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6"/>
  </p:notesMasterIdLst>
  <p:sldIdLst>
    <p:sldId id="271" r:id="rId5"/>
    <p:sldId id="276" r:id="rId6"/>
    <p:sldId id="278" r:id="rId7"/>
    <p:sldId id="284" r:id="rId8"/>
    <p:sldId id="285" r:id="rId9"/>
    <p:sldId id="286" r:id="rId10"/>
    <p:sldId id="288" r:id="rId11"/>
    <p:sldId id="280" r:id="rId12"/>
    <p:sldId id="289" r:id="rId13"/>
    <p:sldId id="283" r:id="rId14"/>
    <p:sldId id="273" r:id="rId15"/>
  </p:sldIdLst>
  <p:sldSz cx="12192000" cy="6858000"/>
  <p:notesSz cx="6858000" cy="9144000"/>
  <p:defaultTextStyle>
    <a:defPPr>
      <a:defRPr lang="en-US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F4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2A8DAE-0978-451B-8043-89AF8A88C9F8}" v="1" dt="2025-06-25T13:51:59.0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049"/>
    <p:restoredTop sz="83660" autoAdjust="0"/>
  </p:normalViewPr>
  <p:slideViewPr>
    <p:cSldViewPr snapToGrid="0" showGuides="1">
      <p:cViewPr varScale="1">
        <p:scale>
          <a:sx n="93" d="100"/>
          <a:sy n="93" d="100"/>
        </p:scale>
        <p:origin x="1728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x Jenkin (she/her)" userId="8acd8324-88f9-4177-8fce-e60f4fd0825c" providerId="ADAL" clId="{FE31974D-842C-4EB7-9E4F-9A964E21A173}"/>
    <pc:docChg chg="modSld">
      <pc:chgData name="Alex Jenkin (she/her)" userId="8acd8324-88f9-4177-8fce-e60f4fd0825c" providerId="ADAL" clId="{FE31974D-842C-4EB7-9E4F-9A964E21A173}" dt="2025-03-11T18:16:48.489" v="12" actId="20577"/>
      <pc:docMkLst>
        <pc:docMk/>
      </pc:docMkLst>
      <pc:sldChg chg="modNotesTx">
        <pc:chgData name="Alex Jenkin (she/her)" userId="8acd8324-88f9-4177-8fce-e60f4fd0825c" providerId="ADAL" clId="{FE31974D-842C-4EB7-9E4F-9A964E21A173}" dt="2025-03-11T18:16:48.489" v="12" actId="20577"/>
        <pc:sldMkLst>
          <pc:docMk/>
          <pc:sldMk cId="1298162268" sldId="271"/>
        </pc:sldMkLst>
      </pc:sldChg>
    </pc:docChg>
  </pc:docChgLst>
  <pc:docChgLst>
    <pc:chgData name="Christopher Graham" userId="S::cmg24@cam.ac.uk::0220e09b-dd3e-4157-b938-d67c1091c7cd" providerId="AD" clId="Web-{31332B7C-6D30-96C2-9168-5F938763192B}"/>
    <pc:docChg chg="delSld modSld">
      <pc:chgData name="Christopher Graham" userId="S::cmg24@cam.ac.uk::0220e09b-dd3e-4157-b938-d67c1091c7cd" providerId="AD" clId="Web-{31332B7C-6D30-96C2-9168-5F938763192B}" dt="2025-03-05T13:26:51.469" v="10"/>
      <pc:docMkLst>
        <pc:docMk/>
      </pc:docMkLst>
      <pc:sldChg chg="modSp">
        <pc:chgData name="Christopher Graham" userId="S::cmg24@cam.ac.uk::0220e09b-dd3e-4157-b938-d67c1091c7cd" providerId="AD" clId="Web-{31332B7C-6D30-96C2-9168-5F938763192B}" dt="2025-03-05T13:26:36.390" v="9" actId="1076"/>
        <pc:sldMkLst>
          <pc:docMk/>
          <pc:sldMk cId="1298162268" sldId="271"/>
        </pc:sldMkLst>
      </pc:sldChg>
      <pc:sldChg chg="del">
        <pc:chgData name="Christopher Graham" userId="S::cmg24@cam.ac.uk::0220e09b-dd3e-4157-b938-d67c1091c7cd" providerId="AD" clId="Web-{31332B7C-6D30-96C2-9168-5F938763192B}" dt="2025-03-05T13:26:51.469" v="10"/>
        <pc:sldMkLst>
          <pc:docMk/>
          <pc:sldMk cId="1000588536" sldId="280"/>
        </pc:sldMkLst>
      </pc:sldChg>
    </pc:docChg>
  </pc:docChgLst>
  <pc:docChgLst>
    <pc:chgData name="Alex Jenkin (she/her)" userId="8acd8324-88f9-4177-8fce-e60f4fd0825c" providerId="ADAL" clId="{522A8DAE-0978-451B-8043-89AF8A88C9F8}"/>
    <pc:docChg chg="modSld">
      <pc:chgData name="Alex Jenkin (she/her)" userId="8acd8324-88f9-4177-8fce-e60f4fd0825c" providerId="ADAL" clId="{522A8DAE-0978-451B-8043-89AF8A88C9F8}" dt="2025-06-25T13:52:00.755" v="6" actId="6549"/>
      <pc:docMkLst>
        <pc:docMk/>
      </pc:docMkLst>
      <pc:sldChg chg="modNotesTx">
        <pc:chgData name="Alex Jenkin (she/her)" userId="8acd8324-88f9-4177-8fce-e60f4fd0825c" providerId="ADAL" clId="{522A8DAE-0978-451B-8043-89AF8A88C9F8}" dt="2025-06-25T13:52:00.755" v="6" actId="6549"/>
        <pc:sldMkLst>
          <pc:docMk/>
          <pc:sldMk cId="1298162268" sldId="271"/>
        </pc:sldMkLst>
      </pc:sldChg>
    </pc:docChg>
  </pc:docChgLst>
  <pc:docChgLst>
    <pc:chgData name="Christopher Graham" userId="S::cmg24@cam.ac.uk::0220e09b-dd3e-4157-b938-d67c1091c7cd" providerId="AD" clId="Web-{7D9FE058-CC74-8A77-B398-3FE3960E7712}"/>
    <pc:docChg chg="delSld modSld">
      <pc:chgData name="Christopher Graham" userId="S::cmg24@cam.ac.uk::0220e09b-dd3e-4157-b938-d67c1091c7cd" providerId="AD" clId="Web-{7D9FE058-CC74-8A77-B398-3FE3960E7712}" dt="2025-05-14T09:49:11.569" v="62"/>
      <pc:docMkLst>
        <pc:docMk/>
      </pc:docMkLst>
      <pc:sldChg chg="addSp delSp modSp modNotes">
        <pc:chgData name="Christopher Graham" userId="S::cmg24@cam.ac.uk::0220e09b-dd3e-4157-b938-d67c1091c7cd" providerId="AD" clId="Web-{7D9FE058-CC74-8A77-B398-3FE3960E7712}" dt="2025-05-14T09:49:11.569" v="62"/>
        <pc:sldMkLst>
          <pc:docMk/>
          <pc:sldMk cId="1298162268" sldId="271"/>
        </pc:sldMkLst>
        <pc:spChg chg="mod">
          <ac:chgData name="Christopher Graham" userId="S::cmg24@cam.ac.uk::0220e09b-dd3e-4157-b938-d67c1091c7cd" providerId="AD" clId="Web-{7D9FE058-CC74-8A77-B398-3FE3960E7712}" dt="2025-05-14T09:48:39.115" v="53" actId="20577"/>
          <ac:spMkLst>
            <pc:docMk/>
            <pc:sldMk cId="1298162268" sldId="271"/>
            <ac:spMk id="5" creationId="{C5051D45-EF3C-975E-0F13-F0F2D314BE19}"/>
          </ac:spMkLst>
        </pc:spChg>
      </pc:sldChg>
      <pc:sldChg chg="delSp">
        <pc:chgData name="Christopher Graham" userId="S::cmg24@cam.ac.uk::0220e09b-dd3e-4157-b938-d67c1091c7cd" providerId="AD" clId="Web-{7D9FE058-CC74-8A77-B398-3FE3960E7712}" dt="2025-05-14T09:28:31.955" v="11"/>
        <pc:sldMkLst>
          <pc:docMk/>
          <pc:sldMk cId="2558108300" sldId="276"/>
        </pc:sldMkLst>
      </pc:sldChg>
      <pc:sldChg chg="del">
        <pc:chgData name="Christopher Graham" userId="S::cmg24@cam.ac.uk::0220e09b-dd3e-4157-b938-d67c1091c7cd" providerId="AD" clId="Web-{7D9FE058-CC74-8A77-B398-3FE3960E7712}" dt="2025-05-14T09:28:33.720" v="12"/>
        <pc:sldMkLst>
          <pc:docMk/>
          <pc:sldMk cId="813556609" sldId="277"/>
        </pc:sldMkLst>
      </pc:sldChg>
      <pc:sldChg chg="del">
        <pc:chgData name="Christopher Graham" userId="S::cmg24@cam.ac.uk::0220e09b-dd3e-4157-b938-d67c1091c7cd" providerId="AD" clId="Web-{7D9FE058-CC74-8A77-B398-3FE3960E7712}" dt="2025-05-14T09:28:34.220" v="13"/>
        <pc:sldMkLst>
          <pc:docMk/>
          <pc:sldMk cId="3350344647" sldId="278"/>
        </pc:sldMkLst>
      </pc:sldChg>
      <pc:sldChg chg="del">
        <pc:chgData name="Christopher Graham" userId="S::cmg24@cam.ac.uk::0220e09b-dd3e-4157-b938-d67c1091c7cd" providerId="AD" clId="Web-{7D9FE058-CC74-8A77-B398-3FE3960E7712}" dt="2025-05-14T09:28:34.564" v="14"/>
        <pc:sldMkLst>
          <pc:docMk/>
          <pc:sldMk cId="190792530" sldId="279"/>
        </pc:sldMkLst>
      </pc:sldChg>
      <pc:sldChg chg="del">
        <pc:chgData name="Christopher Graham" userId="S::cmg24@cam.ac.uk::0220e09b-dd3e-4157-b938-d67c1091c7cd" providerId="AD" clId="Web-{7D9FE058-CC74-8A77-B398-3FE3960E7712}" dt="2025-05-14T09:28:34.970" v="15"/>
        <pc:sldMkLst>
          <pc:docMk/>
          <pc:sldMk cId="356561913" sldId="281"/>
        </pc:sldMkLst>
      </pc:sldChg>
      <pc:sldChg chg="del">
        <pc:chgData name="Christopher Graham" userId="S::cmg24@cam.ac.uk::0220e09b-dd3e-4157-b938-d67c1091c7cd" providerId="AD" clId="Web-{7D9FE058-CC74-8A77-B398-3FE3960E7712}" dt="2025-05-14T09:28:36.986" v="16"/>
        <pc:sldMkLst>
          <pc:docMk/>
          <pc:sldMk cId="117798461" sldId="282"/>
        </pc:sldMkLst>
      </pc:sldChg>
    </pc:docChg>
  </pc:docChgLst>
  <pc:docChgLst>
    <pc:chgData name="Christopher Graham" userId="0220e09b-dd3e-4157-b938-d67c1091c7cd" providerId="ADAL" clId="{252699ED-C798-4639-A415-A70C295BE10F}"/>
    <pc:docChg chg="custSel addSld delSld modSld sldOrd">
      <pc:chgData name="Christopher Graham" userId="0220e09b-dd3e-4157-b938-d67c1091c7cd" providerId="ADAL" clId="{252699ED-C798-4639-A415-A70C295BE10F}" dt="2025-06-04T13:06:30.978" v="1124" actId="207"/>
      <pc:docMkLst>
        <pc:docMk/>
      </pc:docMkLst>
      <pc:sldChg chg="modSp mod">
        <pc:chgData name="Christopher Graham" userId="0220e09b-dd3e-4157-b938-d67c1091c7cd" providerId="ADAL" clId="{252699ED-C798-4639-A415-A70C295BE10F}" dt="2025-06-04T12:42:59.253" v="3" actId="1038"/>
        <pc:sldMkLst>
          <pc:docMk/>
          <pc:sldMk cId="2558108300" sldId="276"/>
        </pc:sldMkLst>
        <pc:spChg chg="mod">
          <ac:chgData name="Christopher Graham" userId="0220e09b-dd3e-4157-b938-d67c1091c7cd" providerId="ADAL" clId="{252699ED-C798-4639-A415-A70C295BE10F}" dt="2025-06-04T12:42:59.253" v="3" actId="1038"/>
          <ac:spMkLst>
            <pc:docMk/>
            <pc:sldMk cId="2558108300" sldId="276"/>
            <ac:spMk id="2" creationId="{BB9E01CD-31DF-5287-BAFC-4884F0D5CE3A}"/>
          </ac:spMkLst>
        </pc:spChg>
        <pc:spChg chg="mod">
          <ac:chgData name="Christopher Graham" userId="0220e09b-dd3e-4157-b938-d67c1091c7cd" providerId="ADAL" clId="{252699ED-C798-4639-A415-A70C295BE10F}" dt="2025-06-04T12:42:59.253" v="3" actId="1038"/>
          <ac:spMkLst>
            <pc:docMk/>
            <pc:sldMk cId="2558108300" sldId="276"/>
            <ac:spMk id="4" creationId="{0C791445-C706-23D7-2BD9-A65535386B66}"/>
          </ac:spMkLst>
        </pc:spChg>
      </pc:sldChg>
      <pc:sldChg chg="del">
        <pc:chgData name="Christopher Graham" userId="0220e09b-dd3e-4157-b938-d67c1091c7cd" providerId="ADAL" clId="{252699ED-C798-4639-A415-A70C295BE10F}" dt="2025-06-04T12:58:35.709" v="705" actId="47"/>
        <pc:sldMkLst>
          <pc:docMk/>
          <pc:sldMk cId="3253017108" sldId="277"/>
        </pc:sldMkLst>
      </pc:sldChg>
      <pc:sldChg chg="del">
        <pc:chgData name="Christopher Graham" userId="0220e09b-dd3e-4157-b938-d67c1091c7cd" providerId="ADAL" clId="{252699ED-C798-4639-A415-A70C295BE10F}" dt="2025-06-04T12:55:46.406" v="655" actId="47"/>
        <pc:sldMkLst>
          <pc:docMk/>
          <pc:sldMk cId="3386641715" sldId="279"/>
        </pc:sldMkLst>
      </pc:sldChg>
      <pc:sldChg chg="addSp modSp mod ord">
        <pc:chgData name="Christopher Graham" userId="0220e09b-dd3e-4157-b938-d67c1091c7cd" providerId="ADAL" clId="{252699ED-C798-4639-A415-A70C295BE10F}" dt="2025-06-04T12:55:40.302" v="654" actId="1076"/>
        <pc:sldMkLst>
          <pc:docMk/>
          <pc:sldMk cId="3771148653" sldId="280"/>
        </pc:sldMkLst>
        <pc:spChg chg="mod">
          <ac:chgData name="Christopher Graham" userId="0220e09b-dd3e-4157-b938-d67c1091c7cd" providerId="ADAL" clId="{252699ED-C798-4639-A415-A70C295BE10F}" dt="2025-06-04T12:55:18.310" v="650" actId="1076"/>
          <ac:spMkLst>
            <pc:docMk/>
            <pc:sldMk cId="3771148653" sldId="280"/>
            <ac:spMk id="2" creationId="{3A20E7D3-CD54-2A9A-FC30-7A2B3A6CD648}"/>
          </ac:spMkLst>
        </pc:spChg>
        <pc:spChg chg="mod">
          <ac:chgData name="Christopher Graham" userId="0220e09b-dd3e-4157-b938-d67c1091c7cd" providerId="ADAL" clId="{252699ED-C798-4639-A415-A70C295BE10F}" dt="2025-06-04T12:54:51.953" v="642" actId="14100"/>
          <ac:spMkLst>
            <pc:docMk/>
            <pc:sldMk cId="3771148653" sldId="280"/>
            <ac:spMk id="3" creationId="{92BB3B3C-7972-A7F2-3ED7-8F6E80E5D29F}"/>
          </ac:spMkLst>
        </pc:spChg>
        <pc:graphicFrameChg chg="add mod modGraphic">
          <ac:chgData name="Christopher Graham" userId="0220e09b-dd3e-4157-b938-d67c1091c7cd" providerId="ADAL" clId="{252699ED-C798-4639-A415-A70C295BE10F}" dt="2025-06-04T12:55:40.302" v="654" actId="1076"/>
          <ac:graphicFrameMkLst>
            <pc:docMk/>
            <pc:sldMk cId="3771148653" sldId="280"/>
            <ac:graphicFrameMk id="4" creationId="{EB7C1D8B-7412-FFF2-8D73-D7CA67B9A2ED}"/>
          </ac:graphicFrameMkLst>
        </pc:graphicFrameChg>
        <pc:picChg chg="add mod">
          <ac:chgData name="Christopher Graham" userId="0220e09b-dd3e-4157-b938-d67c1091c7cd" providerId="ADAL" clId="{252699ED-C798-4639-A415-A70C295BE10F}" dt="2025-06-04T12:55:26.816" v="653" actId="1076"/>
          <ac:picMkLst>
            <pc:docMk/>
            <pc:sldMk cId="3771148653" sldId="280"/>
            <ac:picMk id="5" creationId="{13E8D8F9-2B12-F553-4276-FFDE22652E3D}"/>
          </ac:picMkLst>
        </pc:picChg>
      </pc:sldChg>
      <pc:sldChg chg="del">
        <pc:chgData name="Christopher Graham" userId="0220e09b-dd3e-4157-b938-d67c1091c7cd" providerId="ADAL" clId="{252699ED-C798-4639-A415-A70C295BE10F}" dt="2025-06-04T12:58:36.548" v="706" actId="47"/>
        <pc:sldMkLst>
          <pc:docMk/>
          <pc:sldMk cId="1846034014" sldId="281"/>
        </pc:sldMkLst>
      </pc:sldChg>
      <pc:sldChg chg="del">
        <pc:chgData name="Christopher Graham" userId="0220e09b-dd3e-4157-b938-d67c1091c7cd" providerId="ADAL" clId="{252699ED-C798-4639-A415-A70C295BE10F}" dt="2025-06-04T12:58:37.067" v="707" actId="47"/>
        <pc:sldMkLst>
          <pc:docMk/>
          <pc:sldMk cId="2432357163" sldId="282"/>
        </pc:sldMkLst>
      </pc:sldChg>
      <pc:sldChg chg="modSp mod">
        <pc:chgData name="Christopher Graham" userId="0220e09b-dd3e-4157-b938-d67c1091c7cd" providerId="ADAL" clId="{252699ED-C798-4639-A415-A70C295BE10F}" dt="2025-06-04T13:06:30.978" v="1124" actId="207"/>
        <pc:sldMkLst>
          <pc:docMk/>
          <pc:sldMk cId="4267620408" sldId="283"/>
        </pc:sldMkLst>
        <pc:spChg chg="mod">
          <ac:chgData name="Christopher Graham" userId="0220e09b-dd3e-4157-b938-d67c1091c7cd" providerId="ADAL" clId="{252699ED-C798-4639-A415-A70C295BE10F}" dt="2025-06-04T13:06:30.978" v="1124" actId="207"/>
          <ac:spMkLst>
            <pc:docMk/>
            <pc:sldMk cId="4267620408" sldId="283"/>
            <ac:spMk id="2" creationId="{FEA74F2D-F1A5-F462-7C1E-0A6949FBBBCD}"/>
          </ac:spMkLst>
        </pc:spChg>
      </pc:sldChg>
      <pc:sldChg chg="addSp delSp modSp mod">
        <pc:chgData name="Christopher Graham" userId="0220e09b-dd3e-4157-b938-d67c1091c7cd" providerId="ADAL" clId="{252699ED-C798-4639-A415-A70C295BE10F}" dt="2025-06-04T12:48:36.171" v="152" actId="14100"/>
        <pc:sldMkLst>
          <pc:docMk/>
          <pc:sldMk cId="3495316407" sldId="286"/>
        </pc:sldMkLst>
        <pc:spChg chg="mod">
          <ac:chgData name="Christopher Graham" userId="0220e09b-dd3e-4157-b938-d67c1091c7cd" providerId="ADAL" clId="{252699ED-C798-4639-A415-A70C295BE10F}" dt="2025-06-04T12:48:23.546" v="148" actId="20577"/>
          <ac:spMkLst>
            <pc:docMk/>
            <pc:sldMk cId="3495316407" sldId="286"/>
            <ac:spMk id="6" creationId="{F383426F-94E5-53E2-CE1A-576FC8D0EC03}"/>
          </ac:spMkLst>
        </pc:spChg>
        <pc:picChg chg="mod">
          <ac:chgData name="Christopher Graham" userId="0220e09b-dd3e-4157-b938-d67c1091c7cd" providerId="ADAL" clId="{252699ED-C798-4639-A415-A70C295BE10F}" dt="2025-06-04T12:48:36.171" v="152" actId="14100"/>
          <ac:picMkLst>
            <pc:docMk/>
            <pc:sldMk cId="3495316407" sldId="286"/>
            <ac:picMk id="4" creationId="{C3D5C2E4-FFA3-3F09-1B7B-0F53F2394EDC}"/>
          </ac:picMkLst>
        </pc:picChg>
      </pc:sldChg>
      <pc:sldChg chg="new del">
        <pc:chgData name="Christopher Graham" userId="0220e09b-dd3e-4157-b938-d67c1091c7cd" providerId="ADAL" clId="{252699ED-C798-4639-A415-A70C295BE10F}" dt="2025-06-04T12:58:40.802" v="708" actId="47"/>
        <pc:sldMkLst>
          <pc:docMk/>
          <pc:sldMk cId="3472910067" sldId="287"/>
        </pc:sldMkLst>
      </pc:sldChg>
      <pc:sldChg chg="addSp delSp modSp add mod">
        <pc:chgData name="Christopher Graham" userId="0220e09b-dd3e-4157-b938-d67c1091c7cd" providerId="ADAL" clId="{252699ED-C798-4639-A415-A70C295BE10F}" dt="2025-06-04T12:51:56.151" v="360" actId="1076"/>
        <pc:sldMkLst>
          <pc:docMk/>
          <pc:sldMk cId="2160840761" sldId="288"/>
        </pc:sldMkLst>
        <pc:spChg chg="mod">
          <ac:chgData name="Christopher Graham" userId="0220e09b-dd3e-4157-b938-d67c1091c7cd" providerId="ADAL" clId="{252699ED-C798-4639-A415-A70C295BE10F}" dt="2025-06-04T12:51:13.814" v="350" actId="14100"/>
          <ac:spMkLst>
            <pc:docMk/>
            <pc:sldMk cId="2160840761" sldId="288"/>
            <ac:spMk id="2" creationId="{1E59F75F-4FA6-7A50-6876-6579265D398A}"/>
          </ac:spMkLst>
        </pc:spChg>
        <pc:spChg chg="mod">
          <ac:chgData name="Christopher Graham" userId="0220e09b-dd3e-4157-b938-d67c1091c7cd" providerId="ADAL" clId="{252699ED-C798-4639-A415-A70C295BE10F}" dt="2025-06-04T12:51:08.706" v="349" actId="1076"/>
          <ac:spMkLst>
            <pc:docMk/>
            <pc:sldMk cId="2160840761" sldId="288"/>
            <ac:spMk id="6" creationId="{3E269953-6144-6C5B-CD79-BF4B6B77A199}"/>
          </ac:spMkLst>
        </pc:spChg>
        <pc:picChg chg="add mod">
          <ac:chgData name="Christopher Graham" userId="0220e09b-dd3e-4157-b938-d67c1091c7cd" providerId="ADAL" clId="{252699ED-C798-4639-A415-A70C295BE10F}" dt="2025-06-04T12:51:56.151" v="360" actId="1076"/>
          <ac:picMkLst>
            <pc:docMk/>
            <pc:sldMk cId="2160840761" sldId="288"/>
            <ac:picMk id="3" creationId="{48C87B2C-3C5A-5A9F-EBA4-93B23191CCD4}"/>
          </ac:picMkLst>
        </pc:picChg>
      </pc:sldChg>
      <pc:sldChg chg="addSp delSp modSp add mod">
        <pc:chgData name="Christopher Graham" userId="0220e09b-dd3e-4157-b938-d67c1091c7cd" providerId="ADAL" clId="{252699ED-C798-4639-A415-A70C295BE10F}" dt="2025-06-04T13:05:55.496" v="1106" actId="20577"/>
        <pc:sldMkLst>
          <pc:docMk/>
          <pc:sldMk cId="2056887400" sldId="289"/>
        </pc:sldMkLst>
        <pc:spChg chg="mod">
          <ac:chgData name="Christopher Graham" userId="0220e09b-dd3e-4157-b938-d67c1091c7cd" providerId="ADAL" clId="{252699ED-C798-4639-A415-A70C295BE10F}" dt="2025-06-04T13:05:46.121" v="1093" actId="1076"/>
          <ac:spMkLst>
            <pc:docMk/>
            <pc:sldMk cId="2056887400" sldId="289"/>
            <ac:spMk id="2" creationId="{755DD8D5-92BA-4BBA-CA25-DE1BB2C0E1A7}"/>
          </ac:spMkLst>
        </pc:spChg>
        <pc:spChg chg="add mod">
          <ac:chgData name="Christopher Graham" userId="0220e09b-dd3e-4157-b938-d67c1091c7cd" providerId="ADAL" clId="{252699ED-C798-4639-A415-A70C295BE10F}" dt="2025-06-04T13:05:41.800" v="1092" actId="1037"/>
          <ac:spMkLst>
            <pc:docMk/>
            <pc:sldMk cId="2056887400" sldId="289"/>
            <ac:spMk id="5" creationId="{83B36B8E-8AD5-06D3-B768-E3850FF9CFEF}"/>
          </ac:spMkLst>
        </pc:spChg>
        <pc:spChg chg="mod">
          <ac:chgData name="Christopher Graham" userId="0220e09b-dd3e-4157-b938-d67c1091c7cd" providerId="ADAL" clId="{252699ED-C798-4639-A415-A70C295BE10F}" dt="2025-06-04T13:05:55.496" v="1106" actId="20577"/>
          <ac:spMkLst>
            <pc:docMk/>
            <pc:sldMk cId="2056887400" sldId="289"/>
            <ac:spMk id="6" creationId="{0C0C328E-D4CA-29B5-B2F7-C81480802C43}"/>
          </ac:spMkLst>
        </pc:spChg>
        <pc:spChg chg="add mod">
          <ac:chgData name="Christopher Graham" userId="0220e09b-dd3e-4157-b938-d67c1091c7cd" providerId="ADAL" clId="{252699ED-C798-4639-A415-A70C295BE10F}" dt="2025-06-04T13:05:41.800" v="1092" actId="1037"/>
          <ac:spMkLst>
            <pc:docMk/>
            <pc:sldMk cId="2056887400" sldId="289"/>
            <ac:spMk id="8" creationId="{2FC9F313-F1AE-4E9B-DC79-8632388C0D15}"/>
          </ac:spMkLst>
        </pc:spChg>
        <pc:spChg chg="add mod">
          <ac:chgData name="Christopher Graham" userId="0220e09b-dd3e-4157-b938-d67c1091c7cd" providerId="ADAL" clId="{252699ED-C798-4639-A415-A70C295BE10F}" dt="2025-06-04T13:05:41.800" v="1092" actId="1037"/>
          <ac:spMkLst>
            <pc:docMk/>
            <pc:sldMk cId="2056887400" sldId="289"/>
            <ac:spMk id="10" creationId="{C5412611-76F3-FEC6-DC9E-70C1C6897913}"/>
          </ac:spMkLst>
        </pc:spChg>
        <pc:spChg chg="add mod">
          <ac:chgData name="Christopher Graham" userId="0220e09b-dd3e-4157-b938-d67c1091c7cd" providerId="ADAL" clId="{252699ED-C798-4639-A415-A70C295BE10F}" dt="2025-06-04T13:05:41.800" v="1092" actId="1037"/>
          <ac:spMkLst>
            <pc:docMk/>
            <pc:sldMk cId="2056887400" sldId="289"/>
            <ac:spMk id="11" creationId="{F5C5F42F-DFAD-3688-68C2-B4453F1B7E6F}"/>
          </ac:spMkLst>
        </pc:spChg>
        <pc:spChg chg="add mod">
          <ac:chgData name="Christopher Graham" userId="0220e09b-dd3e-4157-b938-d67c1091c7cd" providerId="ADAL" clId="{252699ED-C798-4639-A415-A70C295BE10F}" dt="2025-06-04T13:05:41.800" v="1092" actId="1037"/>
          <ac:spMkLst>
            <pc:docMk/>
            <pc:sldMk cId="2056887400" sldId="289"/>
            <ac:spMk id="12" creationId="{4BDEFB76-73DD-C3BB-26D7-AE7843613E4A}"/>
          </ac:spMkLst>
        </pc:spChg>
        <pc:spChg chg="add mod">
          <ac:chgData name="Christopher Graham" userId="0220e09b-dd3e-4157-b938-d67c1091c7cd" providerId="ADAL" clId="{252699ED-C798-4639-A415-A70C295BE10F}" dt="2025-06-04T13:05:41.800" v="1092" actId="1037"/>
          <ac:spMkLst>
            <pc:docMk/>
            <pc:sldMk cId="2056887400" sldId="289"/>
            <ac:spMk id="13" creationId="{91029AB3-826A-E07A-76BC-D0BD3ED90D53}"/>
          </ac:spMkLst>
        </pc:spChg>
        <pc:spChg chg="add mod">
          <ac:chgData name="Christopher Graham" userId="0220e09b-dd3e-4157-b938-d67c1091c7cd" providerId="ADAL" clId="{252699ED-C798-4639-A415-A70C295BE10F}" dt="2025-06-04T13:05:41.800" v="1092" actId="1037"/>
          <ac:spMkLst>
            <pc:docMk/>
            <pc:sldMk cId="2056887400" sldId="289"/>
            <ac:spMk id="14" creationId="{7E5675F1-BB47-3E68-F1A5-C92EFF9EA450}"/>
          </ac:spMkLst>
        </pc:spChg>
        <pc:spChg chg="add mod">
          <ac:chgData name="Christopher Graham" userId="0220e09b-dd3e-4157-b938-d67c1091c7cd" providerId="ADAL" clId="{252699ED-C798-4639-A415-A70C295BE10F}" dt="2025-06-04T13:05:41.800" v="1092" actId="1037"/>
          <ac:spMkLst>
            <pc:docMk/>
            <pc:sldMk cId="2056887400" sldId="289"/>
            <ac:spMk id="17" creationId="{BF4F8FF9-18FC-0D99-8430-F9AFF67BC51D}"/>
          </ac:spMkLst>
        </pc:spChg>
        <pc:spChg chg="add mod">
          <ac:chgData name="Christopher Graham" userId="0220e09b-dd3e-4157-b938-d67c1091c7cd" providerId="ADAL" clId="{252699ED-C798-4639-A415-A70C295BE10F}" dt="2025-06-04T13:05:41.800" v="1092" actId="1037"/>
          <ac:spMkLst>
            <pc:docMk/>
            <pc:sldMk cId="2056887400" sldId="289"/>
            <ac:spMk id="18" creationId="{6B43A9B1-5CB0-A6FC-2CD7-2F47D73DE0A6}"/>
          </ac:spMkLst>
        </pc:spChg>
        <pc:spChg chg="add mod">
          <ac:chgData name="Christopher Graham" userId="0220e09b-dd3e-4157-b938-d67c1091c7cd" providerId="ADAL" clId="{252699ED-C798-4639-A415-A70C295BE10F}" dt="2025-06-04T13:05:41.800" v="1092" actId="1037"/>
          <ac:spMkLst>
            <pc:docMk/>
            <pc:sldMk cId="2056887400" sldId="289"/>
            <ac:spMk id="19" creationId="{C1CDDD9C-571F-F736-E4AB-21BC06B8A70A}"/>
          </ac:spMkLst>
        </pc:spChg>
        <pc:graphicFrameChg chg="add mod modGraphic">
          <ac:chgData name="Christopher Graham" userId="0220e09b-dd3e-4157-b938-d67c1091c7cd" providerId="ADAL" clId="{252699ED-C798-4639-A415-A70C295BE10F}" dt="2025-06-04T12:59:25.056" v="711" actId="1076"/>
          <ac:graphicFrameMkLst>
            <pc:docMk/>
            <pc:sldMk cId="2056887400" sldId="289"/>
            <ac:graphicFrameMk id="4" creationId="{7FB821A6-8D60-7B70-D3DD-1D0BF6686C96}"/>
          </ac:graphicFrameMkLst>
        </pc:graphicFrameChg>
        <pc:graphicFrameChg chg="mod">
          <ac:chgData name="Christopher Graham" userId="0220e09b-dd3e-4157-b938-d67c1091c7cd" providerId="ADAL" clId="{252699ED-C798-4639-A415-A70C295BE10F}" dt="2025-06-04T12:59:14.834" v="710" actId="1076"/>
          <ac:graphicFrameMkLst>
            <pc:docMk/>
            <pc:sldMk cId="2056887400" sldId="289"/>
            <ac:graphicFrameMk id="7" creationId="{75EBA0F2-84AB-06D0-415D-6A63B6AFB3BC}"/>
          </ac:graphicFrameMkLst>
        </pc:graphicFrameChg>
      </pc:sldChg>
    </pc:docChg>
  </pc:docChgLst>
  <pc:docChgLst>
    <pc:chgData name="Christopher Graham" userId="S::cmg24@cam.ac.uk::0220e09b-dd3e-4157-b938-d67c1091c7cd" providerId="AD" clId="Web-{3ED89533-2CB2-BC61-17F6-E40413E60403}"/>
    <pc:docChg chg="modSld">
      <pc:chgData name="Christopher Graham" userId="S::cmg24@cam.ac.uk::0220e09b-dd3e-4157-b938-d67c1091c7cd" providerId="AD" clId="Web-{3ED89533-2CB2-BC61-17F6-E40413E60403}" dt="2025-06-20T08:35:19.650" v="7"/>
      <pc:docMkLst>
        <pc:docMk/>
      </pc:docMkLst>
      <pc:sldChg chg="addSp delSp modSp">
        <pc:chgData name="Christopher Graham" userId="S::cmg24@cam.ac.uk::0220e09b-dd3e-4157-b938-d67c1091c7cd" providerId="AD" clId="Web-{3ED89533-2CB2-BC61-17F6-E40413E60403}" dt="2025-06-20T08:35:19.650" v="7"/>
        <pc:sldMkLst>
          <pc:docMk/>
          <pc:sldMk cId="4267620408" sldId="283"/>
        </pc:sldMkLst>
      </pc:sldChg>
    </pc:docChg>
  </pc:docChgLst>
  <pc:docChgLst>
    <pc:chgData name="Christopher Graham" userId="S::cmg24@cam.ac.uk::0220e09b-dd3e-4157-b938-d67c1091c7cd" providerId="AD" clId="Web-{CCE8C0AE-AA7D-5CFB-9C9D-7CEC90C4A21E}"/>
    <pc:docChg chg="addSld modSld sldOrd">
      <pc:chgData name="Christopher Graham" userId="S::cmg24@cam.ac.uk::0220e09b-dd3e-4157-b938-d67c1091c7cd" providerId="AD" clId="Web-{CCE8C0AE-AA7D-5CFB-9C9D-7CEC90C4A21E}" dt="2025-05-16T15:50:59.180" v="107"/>
      <pc:docMkLst>
        <pc:docMk/>
      </pc:docMkLst>
      <pc:sldChg chg="addSp modSp modNotes">
        <pc:chgData name="Christopher Graham" userId="S::cmg24@cam.ac.uk::0220e09b-dd3e-4157-b938-d67c1091c7cd" providerId="AD" clId="Web-{CCE8C0AE-AA7D-5CFB-9C9D-7CEC90C4A21E}" dt="2025-05-16T15:40:36.693" v="26" actId="20577"/>
        <pc:sldMkLst>
          <pc:docMk/>
          <pc:sldMk cId="2558108300" sldId="276"/>
        </pc:sldMkLst>
        <pc:spChg chg="mod">
          <ac:chgData name="Christopher Graham" userId="S::cmg24@cam.ac.uk::0220e09b-dd3e-4157-b938-d67c1091c7cd" providerId="AD" clId="Web-{CCE8C0AE-AA7D-5CFB-9C9D-7CEC90C4A21E}" dt="2025-05-16T15:39:58.676" v="8" actId="14100"/>
          <ac:spMkLst>
            <pc:docMk/>
            <pc:sldMk cId="2558108300" sldId="276"/>
            <ac:spMk id="2" creationId="{BB9E01CD-31DF-5287-BAFC-4884F0D5CE3A}"/>
          </ac:spMkLst>
        </pc:spChg>
        <pc:spChg chg="mod">
          <ac:chgData name="Christopher Graham" userId="S::cmg24@cam.ac.uk::0220e09b-dd3e-4157-b938-d67c1091c7cd" providerId="AD" clId="Web-{CCE8C0AE-AA7D-5CFB-9C9D-7CEC90C4A21E}" dt="2025-05-16T15:40:03.676" v="9" actId="1076"/>
          <ac:spMkLst>
            <pc:docMk/>
            <pc:sldMk cId="2558108300" sldId="276"/>
            <ac:spMk id="4" creationId="{0C791445-C706-23D7-2BD9-A65535386B66}"/>
          </ac:spMkLst>
        </pc:spChg>
        <pc:spChg chg="add mod">
          <ac:chgData name="Christopher Graham" userId="S::cmg24@cam.ac.uk::0220e09b-dd3e-4157-b938-d67c1091c7cd" providerId="AD" clId="Web-{CCE8C0AE-AA7D-5CFB-9C9D-7CEC90C4A21E}" dt="2025-05-16T15:40:36.693" v="26" actId="20577"/>
          <ac:spMkLst>
            <pc:docMk/>
            <pc:sldMk cId="2558108300" sldId="276"/>
            <ac:spMk id="6" creationId="{4150FB58-B264-11B1-868D-F03E300CDC7D}"/>
          </ac:spMkLst>
        </pc:spChg>
        <pc:picChg chg="mod">
          <ac:chgData name="Christopher Graham" userId="S::cmg24@cam.ac.uk::0220e09b-dd3e-4157-b938-d67c1091c7cd" providerId="AD" clId="Web-{CCE8C0AE-AA7D-5CFB-9C9D-7CEC90C4A21E}" dt="2025-05-16T15:40:11.630" v="11"/>
          <ac:picMkLst>
            <pc:docMk/>
            <pc:sldMk cId="2558108300" sldId="276"/>
            <ac:picMk id="3" creationId="{2EFA8584-BE73-093D-0E10-1E3503C95BA5}"/>
          </ac:picMkLst>
        </pc:picChg>
      </pc:sldChg>
      <pc:sldChg chg="addSp delSp modSp ord modNotes">
        <pc:chgData name="Christopher Graham" userId="S::cmg24@cam.ac.uk::0220e09b-dd3e-4157-b938-d67c1091c7cd" providerId="AD" clId="Web-{CCE8C0AE-AA7D-5CFB-9C9D-7CEC90C4A21E}" dt="2025-05-16T15:50:01.772" v="88" actId="1076"/>
        <pc:sldMkLst>
          <pc:docMk/>
          <pc:sldMk cId="2740465002" sldId="278"/>
        </pc:sldMkLst>
        <pc:spChg chg="mod">
          <ac:chgData name="Christopher Graham" userId="S::cmg24@cam.ac.uk::0220e09b-dd3e-4157-b938-d67c1091c7cd" providerId="AD" clId="Web-{CCE8C0AE-AA7D-5CFB-9C9D-7CEC90C4A21E}" dt="2025-05-16T15:42:55.228" v="46" actId="20577"/>
          <ac:spMkLst>
            <pc:docMk/>
            <pc:sldMk cId="2740465002" sldId="278"/>
            <ac:spMk id="2" creationId="{6566C4A7-56D0-8737-6B4D-3CEE8DA755E2}"/>
          </ac:spMkLst>
        </pc:spChg>
        <pc:picChg chg="add mod modCrop">
          <ac:chgData name="Christopher Graham" userId="S::cmg24@cam.ac.uk::0220e09b-dd3e-4157-b938-d67c1091c7cd" providerId="AD" clId="Web-{CCE8C0AE-AA7D-5CFB-9C9D-7CEC90C4A21E}" dt="2025-05-16T15:50:01.772" v="88" actId="1076"/>
          <ac:picMkLst>
            <pc:docMk/>
            <pc:sldMk cId="2740465002" sldId="278"/>
            <ac:picMk id="7" creationId="{544A24E7-B02A-AD61-84F5-B4779E118F96}"/>
          </ac:picMkLst>
        </pc:picChg>
      </pc:sldChg>
      <pc:sldChg chg="addSp delSp modSp add replId modNotes">
        <pc:chgData name="Christopher Graham" userId="S::cmg24@cam.ac.uk::0220e09b-dd3e-4157-b938-d67c1091c7cd" providerId="AD" clId="Web-{CCE8C0AE-AA7D-5CFB-9C9D-7CEC90C4A21E}" dt="2025-05-16T15:49:31.646" v="85"/>
        <pc:sldMkLst>
          <pc:docMk/>
          <pc:sldMk cId="2503068833" sldId="284"/>
        </pc:sldMkLst>
        <pc:spChg chg="mod">
          <ac:chgData name="Christopher Graham" userId="S::cmg24@cam.ac.uk::0220e09b-dd3e-4157-b938-d67c1091c7cd" providerId="AD" clId="Web-{CCE8C0AE-AA7D-5CFB-9C9D-7CEC90C4A21E}" dt="2025-05-16T15:44:50.685" v="57" actId="20577"/>
          <ac:spMkLst>
            <pc:docMk/>
            <pc:sldMk cId="2503068833" sldId="284"/>
            <ac:spMk id="2" creationId="{6DA571D6-56B9-C491-2DB7-121F03A83A89}"/>
          </ac:spMkLst>
        </pc:spChg>
        <pc:picChg chg="add mod modCrop">
          <ac:chgData name="Christopher Graham" userId="S::cmg24@cam.ac.uk::0220e09b-dd3e-4157-b938-d67c1091c7cd" providerId="AD" clId="Web-{CCE8C0AE-AA7D-5CFB-9C9D-7CEC90C4A21E}" dt="2025-05-16T15:49:31.646" v="85"/>
          <ac:picMkLst>
            <pc:docMk/>
            <pc:sldMk cId="2503068833" sldId="284"/>
            <ac:picMk id="7" creationId="{1F0CA5CB-26A4-1110-7965-8728F9007CFE}"/>
          </ac:picMkLst>
        </pc:picChg>
      </pc:sldChg>
      <pc:sldChg chg="delSp modSp new">
        <pc:chgData name="Christopher Graham" userId="S::cmg24@cam.ac.uk::0220e09b-dd3e-4157-b938-d67c1091c7cd" providerId="AD" clId="Web-{CCE8C0AE-AA7D-5CFB-9C9D-7CEC90C4A21E}" dt="2025-05-16T15:50:59.180" v="107"/>
        <pc:sldMkLst>
          <pc:docMk/>
          <pc:sldMk cId="2737521259" sldId="285"/>
        </pc:sldMkLst>
        <pc:spChg chg="mod">
          <ac:chgData name="Christopher Graham" userId="S::cmg24@cam.ac.uk::0220e09b-dd3e-4157-b938-d67c1091c7cd" providerId="AD" clId="Web-{CCE8C0AE-AA7D-5CFB-9C9D-7CEC90C4A21E}" dt="2025-05-16T15:50:57.117" v="106" actId="20577"/>
          <ac:spMkLst>
            <pc:docMk/>
            <pc:sldMk cId="2737521259" sldId="285"/>
            <ac:spMk id="2" creationId="{A2C48AAD-1276-B1EC-228C-08E93C7784BD}"/>
          </ac:spMkLst>
        </pc:spChg>
      </pc:sldChg>
    </pc:docChg>
  </pc:docChgLst>
  <pc:docChgLst>
    <pc:chgData name="Christopher Graham" userId="S::cmg24@cam.ac.uk::0220e09b-dd3e-4157-b938-d67c1091c7cd" providerId="AD" clId="Web-{F565B9EE-7C9F-F76E-CA3B-037AB54E5AE2}"/>
    <pc:docChg chg="modSld">
      <pc:chgData name="Christopher Graham" userId="S::cmg24@cam.ac.uk::0220e09b-dd3e-4157-b938-d67c1091c7cd" providerId="AD" clId="Web-{F565B9EE-7C9F-F76E-CA3B-037AB54E5AE2}" dt="2025-06-11T08:57:24.202" v="91" actId="1076"/>
      <pc:docMkLst>
        <pc:docMk/>
      </pc:docMkLst>
      <pc:sldChg chg="addSp modSp">
        <pc:chgData name="Christopher Graham" userId="S::cmg24@cam.ac.uk::0220e09b-dd3e-4157-b938-d67c1091c7cd" providerId="AD" clId="Web-{F565B9EE-7C9F-F76E-CA3B-037AB54E5AE2}" dt="2025-06-11T08:57:24.202" v="91" actId="1076"/>
        <pc:sldMkLst>
          <pc:docMk/>
          <pc:sldMk cId="2056887400" sldId="289"/>
        </pc:sldMkLst>
        <pc:spChg chg="add mod">
          <ac:chgData name="Christopher Graham" userId="S::cmg24@cam.ac.uk::0220e09b-dd3e-4157-b938-d67c1091c7cd" providerId="AD" clId="Web-{F565B9EE-7C9F-F76E-CA3B-037AB54E5AE2}" dt="2025-06-11T08:57:24.202" v="91" actId="1076"/>
          <ac:spMkLst>
            <pc:docMk/>
            <pc:sldMk cId="2056887400" sldId="289"/>
            <ac:spMk id="3" creationId="{0429A0E5-116F-E172-2D5E-326DBBBB3CE4}"/>
          </ac:spMkLst>
        </pc:spChg>
        <pc:spChg chg="mod">
          <ac:chgData name="Christopher Graham" userId="S::cmg24@cam.ac.uk::0220e09b-dd3e-4157-b938-d67c1091c7cd" providerId="AD" clId="Web-{F565B9EE-7C9F-F76E-CA3B-037AB54E5AE2}" dt="2025-06-11T08:57:17.295" v="80" actId="1076"/>
          <ac:spMkLst>
            <pc:docMk/>
            <pc:sldMk cId="2056887400" sldId="289"/>
            <ac:spMk id="5" creationId="{83B36B8E-8AD5-06D3-B768-E3850FF9CFEF}"/>
          </ac:spMkLst>
        </pc:spChg>
        <pc:spChg chg="mod">
          <ac:chgData name="Christopher Graham" userId="S::cmg24@cam.ac.uk::0220e09b-dd3e-4157-b938-d67c1091c7cd" providerId="AD" clId="Web-{F565B9EE-7C9F-F76E-CA3B-037AB54E5AE2}" dt="2025-06-11T08:57:17.357" v="81" actId="1076"/>
          <ac:spMkLst>
            <pc:docMk/>
            <pc:sldMk cId="2056887400" sldId="289"/>
            <ac:spMk id="8" creationId="{2FC9F313-F1AE-4E9B-DC79-8632388C0D15}"/>
          </ac:spMkLst>
        </pc:spChg>
        <pc:spChg chg="mod">
          <ac:chgData name="Christopher Graham" userId="S::cmg24@cam.ac.uk::0220e09b-dd3e-4157-b938-d67c1091c7cd" providerId="AD" clId="Web-{F565B9EE-7C9F-F76E-CA3B-037AB54E5AE2}" dt="2025-06-11T08:57:17.404" v="82" actId="1076"/>
          <ac:spMkLst>
            <pc:docMk/>
            <pc:sldMk cId="2056887400" sldId="289"/>
            <ac:spMk id="10" creationId="{C5412611-76F3-FEC6-DC9E-70C1C6897913}"/>
          </ac:spMkLst>
        </pc:spChg>
        <pc:spChg chg="mod">
          <ac:chgData name="Christopher Graham" userId="S::cmg24@cam.ac.uk::0220e09b-dd3e-4157-b938-d67c1091c7cd" providerId="AD" clId="Web-{F565B9EE-7C9F-F76E-CA3B-037AB54E5AE2}" dt="2025-06-11T08:57:17.467" v="83" actId="1076"/>
          <ac:spMkLst>
            <pc:docMk/>
            <pc:sldMk cId="2056887400" sldId="289"/>
            <ac:spMk id="11" creationId="{F5C5F42F-DFAD-3688-68C2-B4453F1B7E6F}"/>
          </ac:spMkLst>
        </pc:spChg>
        <pc:spChg chg="mod">
          <ac:chgData name="Christopher Graham" userId="S::cmg24@cam.ac.uk::0220e09b-dd3e-4157-b938-d67c1091c7cd" providerId="AD" clId="Web-{F565B9EE-7C9F-F76E-CA3B-037AB54E5AE2}" dt="2025-06-11T08:57:17.529" v="84" actId="1076"/>
          <ac:spMkLst>
            <pc:docMk/>
            <pc:sldMk cId="2056887400" sldId="289"/>
            <ac:spMk id="12" creationId="{4BDEFB76-73DD-C3BB-26D7-AE7843613E4A}"/>
          </ac:spMkLst>
        </pc:spChg>
        <pc:spChg chg="mod">
          <ac:chgData name="Christopher Graham" userId="S::cmg24@cam.ac.uk::0220e09b-dd3e-4157-b938-d67c1091c7cd" providerId="AD" clId="Web-{F565B9EE-7C9F-F76E-CA3B-037AB54E5AE2}" dt="2025-06-11T08:57:17.592" v="85" actId="1076"/>
          <ac:spMkLst>
            <pc:docMk/>
            <pc:sldMk cId="2056887400" sldId="289"/>
            <ac:spMk id="13" creationId="{91029AB3-826A-E07A-76BC-D0BD3ED90D53}"/>
          </ac:spMkLst>
        </pc:spChg>
        <pc:spChg chg="mod">
          <ac:chgData name="Christopher Graham" userId="S::cmg24@cam.ac.uk::0220e09b-dd3e-4157-b938-d67c1091c7cd" providerId="AD" clId="Web-{F565B9EE-7C9F-F76E-CA3B-037AB54E5AE2}" dt="2025-06-11T08:57:17.654" v="86" actId="1076"/>
          <ac:spMkLst>
            <pc:docMk/>
            <pc:sldMk cId="2056887400" sldId="289"/>
            <ac:spMk id="14" creationId="{7E5675F1-BB47-3E68-F1A5-C92EFF9EA450}"/>
          </ac:spMkLst>
        </pc:spChg>
        <pc:spChg chg="mod">
          <ac:chgData name="Christopher Graham" userId="S::cmg24@cam.ac.uk::0220e09b-dd3e-4157-b938-d67c1091c7cd" providerId="AD" clId="Web-{F565B9EE-7C9F-F76E-CA3B-037AB54E5AE2}" dt="2025-06-11T08:57:17.701" v="87" actId="1076"/>
          <ac:spMkLst>
            <pc:docMk/>
            <pc:sldMk cId="2056887400" sldId="289"/>
            <ac:spMk id="17" creationId="{BF4F8FF9-18FC-0D99-8430-F9AFF67BC51D}"/>
          </ac:spMkLst>
        </pc:spChg>
        <pc:spChg chg="mod">
          <ac:chgData name="Christopher Graham" userId="S::cmg24@cam.ac.uk::0220e09b-dd3e-4157-b938-d67c1091c7cd" providerId="AD" clId="Web-{F565B9EE-7C9F-F76E-CA3B-037AB54E5AE2}" dt="2025-06-11T08:57:17.764" v="88" actId="1076"/>
          <ac:spMkLst>
            <pc:docMk/>
            <pc:sldMk cId="2056887400" sldId="289"/>
            <ac:spMk id="18" creationId="{6B43A9B1-5CB0-A6FC-2CD7-2F47D73DE0A6}"/>
          </ac:spMkLst>
        </pc:spChg>
        <pc:spChg chg="mod">
          <ac:chgData name="Christopher Graham" userId="S::cmg24@cam.ac.uk::0220e09b-dd3e-4157-b938-d67c1091c7cd" providerId="AD" clId="Web-{F565B9EE-7C9F-F76E-CA3B-037AB54E5AE2}" dt="2025-06-11T08:57:17.811" v="89" actId="1076"/>
          <ac:spMkLst>
            <pc:docMk/>
            <pc:sldMk cId="2056887400" sldId="289"/>
            <ac:spMk id="19" creationId="{C1CDDD9C-571F-F736-E4AB-21BC06B8A70A}"/>
          </ac:spMkLst>
        </pc:spChg>
        <pc:graphicFrameChg chg="mod">
          <ac:chgData name="Christopher Graham" userId="S::cmg24@cam.ac.uk::0220e09b-dd3e-4157-b938-d67c1091c7cd" providerId="AD" clId="Web-{F565B9EE-7C9F-F76E-CA3B-037AB54E5AE2}" dt="2025-06-11T08:57:17.248" v="79" actId="1076"/>
          <ac:graphicFrameMkLst>
            <pc:docMk/>
            <pc:sldMk cId="2056887400" sldId="289"/>
            <ac:graphicFrameMk id="4" creationId="{7FB821A6-8D60-7B70-D3DD-1D0BF6686C96}"/>
          </ac:graphicFrameMkLst>
        </pc:graphicFrameChg>
        <pc:graphicFrameChg chg="mod">
          <ac:chgData name="Christopher Graham" userId="S::cmg24@cam.ac.uk::0220e09b-dd3e-4157-b938-d67c1091c7cd" providerId="AD" clId="Web-{F565B9EE-7C9F-F76E-CA3B-037AB54E5AE2}" dt="2025-06-11T08:57:17.185" v="78" actId="1076"/>
          <ac:graphicFrameMkLst>
            <pc:docMk/>
            <pc:sldMk cId="2056887400" sldId="289"/>
            <ac:graphicFrameMk id="7" creationId="{75EBA0F2-84AB-06D0-415D-6A63B6AFB3BC}"/>
          </ac:graphicFrameMkLst>
        </pc:graphicFrameChg>
      </pc:sldChg>
    </pc:docChg>
  </pc:docChgLst>
  <pc:docChgLst>
    <pc:chgData name="Christopher Graham" userId="0220e09b-dd3e-4157-b938-d67c1091c7cd" providerId="ADAL" clId="{BE04AF02-E8BB-44B8-BADE-00F1DAEFDDD6}"/>
    <pc:docChg chg="undo custSel addSld delSld modSld sldOrd">
      <pc:chgData name="Christopher Graham" userId="0220e09b-dd3e-4157-b938-d67c1091c7cd" providerId="ADAL" clId="{BE04AF02-E8BB-44B8-BADE-00F1DAEFDDD6}" dt="2025-05-16T16:13:46.768" v="831" actId="1035"/>
      <pc:docMkLst>
        <pc:docMk/>
      </pc:docMkLst>
      <pc:sldChg chg="addSp delSp modSp mod">
        <pc:chgData name="Christopher Graham" userId="0220e09b-dd3e-4157-b938-d67c1091c7cd" providerId="ADAL" clId="{BE04AF02-E8BB-44B8-BADE-00F1DAEFDDD6}" dt="2025-05-14T09:50:01.391" v="11" actId="1076"/>
        <pc:sldMkLst>
          <pc:docMk/>
          <pc:sldMk cId="1298162268" sldId="271"/>
        </pc:sldMkLst>
        <pc:picChg chg="add mod modCrop">
          <ac:chgData name="Christopher Graham" userId="0220e09b-dd3e-4157-b938-d67c1091c7cd" providerId="ADAL" clId="{BE04AF02-E8BB-44B8-BADE-00F1DAEFDDD6}" dt="2025-05-14T09:50:01.391" v="11" actId="1076"/>
          <ac:picMkLst>
            <pc:docMk/>
            <pc:sldMk cId="1298162268" sldId="271"/>
            <ac:picMk id="9" creationId="{A9B83559-565A-B5BA-3DAB-DF7D1B85F406}"/>
          </ac:picMkLst>
        </pc:picChg>
      </pc:sldChg>
      <pc:sldChg chg="addSp delSp modSp mod">
        <pc:chgData name="Christopher Graham" userId="0220e09b-dd3e-4157-b938-d67c1091c7cd" providerId="ADAL" clId="{BE04AF02-E8BB-44B8-BADE-00F1DAEFDDD6}" dt="2025-05-14T09:53:12.127" v="127" actId="478"/>
        <pc:sldMkLst>
          <pc:docMk/>
          <pc:sldMk cId="2558108300" sldId="276"/>
        </pc:sldMkLst>
        <pc:spChg chg="add mod">
          <ac:chgData name="Christopher Graham" userId="0220e09b-dd3e-4157-b938-d67c1091c7cd" providerId="ADAL" clId="{BE04AF02-E8BB-44B8-BADE-00F1DAEFDDD6}" dt="2025-05-14T09:52:38.599" v="121" actId="1076"/>
          <ac:spMkLst>
            <pc:docMk/>
            <pc:sldMk cId="2558108300" sldId="276"/>
            <ac:spMk id="2" creationId="{BB9E01CD-31DF-5287-BAFC-4884F0D5CE3A}"/>
          </ac:spMkLst>
        </pc:spChg>
        <pc:spChg chg="add mod">
          <ac:chgData name="Christopher Graham" userId="0220e09b-dd3e-4157-b938-d67c1091c7cd" providerId="ADAL" clId="{BE04AF02-E8BB-44B8-BADE-00F1DAEFDDD6}" dt="2025-05-14T09:52:35.285" v="120" actId="1076"/>
          <ac:spMkLst>
            <pc:docMk/>
            <pc:sldMk cId="2558108300" sldId="276"/>
            <ac:spMk id="4" creationId="{0C791445-C706-23D7-2BD9-A65535386B66}"/>
          </ac:spMkLst>
        </pc:spChg>
        <pc:picChg chg="add mod">
          <ac:chgData name="Christopher Graham" userId="0220e09b-dd3e-4157-b938-d67c1091c7cd" providerId="ADAL" clId="{BE04AF02-E8BB-44B8-BADE-00F1DAEFDDD6}" dt="2025-05-14T09:52:15.206" v="114" actId="14100"/>
          <ac:picMkLst>
            <pc:docMk/>
            <pc:sldMk cId="2558108300" sldId="276"/>
            <ac:picMk id="3" creationId="{2EFA8584-BE73-093D-0E10-1E3503C95BA5}"/>
          </ac:picMkLst>
        </pc:picChg>
      </pc:sldChg>
      <pc:sldChg chg="addSp modSp add mod">
        <pc:chgData name="Christopher Graham" userId="0220e09b-dd3e-4157-b938-d67c1091c7cd" providerId="ADAL" clId="{BE04AF02-E8BB-44B8-BADE-00F1DAEFDDD6}" dt="2025-05-14T10:06:10.459" v="161" actId="1076"/>
        <pc:sldMkLst>
          <pc:docMk/>
          <pc:sldMk cId="3253017108" sldId="277"/>
        </pc:sldMkLst>
      </pc:sldChg>
      <pc:sldChg chg="add del">
        <pc:chgData name="Christopher Graham" userId="0220e09b-dd3e-4157-b938-d67c1091c7cd" providerId="ADAL" clId="{BE04AF02-E8BB-44B8-BADE-00F1DAEFDDD6}" dt="2025-05-14T09:53:53.068" v="151" actId="47"/>
        <pc:sldMkLst>
          <pc:docMk/>
          <pc:sldMk cId="1025422991" sldId="278"/>
        </pc:sldMkLst>
      </pc:sldChg>
      <pc:sldChg chg="addSp modSp add">
        <pc:chgData name="Christopher Graham" userId="0220e09b-dd3e-4157-b938-d67c1091c7cd" providerId="ADAL" clId="{BE04AF02-E8BB-44B8-BADE-00F1DAEFDDD6}" dt="2025-05-14T10:06:20.978" v="162"/>
        <pc:sldMkLst>
          <pc:docMk/>
          <pc:sldMk cId="2740465002" sldId="278"/>
        </pc:sldMkLst>
      </pc:sldChg>
      <pc:sldChg chg="add del">
        <pc:chgData name="Christopher Graham" userId="0220e09b-dd3e-4157-b938-d67c1091c7cd" providerId="ADAL" clId="{BE04AF02-E8BB-44B8-BADE-00F1DAEFDDD6}" dt="2025-05-14T09:53:53.553" v="152" actId="47"/>
        <pc:sldMkLst>
          <pc:docMk/>
          <pc:sldMk cId="2326769069" sldId="279"/>
        </pc:sldMkLst>
      </pc:sldChg>
      <pc:sldChg chg="addSp modSp add">
        <pc:chgData name="Christopher Graham" userId="0220e09b-dd3e-4157-b938-d67c1091c7cd" providerId="ADAL" clId="{BE04AF02-E8BB-44B8-BADE-00F1DAEFDDD6}" dt="2025-05-14T10:06:37.163" v="164" actId="1076"/>
        <pc:sldMkLst>
          <pc:docMk/>
          <pc:sldMk cId="3386641715" sldId="279"/>
        </pc:sldMkLst>
      </pc:sldChg>
      <pc:sldChg chg="add del">
        <pc:chgData name="Christopher Graham" userId="0220e09b-dd3e-4157-b938-d67c1091c7cd" providerId="ADAL" clId="{BE04AF02-E8BB-44B8-BADE-00F1DAEFDDD6}" dt="2025-05-14T09:53:53.975" v="153" actId="47"/>
        <pc:sldMkLst>
          <pc:docMk/>
          <pc:sldMk cId="1255579643" sldId="280"/>
        </pc:sldMkLst>
      </pc:sldChg>
      <pc:sldChg chg="addSp delSp modSp add mod ord">
        <pc:chgData name="Christopher Graham" userId="0220e09b-dd3e-4157-b938-d67c1091c7cd" providerId="ADAL" clId="{BE04AF02-E8BB-44B8-BADE-00F1DAEFDDD6}" dt="2025-05-16T16:11:31.251" v="767" actId="20577"/>
        <pc:sldMkLst>
          <pc:docMk/>
          <pc:sldMk cId="3771148653" sldId="280"/>
        </pc:sldMkLst>
        <pc:spChg chg="mod">
          <ac:chgData name="Christopher Graham" userId="0220e09b-dd3e-4157-b938-d67c1091c7cd" providerId="ADAL" clId="{BE04AF02-E8BB-44B8-BADE-00F1DAEFDDD6}" dt="2025-05-16T16:11:31.251" v="767" actId="20577"/>
          <ac:spMkLst>
            <pc:docMk/>
            <pc:sldMk cId="3771148653" sldId="280"/>
            <ac:spMk id="2" creationId="{3A20E7D3-CD54-2A9A-FC30-7A2B3A6CD648}"/>
          </ac:spMkLst>
        </pc:spChg>
      </pc:sldChg>
      <pc:sldChg chg="add">
        <pc:chgData name="Christopher Graham" userId="0220e09b-dd3e-4157-b938-d67c1091c7cd" providerId="ADAL" clId="{BE04AF02-E8BB-44B8-BADE-00F1DAEFDDD6}" dt="2025-05-14T09:54:22.731" v="157"/>
        <pc:sldMkLst>
          <pc:docMk/>
          <pc:sldMk cId="1846034014" sldId="281"/>
        </pc:sldMkLst>
      </pc:sldChg>
      <pc:sldChg chg="add">
        <pc:chgData name="Christopher Graham" userId="0220e09b-dd3e-4157-b938-d67c1091c7cd" providerId="ADAL" clId="{BE04AF02-E8BB-44B8-BADE-00F1DAEFDDD6}" dt="2025-05-14T09:54:22.940" v="158"/>
        <pc:sldMkLst>
          <pc:docMk/>
          <pc:sldMk cId="2432357163" sldId="282"/>
        </pc:sldMkLst>
      </pc:sldChg>
      <pc:sldChg chg="add">
        <pc:chgData name="Christopher Graham" userId="0220e09b-dd3e-4157-b938-d67c1091c7cd" providerId="ADAL" clId="{BE04AF02-E8BB-44B8-BADE-00F1DAEFDDD6}" dt="2025-05-14T09:54:23.074" v="159"/>
        <pc:sldMkLst>
          <pc:docMk/>
          <pc:sldMk cId="4267620408" sldId="283"/>
        </pc:sldMkLst>
      </pc:sldChg>
      <pc:sldChg chg="addSp delSp modSp mod">
        <pc:chgData name="Christopher Graham" userId="0220e09b-dd3e-4157-b938-d67c1091c7cd" providerId="ADAL" clId="{BE04AF02-E8BB-44B8-BADE-00F1DAEFDDD6}" dt="2025-05-16T15:58:56.558" v="252" actId="1035"/>
        <pc:sldMkLst>
          <pc:docMk/>
          <pc:sldMk cId="2737521259" sldId="285"/>
        </pc:sldMkLst>
        <pc:spChg chg="add mod topLvl">
          <ac:chgData name="Christopher Graham" userId="0220e09b-dd3e-4157-b938-d67c1091c7cd" providerId="ADAL" clId="{BE04AF02-E8BB-44B8-BADE-00F1DAEFDDD6}" dt="2025-05-16T15:54:43.645" v="190" actId="1076"/>
          <ac:spMkLst>
            <pc:docMk/>
            <pc:sldMk cId="2737521259" sldId="285"/>
            <ac:spMk id="4" creationId="{DEE56B41-D79A-D987-EE2B-C7782D2C6979}"/>
          </ac:spMkLst>
        </pc:spChg>
        <pc:spChg chg="add mod topLvl">
          <ac:chgData name="Christopher Graham" userId="0220e09b-dd3e-4157-b938-d67c1091c7cd" providerId="ADAL" clId="{BE04AF02-E8BB-44B8-BADE-00F1DAEFDDD6}" dt="2025-05-16T15:54:47.340" v="191" actId="1076"/>
          <ac:spMkLst>
            <pc:docMk/>
            <pc:sldMk cId="2737521259" sldId="285"/>
            <ac:spMk id="7" creationId="{CCA0A5D6-AB21-ED10-474E-B4CF7B082F02}"/>
          </ac:spMkLst>
        </pc:spChg>
        <pc:spChg chg="add mod">
          <ac:chgData name="Christopher Graham" userId="0220e09b-dd3e-4157-b938-d67c1091c7cd" providerId="ADAL" clId="{BE04AF02-E8BB-44B8-BADE-00F1DAEFDDD6}" dt="2025-05-16T15:55:03.948" v="197" actId="1076"/>
          <ac:spMkLst>
            <pc:docMk/>
            <pc:sldMk cId="2737521259" sldId="285"/>
            <ac:spMk id="11" creationId="{9D6FE3CC-E241-0D3F-18B5-002BD4C3F547}"/>
          </ac:spMkLst>
        </pc:spChg>
        <pc:spChg chg="add mod">
          <ac:chgData name="Christopher Graham" userId="0220e09b-dd3e-4157-b938-d67c1091c7cd" providerId="ADAL" clId="{BE04AF02-E8BB-44B8-BADE-00F1DAEFDDD6}" dt="2025-05-16T15:54:55.778" v="193" actId="1076"/>
          <ac:spMkLst>
            <pc:docMk/>
            <pc:sldMk cId="2737521259" sldId="285"/>
            <ac:spMk id="14" creationId="{14D335B2-5B45-C8FB-1B26-9E03BB8C1662}"/>
          </ac:spMkLst>
        </pc:spChg>
        <pc:spChg chg="add mod topLvl">
          <ac:chgData name="Christopher Graham" userId="0220e09b-dd3e-4157-b938-d67c1091c7cd" providerId="ADAL" clId="{BE04AF02-E8BB-44B8-BADE-00F1DAEFDDD6}" dt="2025-05-16T15:55:25.447" v="207" actId="1036"/>
          <ac:spMkLst>
            <pc:docMk/>
            <pc:sldMk cId="2737521259" sldId="285"/>
            <ac:spMk id="21" creationId="{5AA844DA-6F03-ADA5-33AA-8B5B5D16E0CF}"/>
          </ac:spMkLst>
        </pc:spChg>
        <pc:spChg chg="add mod topLvl">
          <ac:chgData name="Christopher Graham" userId="0220e09b-dd3e-4157-b938-d67c1091c7cd" providerId="ADAL" clId="{BE04AF02-E8BB-44B8-BADE-00F1DAEFDDD6}" dt="2025-05-16T15:55:14.635" v="200" actId="1076"/>
          <ac:spMkLst>
            <pc:docMk/>
            <pc:sldMk cId="2737521259" sldId="285"/>
            <ac:spMk id="22" creationId="{AA70EDE3-BA18-718E-5B24-E7FE398DA794}"/>
          </ac:spMkLst>
        </pc:spChg>
        <pc:spChg chg="add mod">
          <ac:chgData name="Christopher Graham" userId="0220e09b-dd3e-4157-b938-d67c1091c7cd" providerId="ADAL" clId="{BE04AF02-E8BB-44B8-BADE-00F1DAEFDDD6}" dt="2025-05-16T15:58:56.558" v="252" actId="1035"/>
          <ac:spMkLst>
            <pc:docMk/>
            <pc:sldMk cId="2737521259" sldId="285"/>
            <ac:spMk id="25" creationId="{993761D8-8473-7F94-677E-C728143F8FE6}"/>
          </ac:spMkLst>
        </pc:spChg>
        <pc:spChg chg="add mod">
          <ac:chgData name="Christopher Graham" userId="0220e09b-dd3e-4157-b938-d67c1091c7cd" providerId="ADAL" clId="{BE04AF02-E8BB-44B8-BADE-00F1DAEFDDD6}" dt="2025-05-16T15:58:45.291" v="244" actId="1035"/>
          <ac:spMkLst>
            <pc:docMk/>
            <pc:sldMk cId="2737521259" sldId="285"/>
            <ac:spMk id="26" creationId="{C9A08E70-D850-A44C-AFC2-11EE8E3248B5}"/>
          </ac:spMkLst>
        </pc:spChg>
        <pc:spChg chg="add mod">
          <ac:chgData name="Christopher Graham" userId="0220e09b-dd3e-4157-b938-d67c1091c7cd" providerId="ADAL" clId="{BE04AF02-E8BB-44B8-BADE-00F1DAEFDDD6}" dt="2025-05-16T15:58:37.021" v="236" actId="1038"/>
          <ac:spMkLst>
            <pc:docMk/>
            <pc:sldMk cId="2737521259" sldId="285"/>
            <ac:spMk id="27" creationId="{B028A466-1D4F-24D2-5D9B-C8E26AE94822}"/>
          </ac:spMkLst>
        </pc:spChg>
        <pc:grpChg chg="add mod">
          <ac:chgData name="Christopher Graham" userId="0220e09b-dd3e-4157-b938-d67c1091c7cd" providerId="ADAL" clId="{BE04AF02-E8BB-44B8-BADE-00F1DAEFDDD6}" dt="2025-05-16T15:54:19.825" v="185" actId="1076"/>
          <ac:grpSpMkLst>
            <pc:docMk/>
            <pc:sldMk cId="2737521259" sldId="285"/>
            <ac:grpSpMk id="16" creationId="{69870556-64BA-AF61-48DF-81487F26566F}"/>
          </ac:grpSpMkLst>
        </pc:grpChg>
        <pc:picChg chg="add mod topLvl">
          <ac:chgData name="Christopher Graham" userId="0220e09b-dd3e-4157-b938-d67c1091c7cd" providerId="ADAL" clId="{BE04AF02-E8BB-44B8-BADE-00F1DAEFDDD6}" dt="2025-05-16T15:54:29.196" v="186" actId="165"/>
          <ac:picMkLst>
            <pc:docMk/>
            <pc:sldMk cId="2737521259" sldId="285"/>
            <ac:picMk id="3" creationId="{8492470A-38E8-83DC-2431-869A11B49B44}"/>
          </ac:picMkLst>
        </pc:picChg>
        <pc:picChg chg="add mod">
          <ac:chgData name="Christopher Graham" userId="0220e09b-dd3e-4157-b938-d67c1091c7cd" providerId="ADAL" clId="{BE04AF02-E8BB-44B8-BADE-00F1DAEFDDD6}" dt="2025-05-16T15:53:07.388" v="172" actId="164"/>
          <ac:picMkLst>
            <pc:docMk/>
            <pc:sldMk cId="2737521259" sldId="285"/>
            <ac:picMk id="10" creationId="{D418BB43-274A-4694-1797-7673C3728D62}"/>
          </ac:picMkLst>
        </pc:picChg>
        <pc:picChg chg="add mod topLvl">
          <ac:chgData name="Christopher Graham" userId="0220e09b-dd3e-4157-b938-d67c1091c7cd" providerId="ADAL" clId="{BE04AF02-E8BB-44B8-BADE-00F1DAEFDDD6}" dt="2025-05-16T15:55:09.894" v="198" actId="165"/>
          <ac:picMkLst>
            <pc:docMk/>
            <pc:sldMk cId="2737521259" sldId="285"/>
            <ac:picMk id="17" creationId="{5BED6F54-DC7A-F437-DEB5-A1597B0D0601}"/>
          </ac:picMkLst>
        </pc:picChg>
        <pc:cxnChg chg="add mod topLvl">
          <ac:chgData name="Christopher Graham" userId="0220e09b-dd3e-4157-b938-d67c1091c7cd" providerId="ADAL" clId="{BE04AF02-E8BB-44B8-BADE-00F1DAEFDDD6}" dt="2025-05-16T15:54:29.196" v="186" actId="165"/>
          <ac:cxnSpMkLst>
            <pc:docMk/>
            <pc:sldMk cId="2737521259" sldId="285"/>
            <ac:cxnSpMk id="5" creationId="{1190A370-A90B-167E-5941-F5D0EEC26B34}"/>
          </ac:cxnSpMkLst>
        </pc:cxnChg>
        <pc:cxnChg chg="add mod topLvl">
          <ac:chgData name="Christopher Graham" userId="0220e09b-dd3e-4157-b938-d67c1091c7cd" providerId="ADAL" clId="{BE04AF02-E8BB-44B8-BADE-00F1DAEFDDD6}" dt="2025-05-16T15:54:29.196" v="186" actId="165"/>
          <ac:cxnSpMkLst>
            <pc:docMk/>
            <pc:sldMk cId="2737521259" sldId="285"/>
            <ac:cxnSpMk id="6" creationId="{AE514064-C9C4-B840-A634-14A319E417E7}"/>
          </ac:cxnSpMkLst>
        </pc:cxnChg>
        <pc:cxnChg chg="add mod topLvl">
          <ac:chgData name="Christopher Graham" userId="0220e09b-dd3e-4157-b938-d67c1091c7cd" providerId="ADAL" clId="{BE04AF02-E8BB-44B8-BADE-00F1DAEFDDD6}" dt="2025-05-16T15:54:29.196" v="186" actId="165"/>
          <ac:cxnSpMkLst>
            <pc:docMk/>
            <pc:sldMk cId="2737521259" sldId="285"/>
            <ac:cxnSpMk id="8" creationId="{27863F32-9934-C0C9-E479-D16B5FC72728}"/>
          </ac:cxnSpMkLst>
        </pc:cxnChg>
        <pc:cxnChg chg="add mod">
          <ac:chgData name="Christopher Graham" userId="0220e09b-dd3e-4157-b938-d67c1091c7cd" providerId="ADAL" clId="{BE04AF02-E8BB-44B8-BADE-00F1DAEFDDD6}" dt="2025-05-16T15:54:58.873" v="195" actId="14100"/>
          <ac:cxnSpMkLst>
            <pc:docMk/>
            <pc:sldMk cId="2737521259" sldId="285"/>
            <ac:cxnSpMk id="12" creationId="{454B849A-FBD3-687E-69E3-5E287B266CCF}"/>
          </ac:cxnSpMkLst>
        </pc:cxnChg>
        <pc:cxnChg chg="add mod">
          <ac:chgData name="Christopher Graham" userId="0220e09b-dd3e-4157-b938-d67c1091c7cd" providerId="ADAL" clId="{BE04AF02-E8BB-44B8-BADE-00F1DAEFDDD6}" dt="2025-05-16T15:53:07.388" v="172" actId="164"/>
          <ac:cxnSpMkLst>
            <pc:docMk/>
            <pc:sldMk cId="2737521259" sldId="285"/>
            <ac:cxnSpMk id="13" creationId="{1B2FAD0D-6B60-4368-778D-752CB740F6DA}"/>
          </ac:cxnSpMkLst>
        </pc:cxnChg>
        <pc:cxnChg chg="add mod">
          <ac:chgData name="Christopher Graham" userId="0220e09b-dd3e-4157-b938-d67c1091c7cd" providerId="ADAL" clId="{BE04AF02-E8BB-44B8-BADE-00F1DAEFDDD6}" dt="2025-05-16T15:53:07.388" v="172" actId="164"/>
          <ac:cxnSpMkLst>
            <pc:docMk/>
            <pc:sldMk cId="2737521259" sldId="285"/>
            <ac:cxnSpMk id="15" creationId="{470DB28A-8DF4-84BC-E7DD-C91B4C38FF4E}"/>
          </ac:cxnSpMkLst>
        </pc:cxnChg>
        <pc:cxnChg chg="add mod topLvl">
          <ac:chgData name="Christopher Graham" userId="0220e09b-dd3e-4157-b938-d67c1091c7cd" providerId="ADAL" clId="{BE04AF02-E8BB-44B8-BADE-00F1DAEFDDD6}" dt="2025-05-16T15:55:09.894" v="198" actId="165"/>
          <ac:cxnSpMkLst>
            <pc:docMk/>
            <pc:sldMk cId="2737521259" sldId="285"/>
            <ac:cxnSpMk id="18" creationId="{5D41CC0A-9D54-87D4-2244-2D5864EAA5B9}"/>
          </ac:cxnSpMkLst>
        </pc:cxnChg>
        <pc:cxnChg chg="add mod topLvl">
          <ac:chgData name="Christopher Graham" userId="0220e09b-dd3e-4157-b938-d67c1091c7cd" providerId="ADAL" clId="{BE04AF02-E8BB-44B8-BADE-00F1DAEFDDD6}" dt="2025-05-16T15:55:09.894" v="198" actId="165"/>
          <ac:cxnSpMkLst>
            <pc:docMk/>
            <pc:sldMk cId="2737521259" sldId="285"/>
            <ac:cxnSpMk id="19" creationId="{F0619A2A-B16F-F4F6-B11E-981C1BF47359}"/>
          </ac:cxnSpMkLst>
        </pc:cxnChg>
        <pc:cxnChg chg="add mod topLvl">
          <ac:chgData name="Christopher Graham" userId="0220e09b-dd3e-4157-b938-d67c1091c7cd" providerId="ADAL" clId="{BE04AF02-E8BB-44B8-BADE-00F1DAEFDDD6}" dt="2025-05-16T15:55:09.894" v="198" actId="165"/>
          <ac:cxnSpMkLst>
            <pc:docMk/>
            <pc:sldMk cId="2737521259" sldId="285"/>
            <ac:cxnSpMk id="20" creationId="{E87AC463-64FD-9306-63E5-EBA4435778CF}"/>
          </ac:cxnSpMkLst>
        </pc:cxnChg>
      </pc:sldChg>
      <pc:sldChg chg="addSp delSp modSp new mod">
        <pc:chgData name="Christopher Graham" userId="0220e09b-dd3e-4157-b938-d67c1091c7cd" providerId="ADAL" clId="{BE04AF02-E8BB-44B8-BADE-00F1DAEFDDD6}" dt="2025-05-16T16:13:46.768" v="831" actId="1035"/>
        <pc:sldMkLst>
          <pc:docMk/>
          <pc:sldMk cId="3495316407" sldId="286"/>
        </pc:sldMkLst>
        <pc:spChg chg="mod">
          <ac:chgData name="Christopher Graham" userId="0220e09b-dd3e-4157-b938-d67c1091c7cd" providerId="ADAL" clId="{BE04AF02-E8BB-44B8-BADE-00F1DAEFDDD6}" dt="2025-05-16T16:07:10.688" v="462" actId="20577"/>
          <ac:spMkLst>
            <pc:docMk/>
            <pc:sldMk cId="3495316407" sldId="286"/>
            <ac:spMk id="2" creationId="{9EA4EF91-009D-330A-3EDE-18EF6F819E49}"/>
          </ac:spMkLst>
        </pc:spChg>
        <pc:spChg chg="add mod">
          <ac:chgData name="Christopher Graham" userId="0220e09b-dd3e-4157-b938-d67c1091c7cd" providerId="ADAL" clId="{BE04AF02-E8BB-44B8-BADE-00F1DAEFDDD6}" dt="2025-05-16T16:10:46.717" v="726" actId="1076"/>
          <ac:spMkLst>
            <pc:docMk/>
            <pc:sldMk cId="3495316407" sldId="286"/>
            <ac:spMk id="6" creationId="{F383426F-94E5-53E2-CE1A-576FC8D0EC03}"/>
          </ac:spMkLst>
        </pc:spChg>
        <pc:picChg chg="add mod">
          <ac:chgData name="Christopher Graham" userId="0220e09b-dd3e-4157-b938-d67c1091c7cd" providerId="ADAL" clId="{BE04AF02-E8BB-44B8-BADE-00F1DAEFDDD6}" dt="2025-05-16T16:13:46.768" v="831" actId="1035"/>
          <ac:picMkLst>
            <pc:docMk/>
            <pc:sldMk cId="3495316407" sldId="286"/>
            <ac:picMk id="4" creationId="{C3D5C2E4-FFA3-3F09-1B7B-0F53F2394EDC}"/>
          </ac:picMkLst>
        </pc:picChg>
      </pc:sldChg>
    </pc:docChg>
  </pc:docChgLst>
  <pc:docChgLst>
    <pc:chgData name="Christopher Graham" userId="S::cmg24@cam.ac.uk::0220e09b-dd3e-4157-b938-d67c1091c7cd" providerId="AD" clId="Web-{4E527279-2424-5CE5-DA05-AAB91B501749}"/>
    <pc:docChg chg="modSld">
      <pc:chgData name="Christopher Graham" userId="S::cmg24@cam.ac.uk::0220e09b-dd3e-4157-b938-d67c1091c7cd" providerId="AD" clId="Web-{4E527279-2424-5CE5-DA05-AAB91B501749}" dt="2025-06-20T12:01:16.124" v="295"/>
      <pc:docMkLst>
        <pc:docMk/>
      </pc:docMkLst>
      <pc:sldChg chg="addSp delSp modSp">
        <pc:chgData name="Christopher Graham" userId="S::cmg24@cam.ac.uk::0220e09b-dd3e-4157-b938-d67c1091c7cd" providerId="AD" clId="Web-{4E527279-2424-5CE5-DA05-AAB91B501749}" dt="2025-06-20T12:01:16.124" v="295"/>
        <pc:sldMkLst>
          <pc:docMk/>
          <pc:sldMk cId="4267620408" sldId="283"/>
        </pc:sldMkLst>
        <pc:spChg chg="mod">
          <ac:chgData name="Christopher Graham" userId="S::cmg24@cam.ac.uk::0220e09b-dd3e-4157-b938-d67c1091c7cd" providerId="AD" clId="Web-{4E527279-2424-5CE5-DA05-AAB91B501749}" dt="2025-06-20T11:56:32.742" v="184" actId="1076"/>
          <ac:spMkLst>
            <pc:docMk/>
            <pc:sldMk cId="4267620408" sldId="283"/>
            <ac:spMk id="2" creationId="{FEA74F2D-F1A5-F462-7C1E-0A6949FBBBCD}"/>
          </ac:spMkLst>
        </pc:spChg>
        <pc:spChg chg="add mod">
          <ac:chgData name="Christopher Graham" userId="S::cmg24@cam.ac.uk::0220e09b-dd3e-4157-b938-d67c1091c7cd" providerId="AD" clId="Web-{4E527279-2424-5CE5-DA05-AAB91B501749}" dt="2025-06-20T11:59:36.528" v="287" actId="1076"/>
          <ac:spMkLst>
            <pc:docMk/>
            <pc:sldMk cId="4267620408" sldId="283"/>
            <ac:spMk id="8" creationId="{AA22A55C-671F-28FC-5FC2-4BEBB76D8BFD}"/>
          </ac:spMkLst>
        </pc:spChg>
        <pc:graphicFrameChg chg="add mod modGraphic">
          <ac:chgData name="Christopher Graham" userId="S::cmg24@cam.ac.uk::0220e09b-dd3e-4157-b938-d67c1091c7cd" providerId="AD" clId="Web-{4E527279-2424-5CE5-DA05-AAB91B501749}" dt="2025-06-20T12:01:16.124" v="295"/>
          <ac:graphicFrameMkLst>
            <pc:docMk/>
            <pc:sldMk cId="4267620408" sldId="283"/>
            <ac:graphicFrameMk id="5" creationId="{A8E35FEC-9969-615D-E06C-B061759731A5}"/>
          </ac:graphicFrameMkLst>
        </pc:graphicFrameChg>
        <pc:graphicFrameChg chg="add mod modGraphic">
          <ac:chgData name="Christopher Graham" userId="S::cmg24@cam.ac.uk::0220e09b-dd3e-4157-b938-d67c1091c7cd" providerId="AD" clId="Web-{4E527279-2424-5CE5-DA05-AAB91B501749}" dt="2025-06-20T11:56:46.024" v="186" actId="1076"/>
          <ac:graphicFrameMkLst>
            <pc:docMk/>
            <pc:sldMk cId="4267620408" sldId="283"/>
            <ac:graphicFrameMk id="7" creationId="{92057FA3-F8A9-2EBD-2B15-D4A29E4FC81D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A15069-F3E9-4504-86F8-24C34D10E4BE}" type="datetimeFigureOut">
              <a:rPr lang="en-GB" smtClean="0"/>
              <a:t>25/06/2025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BF0A5B-CA3D-48B6-93BC-2B89E305E6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0214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users/mollyroselee-9214707/?utm_source=link-attribution&amp;utm_medium=referral&amp;utm_campaign=image&amp;utm_content=8737324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pixabay.com/?utm_source=link-attribution&amp;utm_medium=referral&amp;utm_campaign=image&amp;utm_content=8737324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users/mollyroselee-9214707/?utm_source=link-attribution&amp;utm_medium=referral&amp;utm_campaign=image&amp;utm_content=8737324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pixabay.com/?utm_source=link-attribution&amp;utm_medium=referral&amp;utm_campaign=image&amp;utm_content=8737324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u="none" dirty="0"/>
              <a:t>Science and Plants for Schools - www.saps.org.uk</a:t>
            </a:r>
            <a:br>
              <a:rPr lang="en-GB" u="none" dirty="0"/>
            </a:br>
            <a:r>
              <a:rPr lang="en-GB" u="none" dirty="0"/>
              <a:t>Calibrating and measuring in microscopy - a paper-based activity</a:t>
            </a:r>
          </a:p>
          <a:p>
            <a:r>
              <a:rPr lang="en-GB" u="none"/>
              <a:t>Resource 6371 – Released 2025</a:t>
            </a:r>
          </a:p>
          <a:p>
            <a:br>
              <a:rPr lang="en-GB"/>
            </a:br>
            <a:r>
              <a:rPr lang="en-GB"/>
              <a:t>Image </a:t>
            </a:r>
            <a:r>
              <a:rPr lang="en-GB" dirty="0"/>
              <a:t>of sunflower on this slide by </a:t>
            </a:r>
            <a:r>
              <a:rPr lang="en-GB" u="sng" dirty="0">
                <a:hlinkClick r:id="rId3"/>
              </a:rPr>
              <a:t>Mollyroselee</a:t>
            </a:r>
            <a:r>
              <a:rPr lang="en-GB" dirty="0"/>
              <a:t> from </a:t>
            </a:r>
            <a:r>
              <a:rPr lang="en-GB" u="sng" dirty="0">
                <a:hlinkClick r:id="rId4"/>
              </a:rPr>
              <a:t>Pixabay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BF0A5B-CA3D-48B6-93BC-2B89E305E64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6402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 of sunflower on this slide by </a:t>
            </a:r>
            <a:r>
              <a:rPr lang="en-GB" dirty="0">
                <a:hlinkClick r:id="rId3"/>
              </a:rPr>
              <a:t>Mollyroselee</a:t>
            </a:r>
            <a:r>
              <a:rPr lang="en-GB" dirty="0"/>
              <a:t> from </a:t>
            </a:r>
            <a:r>
              <a:rPr lang="en-GB" dirty="0">
                <a:hlinkClick r:id="rId4"/>
              </a:rPr>
              <a:t>Pixabay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BF0A5B-CA3D-48B6-93BC-2B89E305E64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7058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Modified screenshot from ‘Transport of water and sugar in plants’ section of the ‘Plant Biology’ animation on the Science and Plants for Schools website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BF0A5B-CA3D-48B6-93BC-2B89E305E64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86888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Modified screenshot from ‘Transport of water and sugar in plants’ section of the ‘Plant Biology’ animation on the Science and Plants for Schools website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BF0A5B-CA3D-48B6-93BC-2B89E305E64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4042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E8C764F-C42C-0EAC-79D2-92779C0683DE}"/>
              </a:ext>
            </a:extLst>
          </p:cNvPr>
          <p:cNvSpPr/>
          <p:nvPr userDrawn="1"/>
        </p:nvSpPr>
        <p:spPr>
          <a:xfrm>
            <a:off x="-3" y="1746007"/>
            <a:ext cx="12192003" cy="5111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1"/>
          </a:p>
        </p:txBody>
      </p:sp>
      <p:sp>
        <p:nvSpPr>
          <p:cNvPr id="8" name="Round Single Corner of Rectangle 7">
            <a:extLst>
              <a:ext uri="{FF2B5EF4-FFF2-40B4-BE49-F238E27FC236}">
                <a16:creationId xmlns:a16="http://schemas.microsoft.com/office/drawing/2014/main" id="{4CCA366B-57E9-E5B8-2ADC-E7C2C839A9BD}"/>
              </a:ext>
            </a:extLst>
          </p:cNvPr>
          <p:cNvSpPr/>
          <p:nvPr userDrawn="1"/>
        </p:nvSpPr>
        <p:spPr>
          <a:xfrm flipH="1">
            <a:off x="7113455" y="1389295"/>
            <a:ext cx="4500000" cy="3780000"/>
          </a:xfrm>
          <a:prstGeom prst="round1Rect">
            <a:avLst>
              <a:gd name="adj" fmla="val 6351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1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2D4208-F4EA-3657-2575-7B08934FC33E}"/>
              </a:ext>
            </a:extLst>
          </p:cNvPr>
          <p:cNvSpPr/>
          <p:nvPr userDrawn="1"/>
        </p:nvSpPr>
        <p:spPr>
          <a:xfrm>
            <a:off x="6760800" y="1746000"/>
            <a:ext cx="4500000" cy="378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1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3660E5B-E1E4-B2C9-1DA5-70AB85B4C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2374740"/>
            <a:ext cx="6172160" cy="1274195"/>
          </a:xfrm>
        </p:spPr>
        <p:txBody>
          <a:bodyPr/>
          <a:lstStyle>
            <a:lvl1pPr>
              <a:defRPr sz="4600"/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11" name="Text Placeholder 30">
            <a:extLst>
              <a:ext uri="{FF2B5EF4-FFF2-40B4-BE49-F238E27FC236}">
                <a16:creationId xmlns:a16="http://schemas.microsoft.com/office/drawing/2014/main" id="{A9CC4A28-C70E-35C0-4BBD-F9C755390A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8005" y="5029200"/>
            <a:ext cx="6392863" cy="5764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FB2C6E4E-8165-E1F8-898C-DA02BC6756D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6879603" y="1626895"/>
            <a:ext cx="4500000" cy="378000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13693D8-3694-EFFF-D043-AB1A1BF30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4932" y="470860"/>
            <a:ext cx="2399173" cy="92061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79B1EFD-5583-D696-65EF-5D153595642A}"/>
              </a:ext>
            </a:extLst>
          </p:cNvPr>
          <p:cNvSpPr txBox="1"/>
          <p:nvPr userDrawn="1"/>
        </p:nvSpPr>
        <p:spPr>
          <a:xfrm>
            <a:off x="588001" y="5722756"/>
            <a:ext cx="2697163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1000"/>
              </a:spcBef>
            </a:pPr>
            <a:r>
              <a:rPr lang="en-GB" sz="2200" dirty="0" err="1">
                <a:solidFill>
                  <a:schemeClr val="tx1"/>
                </a:solidFill>
              </a:rPr>
              <a:t>www.saps.org.uk</a:t>
            </a:r>
            <a:endParaRPr lang="en-GB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662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N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49FF4996-D52D-552B-4360-1A04445DF316}"/>
              </a:ext>
            </a:extLst>
          </p:cNvPr>
          <p:cNvSpPr/>
          <p:nvPr userDrawn="1"/>
        </p:nvSpPr>
        <p:spPr>
          <a:xfrm flipV="1">
            <a:off x="0" y="1746000"/>
            <a:ext cx="12192000" cy="511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1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56F727F4-5E64-BB12-B4FD-0DE74D32F2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4932" y="470860"/>
            <a:ext cx="2399173" cy="92061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B51AD92-CA43-4ACB-4912-E8E1772E8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6" y="2374744"/>
            <a:ext cx="8101013" cy="637097"/>
          </a:xfrm>
        </p:spPr>
        <p:txBody>
          <a:bodyPr>
            <a:spAutoFit/>
          </a:bodyPr>
          <a:lstStyle>
            <a:lvl1pPr>
              <a:defRPr sz="4600"/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6" name="Text Placeholder 30">
            <a:extLst>
              <a:ext uri="{FF2B5EF4-FFF2-40B4-BE49-F238E27FC236}">
                <a16:creationId xmlns:a16="http://schemas.microsoft.com/office/drawing/2014/main" id="{CC7C9107-BDA8-3508-0DFD-20B39D577D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8005" y="5029200"/>
            <a:ext cx="6392863" cy="5764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A599DA-1E67-01D7-98D8-B9C293FB9BB8}"/>
              </a:ext>
            </a:extLst>
          </p:cNvPr>
          <p:cNvSpPr txBox="1"/>
          <p:nvPr userDrawn="1"/>
        </p:nvSpPr>
        <p:spPr>
          <a:xfrm>
            <a:off x="588001" y="5722756"/>
            <a:ext cx="2697163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1000"/>
              </a:spcBef>
            </a:pPr>
            <a:r>
              <a:rPr lang="en-GB" sz="2200" dirty="0" err="1">
                <a:solidFill>
                  <a:schemeClr val="tx1"/>
                </a:solidFill>
              </a:rPr>
              <a:t>www.saps.org.uk</a:t>
            </a:r>
            <a:endParaRPr lang="en-GB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848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31D1D81B-4413-BA88-34E9-7C2C5258D1E6}"/>
              </a:ext>
            </a:extLst>
          </p:cNvPr>
          <p:cNvSpPr/>
          <p:nvPr userDrawn="1"/>
        </p:nvSpPr>
        <p:spPr>
          <a:xfrm rot="10800000">
            <a:off x="0" y="0"/>
            <a:ext cx="12200400" cy="5994400"/>
          </a:xfrm>
          <a:prstGeom prst="round1Rect">
            <a:avLst>
              <a:gd name="adj" fmla="val 9985"/>
            </a:avLst>
          </a:prstGeom>
          <a:solidFill>
            <a:schemeClr val="accent3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BF1C1F-E536-7DE9-03E4-A29EF3EAE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7" y="441327"/>
            <a:ext cx="11017251" cy="526298"/>
          </a:xfrm>
        </p:spPr>
        <p:txBody>
          <a:bodyPr/>
          <a:lstStyle>
            <a:lvl1pPr>
              <a:defRPr sz="3800"/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2A8A80-0644-DD44-762C-732FAF825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77" y="1589089"/>
            <a:ext cx="11017251" cy="407160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E512AC6-F1F8-4306-9722-AA63D1D897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7379" y="6145075"/>
            <a:ext cx="1465263" cy="56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358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1F8F859F-F080-1D5C-678F-1A8F4B352C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7379" y="6145075"/>
            <a:ext cx="1465263" cy="562252"/>
          </a:xfrm>
          <a:prstGeom prst="rect">
            <a:avLst/>
          </a:prstGeom>
        </p:spPr>
      </p:pic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644F5C94-5A80-DD28-F94D-A9C488A0DC50}"/>
              </a:ext>
            </a:extLst>
          </p:cNvPr>
          <p:cNvSpPr/>
          <p:nvPr userDrawn="1"/>
        </p:nvSpPr>
        <p:spPr>
          <a:xfrm rot="10800000">
            <a:off x="0" y="0"/>
            <a:ext cx="12200400" cy="5994400"/>
          </a:xfrm>
          <a:prstGeom prst="round1Rect">
            <a:avLst>
              <a:gd name="adj" fmla="val 9985"/>
            </a:avLst>
          </a:prstGeom>
          <a:solidFill>
            <a:schemeClr val="accent3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1"/>
          </a:p>
        </p:txBody>
      </p:sp>
    </p:spTree>
    <p:extLst>
      <p:ext uri="{BB962C8B-B14F-4D97-AF65-F5344CB8AC3E}">
        <p14:creationId xmlns:p14="http://schemas.microsoft.com/office/powerpoint/2010/main" val="3832217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49FF4996-D52D-552B-4360-1A04445DF316}"/>
              </a:ext>
            </a:extLst>
          </p:cNvPr>
          <p:cNvSpPr/>
          <p:nvPr userDrawn="1"/>
        </p:nvSpPr>
        <p:spPr>
          <a:xfrm flipV="1">
            <a:off x="0" y="1746000"/>
            <a:ext cx="12192000" cy="511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1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56F727F4-5E64-BB12-B4FD-0DE74D32F2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4932" y="470860"/>
            <a:ext cx="2399173" cy="92061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B51AD92-CA43-4ACB-4912-E8E1772E8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800" y="2374741"/>
            <a:ext cx="8101013" cy="526298"/>
          </a:xfrm>
        </p:spPr>
        <p:txBody>
          <a:bodyPr>
            <a:spAutoFit/>
          </a:bodyPr>
          <a:lstStyle>
            <a:lvl1pPr>
              <a:defRPr sz="3800"/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61289F1-5066-A0EB-72F4-93045F397923}"/>
              </a:ext>
            </a:extLst>
          </p:cNvPr>
          <p:cNvSpPr txBox="1"/>
          <p:nvPr userDrawn="1"/>
        </p:nvSpPr>
        <p:spPr>
          <a:xfrm>
            <a:off x="1257745" y="3745373"/>
            <a:ext cx="2697163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1000"/>
              </a:spcBef>
            </a:pPr>
            <a:r>
              <a:rPr lang="en-GB" sz="2200" dirty="0">
                <a:solidFill>
                  <a:schemeClr val="tx1"/>
                </a:solidFill>
              </a:rPr>
              <a:t>@</a:t>
            </a:r>
            <a:r>
              <a:rPr lang="en-GB" sz="2200" dirty="0" err="1">
                <a:solidFill>
                  <a:schemeClr val="tx1"/>
                </a:solidFill>
              </a:rPr>
              <a:t>SAPS_News</a:t>
            </a:r>
            <a:endParaRPr lang="en-GB" sz="2200" dirty="0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34B0CE-6276-0283-74CB-15B0E77438AA}"/>
              </a:ext>
            </a:extLst>
          </p:cNvPr>
          <p:cNvSpPr txBox="1"/>
          <p:nvPr userDrawn="1"/>
        </p:nvSpPr>
        <p:spPr>
          <a:xfrm>
            <a:off x="1257745" y="4413820"/>
            <a:ext cx="2697163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1000"/>
              </a:spcBef>
            </a:pPr>
            <a:r>
              <a:rPr lang="en-GB" sz="2200" dirty="0">
                <a:solidFill>
                  <a:schemeClr val="tx1"/>
                </a:solidFill>
              </a:rPr>
              <a:t>/</a:t>
            </a:r>
            <a:r>
              <a:rPr lang="en-GB" sz="2200" dirty="0" err="1">
                <a:solidFill>
                  <a:schemeClr val="tx1"/>
                </a:solidFill>
              </a:rPr>
              <a:t>ScienceandPlants</a:t>
            </a:r>
            <a:endParaRPr lang="en-GB" sz="2200" dirty="0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D853FDC-BF21-484C-95A7-95452C99F23F}"/>
              </a:ext>
            </a:extLst>
          </p:cNvPr>
          <p:cNvSpPr txBox="1"/>
          <p:nvPr userDrawn="1"/>
        </p:nvSpPr>
        <p:spPr>
          <a:xfrm>
            <a:off x="1257745" y="5068904"/>
            <a:ext cx="2697163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1000"/>
              </a:spcBef>
            </a:pPr>
            <a:r>
              <a:rPr lang="en-GB" sz="2200" dirty="0">
                <a:solidFill>
                  <a:schemeClr val="tx1"/>
                </a:solidFill>
              </a:rPr>
              <a:t>/</a:t>
            </a:r>
            <a:r>
              <a:rPr lang="en-GB" sz="2200" dirty="0" err="1">
                <a:solidFill>
                  <a:schemeClr val="tx1"/>
                </a:solidFill>
              </a:rPr>
              <a:t>scienceandplants</a:t>
            </a:r>
            <a:endParaRPr lang="en-GB" sz="2200" dirty="0">
              <a:solidFill>
                <a:schemeClr val="tx1"/>
              </a:solidFill>
            </a:endParaRP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1718785E-1815-2506-CCA6-03863694F97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4637" y="5046100"/>
            <a:ext cx="174625" cy="384175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0605AC46-50FA-7AE6-E9E9-92C7FF191A4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2395" y="3740025"/>
            <a:ext cx="419100" cy="349250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E3109067-D639-B663-272D-54A0AA239D8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4937" y="4410528"/>
            <a:ext cx="454025" cy="3143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0348B1-DACE-7347-5CC9-4B2A8C3832A3}"/>
              </a:ext>
            </a:extLst>
          </p:cNvPr>
          <p:cNvSpPr txBox="1"/>
          <p:nvPr userDrawn="1"/>
        </p:nvSpPr>
        <p:spPr>
          <a:xfrm>
            <a:off x="588001" y="5722756"/>
            <a:ext cx="2697163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1000"/>
              </a:spcBef>
            </a:pPr>
            <a:r>
              <a:rPr lang="en-GB" sz="2200" dirty="0" err="1">
                <a:solidFill>
                  <a:schemeClr val="tx1"/>
                </a:solidFill>
              </a:rPr>
              <a:t>www.saps.org.uk</a:t>
            </a:r>
            <a:endParaRPr lang="en-GB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608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FCBCB3-193D-0476-B9D0-BF49ACB1D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7" y="441327"/>
            <a:ext cx="11017251" cy="5262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5F0CA5-09B4-5C8D-429E-C864D4748C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7" y="1589089"/>
            <a:ext cx="11017251" cy="439578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04CB9A-0E4E-709C-7B26-9102B845D9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90AA72-067E-E14B-8F32-70C73DF709B9}" type="datetimeFigureOut">
              <a:rPr lang="en-GB" smtClean="0"/>
              <a:t>25/06/2025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0540CB-FF9C-86C8-14C5-6484AFD4B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C7BDF-BCFD-294B-85A7-07F72FCA9DC5}" type="slidenum">
              <a:rPr lang="en-GB" smtClean="0"/>
              <a:t>‹#›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83AA758-BDFD-6558-A054-343DC8B17E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3371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50" r:id="rId2"/>
    <p:sldLayoutId id="2147483661" r:id="rId3"/>
    <p:sldLayoutId id="2147483655" r:id="rId4"/>
    <p:sldLayoutId id="2147483658" r:id="rId5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3800" b="1" i="0" kern="120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28578" indent="-228578" algn="l" defTabSz="914309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93665" indent="-233339" algn="l" defTabSz="914309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25" indent="-253976" algn="l" defTabSz="914309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22249" indent="-253976" algn="l" defTabSz="914309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290510" indent="-253976" algn="l" defTabSz="914309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05" userDrawn="1">
          <p15:clr>
            <a:srgbClr val="F26B43"/>
          </p15:clr>
        </p15:guide>
        <p15:guide id="2" pos="370" userDrawn="1">
          <p15:clr>
            <a:srgbClr val="F26B43"/>
          </p15:clr>
        </p15:guide>
        <p15:guide id="3" pos="7311" userDrawn="1">
          <p15:clr>
            <a:srgbClr val="F26B43"/>
          </p15:clr>
        </p15:guide>
        <p15:guide id="4" pos="3840" userDrawn="1">
          <p15:clr>
            <a:srgbClr val="F26B43"/>
          </p15:clr>
        </p15:guide>
        <p15:guide id="5" pos="5574" userDrawn="1">
          <p15:clr>
            <a:srgbClr val="F26B43"/>
          </p15:clr>
        </p15:guide>
        <p15:guide id="6" orient="horz" pos="2160" userDrawn="1">
          <p15:clr>
            <a:srgbClr val="F26B43"/>
          </p15:clr>
        </p15:guide>
        <p15:guide id="7" orient="horz" pos="279" userDrawn="1">
          <p15:clr>
            <a:srgbClr val="F26B43"/>
          </p15:clr>
        </p15:guide>
        <p15:guide id="8" orient="horz" pos="377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051D45-EF3C-975E-0F13-F0F2D314B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073" y="2462643"/>
            <a:ext cx="5761193" cy="1052596"/>
          </a:xfrm>
        </p:spPr>
        <p:txBody>
          <a:bodyPr/>
          <a:lstStyle/>
          <a:p>
            <a:r>
              <a:rPr lang="en-GB" sz="4800" dirty="0">
                <a:cs typeface="Arial"/>
              </a:rPr>
              <a:t>How thick is a leaf?</a:t>
            </a:r>
            <a:br>
              <a:rPr lang="en-GB" sz="4800" dirty="0">
                <a:cs typeface="Arial"/>
              </a:rPr>
            </a:br>
            <a:r>
              <a:rPr lang="en-GB" sz="2800" dirty="0">
                <a:cs typeface="Arial"/>
              </a:rPr>
              <a:t>Calibrating and measuring</a:t>
            </a:r>
            <a:endParaRPr lang="en-GB" sz="2800" dirty="0"/>
          </a:p>
        </p:txBody>
      </p:sp>
      <p:pic>
        <p:nvPicPr>
          <p:cNvPr id="9" name="Picture 8" descr="A yellow sunflower with green leaves&#10;&#10;AI-generated content may be incorrect.">
            <a:extLst>
              <a:ext uri="{FF2B5EF4-FFF2-40B4-BE49-F238E27FC236}">
                <a16:creationId xmlns:a16="http://schemas.microsoft.com/office/drawing/2014/main" id="{A9B83559-565A-B5BA-3DAB-DF7D1B85F4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528"/>
          <a:stretch/>
        </p:blipFill>
        <p:spPr>
          <a:xfrm>
            <a:off x="7381094" y="1116957"/>
            <a:ext cx="3655080" cy="4624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162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CE0912-ABE6-4FF9-9177-3271A69B25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74F2D-F1A5-F462-7C1E-0A6949FBBBCD}"/>
              </a:ext>
            </a:extLst>
          </p:cNvPr>
          <p:cNvSpPr>
            <a:spLocks noGrp="1"/>
          </p:cNvSpPr>
          <p:nvPr/>
        </p:nvSpPr>
        <p:spPr>
          <a:xfrm>
            <a:off x="176893" y="182282"/>
            <a:ext cx="11017251" cy="5262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i="0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dirty="0">
                <a:solidFill>
                  <a:srgbClr val="002209"/>
                </a:solidFill>
                <a:cs typeface="Arial"/>
              </a:rPr>
              <a:t>Example answers</a:t>
            </a:r>
            <a:endParaRPr lang="en-GB" dirty="0">
              <a:solidFill>
                <a:srgbClr val="002209"/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8E35FEC-9969-615D-E06C-B061759731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5455216"/>
              </p:ext>
            </p:extLst>
          </p:nvPr>
        </p:nvGraphicFramePr>
        <p:xfrm>
          <a:off x="1297221" y="964527"/>
          <a:ext cx="8769518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9520">
                  <a:extLst>
                    <a:ext uri="{9D8B030D-6E8A-4147-A177-3AD203B41FA5}">
                      <a16:colId xmlns:a16="http://schemas.microsoft.com/office/drawing/2014/main" val="3317912266"/>
                    </a:ext>
                  </a:extLst>
                </a:gridCol>
                <a:gridCol w="2625117">
                  <a:extLst>
                    <a:ext uri="{9D8B030D-6E8A-4147-A177-3AD203B41FA5}">
                      <a16:colId xmlns:a16="http://schemas.microsoft.com/office/drawing/2014/main" val="3299428344"/>
                    </a:ext>
                  </a:extLst>
                </a:gridCol>
                <a:gridCol w="2373659">
                  <a:extLst>
                    <a:ext uri="{9D8B030D-6E8A-4147-A177-3AD203B41FA5}">
                      <a16:colId xmlns:a16="http://schemas.microsoft.com/office/drawing/2014/main" val="1306437656"/>
                    </a:ext>
                  </a:extLst>
                </a:gridCol>
                <a:gridCol w="2381222">
                  <a:extLst>
                    <a:ext uri="{9D8B030D-6E8A-4147-A177-3AD203B41FA5}">
                      <a16:colId xmlns:a16="http://schemas.microsoft.com/office/drawing/2014/main" val="25473372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Objective lens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Overall magnification with a x10 eyepiece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Thickness of the leaf (EPUs)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Thickness of the leaf (</a:t>
                      </a:r>
                      <a:r>
                        <a:rPr lang="el-GR" dirty="0">
                          <a:latin typeface="Calibri"/>
                          <a:ea typeface="Calibri"/>
                          <a:cs typeface="Calibri"/>
                        </a:rPr>
                        <a:t>μ</a:t>
                      </a:r>
                      <a:r>
                        <a:rPr lang="en-GB" dirty="0"/>
                        <a:t>m) (3SF)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83958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x4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x40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0.9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237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42010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x10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x100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2.3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76035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x40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x400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9.0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239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1096682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2057FA3-F8A9-2EBD-2B15-D4A29E4FC8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0864290"/>
              </p:ext>
            </p:extLst>
          </p:nvPr>
        </p:nvGraphicFramePr>
        <p:xfrm>
          <a:off x="1297221" y="3156398"/>
          <a:ext cx="6388296" cy="202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9520">
                  <a:extLst>
                    <a:ext uri="{9D8B030D-6E8A-4147-A177-3AD203B41FA5}">
                      <a16:colId xmlns:a16="http://schemas.microsoft.com/office/drawing/2014/main" val="3317912266"/>
                    </a:ext>
                  </a:extLst>
                </a:gridCol>
                <a:gridCol w="2625117">
                  <a:extLst>
                    <a:ext uri="{9D8B030D-6E8A-4147-A177-3AD203B41FA5}">
                      <a16:colId xmlns:a16="http://schemas.microsoft.com/office/drawing/2014/main" val="3299428344"/>
                    </a:ext>
                  </a:extLst>
                </a:gridCol>
                <a:gridCol w="2373659">
                  <a:extLst>
                    <a:ext uri="{9D8B030D-6E8A-4147-A177-3AD203B41FA5}">
                      <a16:colId xmlns:a16="http://schemas.microsoft.com/office/drawing/2014/main" val="13064376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Objective lens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Overall magnification with a x10 eyepiece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Distance one EPU represents / µm (5SF)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83958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x4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x40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1000/3.8 = 263.16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42010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x10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x100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1000/9.7 = 103.09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7603505"/>
                  </a:ext>
                </a:extLst>
              </a:tr>
              <a:tr h="363054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x40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x400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800" b="0" i="0" u="none" strike="noStrike" noProof="0" dirty="0">
                          <a:solidFill>
                            <a:srgbClr val="002209"/>
                          </a:solidFill>
                          <a:latin typeface="Arial"/>
                        </a:rPr>
                        <a:t>350/13.2 = 26.515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109668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AA22A55C-671F-28FC-5FC2-4BEBB76D8BFD}"/>
              </a:ext>
            </a:extLst>
          </p:cNvPr>
          <p:cNvSpPr txBox="1"/>
          <p:nvPr/>
        </p:nvSpPr>
        <p:spPr>
          <a:xfrm>
            <a:off x="8188719" y="3425850"/>
            <a:ext cx="3571461" cy="215443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1000"/>
              </a:spcBef>
            </a:pPr>
            <a:r>
              <a:rPr lang="en-GB" sz="2000" dirty="0">
                <a:cs typeface="Arial"/>
              </a:rPr>
              <a:t>Note: values may vary due to slight distortions around the edge of the field of view and decisions made when measurements fall between gradations on the eye piece graticule. </a:t>
            </a:r>
            <a:endParaRPr lang="en-GB" sz="2000" dirty="0" err="1"/>
          </a:p>
        </p:txBody>
      </p:sp>
    </p:spTree>
    <p:extLst>
      <p:ext uri="{BB962C8B-B14F-4D97-AF65-F5344CB8AC3E}">
        <p14:creationId xmlns:p14="http://schemas.microsoft.com/office/powerpoint/2010/main" val="42676204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3273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9E01CD-31DF-5287-BAFC-4884F0D5CE3A}"/>
              </a:ext>
            </a:extLst>
          </p:cNvPr>
          <p:cNvSpPr txBox="1"/>
          <p:nvPr/>
        </p:nvSpPr>
        <p:spPr>
          <a:xfrm>
            <a:off x="203000" y="1921397"/>
            <a:ext cx="7835337" cy="43088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1000"/>
              </a:spcBef>
            </a:pPr>
            <a:r>
              <a:rPr lang="en-GB" sz="2800" dirty="0"/>
              <a:t>How thick is a sunflower leaf in millimetres (mm)?</a:t>
            </a:r>
          </a:p>
        </p:txBody>
      </p:sp>
      <p:pic>
        <p:nvPicPr>
          <p:cNvPr id="3" name="Picture 2" descr="A yellow sunflower with green leaves&#10;&#10;AI-generated content may be incorrect.">
            <a:extLst>
              <a:ext uri="{FF2B5EF4-FFF2-40B4-BE49-F238E27FC236}">
                <a16:creationId xmlns:a16="http://schemas.microsoft.com/office/drawing/2014/main" id="{2EFA8584-BE73-093D-0E10-1E3503C95BA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528"/>
          <a:stretch/>
        </p:blipFill>
        <p:spPr>
          <a:xfrm>
            <a:off x="8201508" y="480831"/>
            <a:ext cx="3819766" cy="48324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791445-C706-23D7-2BD9-A65535386B66}"/>
              </a:ext>
            </a:extLst>
          </p:cNvPr>
          <p:cNvSpPr txBox="1"/>
          <p:nvPr/>
        </p:nvSpPr>
        <p:spPr>
          <a:xfrm>
            <a:off x="203000" y="2753690"/>
            <a:ext cx="726878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1000"/>
              </a:spcBef>
            </a:pPr>
            <a:r>
              <a:rPr lang="en-GB" sz="2800" dirty="0"/>
              <a:t>What is this thickness in micrometres (</a:t>
            </a:r>
            <a:r>
              <a:rPr lang="el-GR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GB" sz="2800" dirty="0"/>
              <a:t>m)?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150FB58-B264-11B1-868D-F03E300CDC7D}"/>
              </a:ext>
            </a:extLst>
          </p:cNvPr>
          <p:cNvSpPr>
            <a:spLocks noGrp="1"/>
          </p:cNvSpPr>
          <p:nvPr/>
        </p:nvSpPr>
        <p:spPr>
          <a:xfrm>
            <a:off x="402180" y="506960"/>
            <a:ext cx="11017251" cy="5262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i="0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dirty="0">
                <a:cs typeface="Arial"/>
              </a:rPr>
              <a:t>How thick is a leaf?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8108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16013C-3FFD-1515-4657-FE48C84524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6C4A7-56D0-8737-6B4D-3CEE8DA755E2}"/>
              </a:ext>
            </a:extLst>
          </p:cNvPr>
          <p:cNvSpPr>
            <a:spLocks noGrp="1"/>
          </p:cNvSpPr>
          <p:nvPr/>
        </p:nvSpPr>
        <p:spPr>
          <a:xfrm>
            <a:off x="402180" y="506960"/>
            <a:ext cx="11017251" cy="5262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i="0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dirty="0">
                <a:cs typeface="Arial"/>
              </a:rPr>
              <a:t>The structure of a leaf</a:t>
            </a:r>
            <a:endParaRPr lang="en-GB" dirty="0"/>
          </a:p>
        </p:txBody>
      </p:sp>
      <p:pic>
        <p:nvPicPr>
          <p:cNvPr id="7" name="Picture 6" descr="A diagram of a plant&#10;&#10;AI-generated content may be incorrect.">
            <a:extLst>
              <a:ext uri="{FF2B5EF4-FFF2-40B4-BE49-F238E27FC236}">
                <a16:creationId xmlns:a16="http://schemas.microsoft.com/office/drawing/2014/main" id="{544A24E7-B02A-AD61-84F5-B4779E118F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4" t="891" r="403" b="535"/>
          <a:stretch>
            <a:fillRect/>
          </a:stretch>
        </p:blipFill>
        <p:spPr>
          <a:xfrm>
            <a:off x="1742350" y="1137512"/>
            <a:ext cx="8331205" cy="468454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404650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AE8E8A-CCAC-5D84-2072-CDA09529C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571D6-56B9-C491-2DB7-121F03A83A89}"/>
              </a:ext>
            </a:extLst>
          </p:cNvPr>
          <p:cNvSpPr>
            <a:spLocks noGrp="1"/>
          </p:cNvSpPr>
          <p:nvPr/>
        </p:nvSpPr>
        <p:spPr>
          <a:xfrm>
            <a:off x="402180" y="506960"/>
            <a:ext cx="11017251" cy="5262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i="0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dirty="0">
                <a:cs typeface="Arial"/>
              </a:rPr>
              <a:t>The structure of a leaf</a:t>
            </a:r>
            <a:endParaRPr lang="en-GB" dirty="0"/>
          </a:p>
        </p:txBody>
      </p:sp>
      <p:pic>
        <p:nvPicPr>
          <p:cNvPr id="7" name="Picture 6" descr="A diagram of a plant cell&#10;&#10;AI-generated content may be incorrect.">
            <a:extLst>
              <a:ext uri="{FF2B5EF4-FFF2-40B4-BE49-F238E27FC236}">
                <a16:creationId xmlns:a16="http://schemas.microsoft.com/office/drawing/2014/main" id="{1F0CA5CB-26A4-1110-7965-8728F9007C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10" t="907" b="363"/>
          <a:stretch>
            <a:fillRect/>
          </a:stretch>
        </p:blipFill>
        <p:spPr>
          <a:xfrm>
            <a:off x="1880603" y="1189595"/>
            <a:ext cx="8281086" cy="460448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030688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48AAD-1276-B1EC-228C-08E93C778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Images of a section through a sunflower leaf</a:t>
            </a:r>
            <a:endParaRPr lang="en-US" dirty="0"/>
          </a:p>
        </p:txBody>
      </p:sp>
      <p:pic>
        <p:nvPicPr>
          <p:cNvPr id="3" name="Picture 2" descr="A close-up of a microscope&#10;&#10;AI-generated content may be incorrect.">
            <a:extLst>
              <a:ext uri="{FF2B5EF4-FFF2-40B4-BE49-F238E27FC236}">
                <a16:creationId xmlns:a16="http://schemas.microsoft.com/office/drawing/2014/main" id="{8492470A-38E8-83DC-2431-869A11B49B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6" t="9507" r="8685" b="30088"/>
          <a:stretch/>
        </p:blipFill>
        <p:spPr>
          <a:xfrm>
            <a:off x="692367" y="1466851"/>
            <a:ext cx="3582705" cy="35623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E56B41-D79A-D987-EE2B-C7782D2C6979}"/>
              </a:ext>
            </a:extLst>
          </p:cNvPr>
          <p:cNvSpPr txBox="1"/>
          <p:nvPr/>
        </p:nvSpPr>
        <p:spPr>
          <a:xfrm>
            <a:off x="2618806" y="3073725"/>
            <a:ext cx="384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190A370-A90B-167E-5941-F5D0EEC26B34}"/>
              </a:ext>
            </a:extLst>
          </p:cNvPr>
          <p:cNvCxnSpPr>
            <a:cxnSpLocks/>
          </p:cNvCxnSpPr>
          <p:nvPr/>
        </p:nvCxnSpPr>
        <p:spPr>
          <a:xfrm>
            <a:off x="2651534" y="2837020"/>
            <a:ext cx="229233" cy="369065"/>
          </a:xfrm>
          <a:prstGeom prst="line">
            <a:avLst/>
          </a:prstGeom>
          <a:ln w="31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E514064-C9C4-B840-A634-14A319E417E7}"/>
              </a:ext>
            </a:extLst>
          </p:cNvPr>
          <p:cNvCxnSpPr>
            <a:cxnSpLocks/>
          </p:cNvCxnSpPr>
          <p:nvPr/>
        </p:nvCxnSpPr>
        <p:spPr>
          <a:xfrm flipV="1">
            <a:off x="2791857" y="3090315"/>
            <a:ext cx="55114" cy="35054"/>
          </a:xfrm>
          <a:prstGeom prst="line">
            <a:avLst/>
          </a:prstGeom>
          <a:ln w="31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CA0A5D6-AB21-ED10-474E-B4CF7B082F02}"/>
              </a:ext>
            </a:extLst>
          </p:cNvPr>
          <p:cNvSpPr txBox="1"/>
          <p:nvPr/>
        </p:nvSpPr>
        <p:spPr>
          <a:xfrm>
            <a:off x="2587770" y="2604068"/>
            <a:ext cx="292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7863F32-9934-C0C9-E479-D16B5FC72728}"/>
              </a:ext>
            </a:extLst>
          </p:cNvPr>
          <p:cNvCxnSpPr>
            <a:cxnSpLocks/>
          </p:cNvCxnSpPr>
          <p:nvPr/>
        </p:nvCxnSpPr>
        <p:spPr>
          <a:xfrm flipV="1">
            <a:off x="2698921" y="2942979"/>
            <a:ext cx="55114" cy="35054"/>
          </a:xfrm>
          <a:prstGeom prst="line">
            <a:avLst/>
          </a:prstGeom>
          <a:ln w="31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9870556-64BA-AF61-48DF-81487F26566F}"/>
              </a:ext>
            </a:extLst>
          </p:cNvPr>
          <p:cNvGrpSpPr/>
          <p:nvPr/>
        </p:nvGrpSpPr>
        <p:grpSpPr>
          <a:xfrm>
            <a:off x="4409637" y="1466851"/>
            <a:ext cx="3582705" cy="3562349"/>
            <a:chOff x="2971799" y="95250"/>
            <a:chExt cx="6705600" cy="6667500"/>
          </a:xfrm>
        </p:grpSpPr>
        <p:pic>
          <p:nvPicPr>
            <p:cNvPr id="10" name="Picture 9" descr="A close-up of a microscope&#10;&#10;AI-generated content may be incorrect.">
              <a:extLst>
                <a:ext uri="{FF2B5EF4-FFF2-40B4-BE49-F238E27FC236}">
                  <a16:creationId xmlns:a16="http://schemas.microsoft.com/office/drawing/2014/main" id="{D418BB43-274A-4694-1797-7673C3728D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92" t="4237" r="5907" b="33419"/>
            <a:stretch/>
          </p:blipFill>
          <p:spPr>
            <a:xfrm>
              <a:off x="2971799" y="95250"/>
              <a:ext cx="6705600" cy="66675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D6FE3CC-E241-0D3F-18B5-002BD4C3F547}"/>
                </a:ext>
              </a:extLst>
            </p:cNvPr>
            <p:cNvSpPr txBox="1"/>
            <p:nvPr/>
          </p:nvSpPr>
          <p:spPr>
            <a:xfrm>
              <a:off x="6556497" y="3767722"/>
              <a:ext cx="580098" cy="691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B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54B849A-FBD3-687E-69E3-5E287B266CCF}"/>
                </a:ext>
              </a:extLst>
            </p:cNvPr>
            <p:cNvCxnSpPr>
              <a:cxnSpLocks/>
            </p:cNvCxnSpPr>
            <p:nvPr/>
          </p:nvCxnSpPr>
          <p:spPr>
            <a:xfrm>
              <a:off x="6389446" y="2968637"/>
              <a:ext cx="692457" cy="1114856"/>
            </a:xfrm>
            <a:prstGeom prst="line">
              <a:avLst/>
            </a:prstGeom>
            <a:ln w="31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B2FAD0D-6B60-4368-778D-752CB740F6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63617" y="3786188"/>
              <a:ext cx="120589" cy="75849"/>
            </a:xfrm>
            <a:prstGeom prst="line">
              <a:avLst/>
            </a:prstGeom>
            <a:ln w="31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4D335B2-5B45-C8FB-1B26-9E03BB8C1662}"/>
                </a:ext>
              </a:extLst>
            </p:cNvPr>
            <p:cNvSpPr txBox="1"/>
            <p:nvPr/>
          </p:nvSpPr>
          <p:spPr>
            <a:xfrm>
              <a:off x="6189696" y="2426835"/>
              <a:ext cx="519131" cy="706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A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70DB28A-8DF4-84BC-E7DD-C91B4C38FF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35907" y="3102769"/>
              <a:ext cx="120589" cy="75849"/>
            </a:xfrm>
            <a:prstGeom prst="line">
              <a:avLst/>
            </a:prstGeom>
            <a:ln w="31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7" name="Picture 16" descr="A close-up of a microscope&#10;&#10;AI-generated content may be incorrect.">
            <a:extLst>
              <a:ext uri="{FF2B5EF4-FFF2-40B4-BE49-F238E27FC236}">
                <a16:creationId xmlns:a16="http://schemas.microsoft.com/office/drawing/2014/main" id="{5BED6F54-DC7A-F437-DEB5-A1597B0D06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2" t="9768" r="5306" b="28429"/>
          <a:stretch/>
        </p:blipFill>
        <p:spPr>
          <a:xfrm>
            <a:off x="8122490" y="1466851"/>
            <a:ext cx="3562349" cy="3562349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41CC0A-9D54-87D4-2244-2D5864EAA5B9}"/>
              </a:ext>
            </a:extLst>
          </p:cNvPr>
          <p:cNvCxnSpPr>
            <a:cxnSpLocks/>
          </p:cNvCxnSpPr>
          <p:nvPr/>
        </p:nvCxnSpPr>
        <p:spPr>
          <a:xfrm>
            <a:off x="8910318" y="2632244"/>
            <a:ext cx="1245576" cy="2005378"/>
          </a:xfrm>
          <a:prstGeom prst="line">
            <a:avLst/>
          </a:prstGeom>
          <a:ln w="31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0619A2A-B16F-F4F6-B11E-981C1BF47359}"/>
              </a:ext>
            </a:extLst>
          </p:cNvPr>
          <p:cNvCxnSpPr>
            <a:cxnSpLocks/>
          </p:cNvCxnSpPr>
          <p:nvPr/>
        </p:nvCxnSpPr>
        <p:spPr>
          <a:xfrm flipV="1">
            <a:off x="9064771" y="2923643"/>
            <a:ext cx="83093" cy="59657"/>
          </a:xfrm>
          <a:prstGeom prst="line">
            <a:avLst/>
          </a:prstGeom>
          <a:ln w="31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87AC463-64FD-9306-63E5-EBA4435778CF}"/>
              </a:ext>
            </a:extLst>
          </p:cNvPr>
          <p:cNvCxnSpPr>
            <a:cxnSpLocks/>
          </p:cNvCxnSpPr>
          <p:nvPr/>
        </p:nvCxnSpPr>
        <p:spPr>
          <a:xfrm flipV="1">
            <a:off x="9940444" y="4334094"/>
            <a:ext cx="83093" cy="59657"/>
          </a:xfrm>
          <a:prstGeom prst="line">
            <a:avLst/>
          </a:prstGeom>
          <a:ln w="31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5AA844DA-6F03-ADA5-33AA-8B5B5D16E0CF}"/>
              </a:ext>
            </a:extLst>
          </p:cNvPr>
          <p:cNvSpPr txBox="1"/>
          <p:nvPr/>
        </p:nvSpPr>
        <p:spPr>
          <a:xfrm>
            <a:off x="8972456" y="2573647"/>
            <a:ext cx="32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A70EDE3-BA18-718E-5B24-E7FE398DA794}"/>
              </a:ext>
            </a:extLst>
          </p:cNvPr>
          <p:cNvSpPr txBox="1"/>
          <p:nvPr/>
        </p:nvSpPr>
        <p:spPr>
          <a:xfrm>
            <a:off x="9811369" y="4390226"/>
            <a:ext cx="344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93761D8-8473-7F94-677E-C728143F8FE6}"/>
              </a:ext>
            </a:extLst>
          </p:cNvPr>
          <p:cNvSpPr txBox="1"/>
          <p:nvPr/>
        </p:nvSpPr>
        <p:spPr>
          <a:xfrm>
            <a:off x="8122490" y="5042300"/>
            <a:ext cx="2364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Viewed under a</a:t>
            </a:r>
          </a:p>
          <a:p>
            <a:r>
              <a:rPr lang="en-GB" dirty="0"/>
              <a:t>magnification of x400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9A08E70-D850-A44C-AFC2-11EE8E3248B5}"/>
              </a:ext>
            </a:extLst>
          </p:cNvPr>
          <p:cNvSpPr txBox="1"/>
          <p:nvPr/>
        </p:nvSpPr>
        <p:spPr>
          <a:xfrm>
            <a:off x="4405220" y="5044553"/>
            <a:ext cx="2364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Viewed under a</a:t>
            </a:r>
          </a:p>
          <a:p>
            <a:r>
              <a:rPr lang="en-GB" dirty="0"/>
              <a:t>magnification of x100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028A466-1D4F-24D2-5D9B-C8E26AE94822}"/>
              </a:ext>
            </a:extLst>
          </p:cNvPr>
          <p:cNvSpPr txBox="1"/>
          <p:nvPr/>
        </p:nvSpPr>
        <p:spPr>
          <a:xfrm>
            <a:off x="697972" y="5044571"/>
            <a:ext cx="22365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Viewed under a</a:t>
            </a:r>
          </a:p>
          <a:p>
            <a:r>
              <a:rPr lang="en-GB" dirty="0"/>
              <a:t>magnification of x40</a:t>
            </a:r>
          </a:p>
        </p:txBody>
      </p:sp>
    </p:spTree>
    <p:extLst>
      <p:ext uri="{BB962C8B-B14F-4D97-AF65-F5344CB8AC3E}">
        <p14:creationId xmlns:p14="http://schemas.microsoft.com/office/powerpoint/2010/main" val="27375212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4EF91-009D-330A-3EDE-18EF6F819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 eyepiece graticule</a:t>
            </a:r>
          </a:p>
        </p:txBody>
      </p:sp>
      <p:pic>
        <p:nvPicPr>
          <p:cNvPr id="4" name="Picture 3" descr="A white circle with a black background&#10;&#10;AI-generated content may be incorrect.">
            <a:extLst>
              <a:ext uri="{FF2B5EF4-FFF2-40B4-BE49-F238E27FC236}">
                <a16:creationId xmlns:a16="http://schemas.microsoft.com/office/drawing/2014/main" id="{C3D5C2E4-FFA3-3F09-1B7B-0F53F2394E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35" t="15071" r="8688" b="24571"/>
          <a:stretch/>
        </p:blipFill>
        <p:spPr>
          <a:xfrm>
            <a:off x="6250193" y="225862"/>
            <a:ext cx="5683853" cy="56838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83426F-94E5-53E2-CE1A-576FC8D0EC03}"/>
              </a:ext>
            </a:extLst>
          </p:cNvPr>
          <p:cNvSpPr txBox="1"/>
          <p:nvPr/>
        </p:nvSpPr>
        <p:spPr>
          <a:xfrm>
            <a:off x="587377" y="1208154"/>
            <a:ext cx="5017598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2400" dirty="0"/>
              <a:t>An eyepiece graticule sits in the microscope’s eyepiece and allows you to measure what you’re viewing under the microscope in eyepiece units (EPUs).</a:t>
            </a:r>
          </a:p>
        </p:txBody>
      </p:sp>
    </p:spTree>
    <p:extLst>
      <p:ext uri="{BB962C8B-B14F-4D97-AF65-F5344CB8AC3E}">
        <p14:creationId xmlns:p14="http://schemas.microsoft.com/office/powerpoint/2010/main" val="34953164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50F197-EA4B-2CA5-0C3B-92CA1E59A6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9F75F-4FA6-7A50-6876-6579265D3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8" y="441327"/>
            <a:ext cx="5652058" cy="526298"/>
          </a:xfrm>
        </p:spPr>
        <p:txBody>
          <a:bodyPr/>
          <a:lstStyle/>
          <a:p>
            <a:r>
              <a:rPr lang="en-GB" dirty="0"/>
              <a:t>Measuring the thickness of a leaf in EPUs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269953-6144-6C5B-CD79-BF4B6B77A199}"/>
              </a:ext>
            </a:extLst>
          </p:cNvPr>
          <p:cNvSpPr txBox="1"/>
          <p:nvPr/>
        </p:nvSpPr>
        <p:spPr>
          <a:xfrm>
            <a:off x="286162" y="1879111"/>
            <a:ext cx="6340547" cy="29546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2400" dirty="0"/>
              <a:t>Line up your image of the eyepiece graticule with the line showing you where to measure the thickness of the leaf (see image).</a:t>
            </a:r>
          </a:p>
          <a:p>
            <a:pPr algn="l"/>
            <a:endParaRPr lang="en-GB" sz="2400" dirty="0"/>
          </a:p>
          <a:p>
            <a:pPr algn="l"/>
            <a:r>
              <a:rPr lang="en-GB" sz="2400" dirty="0"/>
              <a:t>Measure the thickness of the leaf in EPUs at all 3 magnifications.</a:t>
            </a:r>
          </a:p>
          <a:p>
            <a:pPr algn="l"/>
            <a:endParaRPr lang="en-GB" sz="2400" dirty="0"/>
          </a:p>
          <a:p>
            <a:pPr algn="l"/>
            <a:r>
              <a:rPr lang="en-GB" sz="2400" dirty="0"/>
              <a:t>Put your results in a table.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4331910-B1E9-D81E-DDBF-D13D0020A2F1}"/>
              </a:ext>
            </a:extLst>
          </p:cNvPr>
          <p:cNvGraphicFramePr>
            <a:graphicFrameLocks noGrp="1"/>
          </p:cNvGraphicFramePr>
          <p:nvPr/>
        </p:nvGraphicFramePr>
        <p:xfrm>
          <a:off x="2730407" y="4978889"/>
          <a:ext cx="8769518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9520">
                  <a:extLst>
                    <a:ext uri="{9D8B030D-6E8A-4147-A177-3AD203B41FA5}">
                      <a16:colId xmlns:a16="http://schemas.microsoft.com/office/drawing/2014/main" val="3317912266"/>
                    </a:ext>
                  </a:extLst>
                </a:gridCol>
                <a:gridCol w="2625117">
                  <a:extLst>
                    <a:ext uri="{9D8B030D-6E8A-4147-A177-3AD203B41FA5}">
                      <a16:colId xmlns:a16="http://schemas.microsoft.com/office/drawing/2014/main" val="3299428344"/>
                    </a:ext>
                  </a:extLst>
                </a:gridCol>
                <a:gridCol w="2373659">
                  <a:extLst>
                    <a:ext uri="{9D8B030D-6E8A-4147-A177-3AD203B41FA5}">
                      <a16:colId xmlns:a16="http://schemas.microsoft.com/office/drawing/2014/main" val="1306437656"/>
                    </a:ext>
                  </a:extLst>
                </a:gridCol>
                <a:gridCol w="2381222">
                  <a:extLst>
                    <a:ext uri="{9D8B030D-6E8A-4147-A177-3AD203B41FA5}">
                      <a16:colId xmlns:a16="http://schemas.microsoft.com/office/drawing/2014/main" val="25473372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Objective lens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Overall magnification with a x10 eyepiece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Thickness of the leaf (EPUs)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Thickness of the leaf (</a:t>
                      </a:r>
                      <a:r>
                        <a:rPr lang="el-GR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μ</a:t>
                      </a:r>
                      <a:r>
                        <a:rPr lang="en-GB" dirty="0"/>
                        <a:t>m)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83958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x4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x40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42010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x10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x100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76035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x40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x400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1096682"/>
                  </a:ext>
                </a:extLst>
              </a:tr>
            </a:tbl>
          </a:graphicData>
        </a:graphic>
      </p:graphicFrame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6886155-95D2-2FAE-39DB-4F00ADD44EC7}"/>
              </a:ext>
            </a:extLst>
          </p:cNvPr>
          <p:cNvSpPr/>
          <p:nvPr/>
        </p:nvSpPr>
        <p:spPr>
          <a:xfrm>
            <a:off x="6927924" y="4869199"/>
            <a:ext cx="2054711" cy="1956527"/>
          </a:xfrm>
          <a:prstGeom prst="roundRect">
            <a:avLst>
              <a:gd name="adj" fmla="val 7077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43200" rIns="180000" bIns="90000" rtlCol="0" anchor="t" anchorCtr="0">
            <a:normAutofit/>
          </a:bodyPr>
          <a:lstStyle/>
          <a:p>
            <a:pPr algn="l">
              <a:spcBef>
                <a:spcPts val="1000"/>
              </a:spcBef>
            </a:pPr>
            <a:endParaRPr lang="en-GB" sz="2800" dirty="0" err="1">
              <a:solidFill>
                <a:schemeClr val="bg1"/>
              </a:solidFill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48C87B2C-3C5A-5A9F-EBA4-93B23191CC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3" t="23412" r="3385" b="24437"/>
          <a:stretch>
            <a:fillRect/>
          </a:stretch>
        </p:blipFill>
        <p:spPr bwMode="auto">
          <a:xfrm>
            <a:off x="6476104" y="351042"/>
            <a:ext cx="5505038" cy="417569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08407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881D77-AF16-AF28-1D07-173EF4F2A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0E7D3-CD54-2A9A-FC30-7A2B3A6CD648}"/>
              </a:ext>
            </a:extLst>
          </p:cNvPr>
          <p:cNvSpPr>
            <a:spLocks noGrp="1"/>
          </p:cNvSpPr>
          <p:nvPr/>
        </p:nvSpPr>
        <p:spPr>
          <a:xfrm>
            <a:off x="457683" y="137269"/>
            <a:ext cx="5398063" cy="105259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i="0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Calibrating the eyepiece graticule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92BB3B3C-7972-A7F2-3ED7-8F6E80E5D29F}"/>
              </a:ext>
            </a:extLst>
          </p:cNvPr>
          <p:cNvSpPr txBox="1"/>
          <p:nvPr/>
        </p:nvSpPr>
        <p:spPr>
          <a:xfrm>
            <a:off x="457683" y="1293779"/>
            <a:ext cx="5222356" cy="5252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1000"/>
              </a:spcBef>
            </a:pPr>
            <a:r>
              <a:rPr lang="en-GB" sz="2800" dirty="0"/>
              <a:t>To calibrate an eyepiece graticule you need a stage </a:t>
            </a:r>
            <a:r>
              <a:rPr lang="en-GB" sz="2800" dirty="0" err="1"/>
              <a:t>micrometer</a:t>
            </a:r>
            <a:r>
              <a:rPr lang="en-GB" sz="2800" dirty="0"/>
              <a:t>.</a:t>
            </a:r>
          </a:p>
          <a:p>
            <a:pPr algn="l">
              <a:spcBef>
                <a:spcPts val="1000"/>
              </a:spcBef>
            </a:pPr>
            <a:r>
              <a:rPr lang="en-GB" sz="2800" dirty="0"/>
              <a:t>You have an image of what a stage </a:t>
            </a:r>
            <a:r>
              <a:rPr lang="en-GB" sz="2800" dirty="0" err="1"/>
              <a:t>micrometer</a:t>
            </a:r>
            <a:r>
              <a:rPr lang="en-GB" sz="2800" dirty="0"/>
              <a:t> looks like at each magnification.</a:t>
            </a:r>
          </a:p>
          <a:p>
            <a:pPr algn="l">
              <a:spcBef>
                <a:spcPts val="1000"/>
              </a:spcBef>
            </a:pPr>
            <a:r>
              <a:rPr lang="en-GB" sz="2800" dirty="0"/>
              <a:t>Use these to calculate how many µm each EPU represents at each magnification.</a:t>
            </a:r>
          </a:p>
          <a:p>
            <a:pPr algn="l">
              <a:spcBef>
                <a:spcPts val="1000"/>
              </a:spcBef>
            </a:pPr>
            <a:r>
              <a:rPr lang="en-GB" sz="2800" dirty="0"/>
              <a:t>Put your results in a table.</a:t>
            </a:r>
          </a:p>
          <a:p>
            <a:pPr algn="l">
              <a:spcBef>
                <a:spcPts val="1000"/>
              </a:spcBef>
            </a:pPr>
            <a:endParaRPr lang="en-GB" sz="28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B7C1D8B-7412-FFF2-8D73-D7CA67B9A2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2343904"/>
              </p:ext>
            </p:extLst>
          </p:nvPr>
        </p:nvGraphicFramePr>
        <p:xfrm>
          <a:off x="5561705" y="4953405"/>
          <a:ext cx="6388296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9520">
                  <a:extLst>
                    <a:ext uri="{9D8B030D-6E8A-4147-A177-3AD203B41FA5}">
                      <a16:colId xmlns:a16="http://schemas.microsoft.com/office/drawing/2014/main" val="3317912266"/>
                    </a:ext>
                  </a:extLst>
                </a:gridCol>
                <a:gridCol w="2625117">
                  <a:extLst>
                    <a:ext uri="{9D8B030D-6E8A-4147-A177-3AD203B41FA5}">
                      <a16:colId xmlns:a16="http://schemas.microsoft.com/office/drawing/2014/main" val="3299428344"/>
                    </a:ext>
                  </a:extLst>
                </a:gridCol>
                <a:gridCol w="2373659">
                  <a:extLst>
                    <a:ext uri="{9D8B030D-6E8A-4147-A177-3AD203B41FA5}">
                      <a16:colId xmlns:a16="http://schemas.microsoft.com/office/drawing/2014/main" val="13064376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Objective lens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Overall magnification with a x10 eyepiece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Distance one EPU represents / µm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83958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x4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x40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42010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x10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x100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76035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x40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x400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1096682"/>
                  </a:ext>
                </a:extLst>
              </a:tr>
            </a:tbl>
          </a:graphicData>
        </a:graphic>
      </p:graphicFrame>
      <p:pic>
        <p:nvPicPr>
          <p:cNvPr id="5" name="Picture 3">
            <a:extLst>
              <a:ext uri="{FF2B5EF4-FFF2-40B4-BE49-F238E27FC236}">
                <a16:creationId xmlns:a16="http://schemas.microsoft.com/office/drawing/2014/main" id="{13E8D8F9-2B12-F553-4276-FFDE22652E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" t="16770" r="2342" b="33060"/>
          <a:stretch>
            <a:fillRect/>
          </a:stretch>
        </p:blipFill>
        <p:spPr bwMode="auto">
          <a:xfrm>
            <a:off x="5561705" y="151995"/>
            <a:ext cx="6488172" cy="4641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11486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72ED3A-606F-8908-CEEE-025625BE37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DD8D5-92BA-4BBA-CA25-DE1BB2C0E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132" y="148752"/>
            <a:ext cx="9245111" cy="526298"/>
          </a:xfrm>
        </p:spPr>
        <p:txBody>
          <a:bodyPr/>
          <a:lstStyle/>
          <a:p>
            <a:r>
              <a:rPr lang="en-GB" dirty="0"/>
              <a:t>Calculating the thickness of a leaf in µm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0C328E-D4CA-29B5-B2F7-C81480802C43}"/>
              </a:ext>
            </a:extLst>
          </p:cNvPr>
          <p:cNvSpPr txBox="1"/>
          <p:nvPr/>
        </p:nvSpPr>
        <p:spPr>
          <a:xfrm>
            <a:off x="141673" y="887721"/>
            <a:ext cx="3107546" cy="48013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2400" dirty="0"/>
              <a:t>Use your values from measuring leaf thickness in EPUs and those from calibrating the eyepiece graticule to calculate the thickness of the leaf.</a:t>
            </a:r>
          </a:p>
          <a:p>
            <a:pPr algn="l"/>
            <a:endParaRPr lang="en-GB" sz="2400" dirty="0"/>
          </a:p>
          <a:p>
            <a:pPr algn="l"/>
            <a:r>
              <a:rPr lang="en-GB" sz="2400" dirty="0"/>
              <a:t>You are measuring the same leaf at the same point in all 3 images so the values should be very similar.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5EBA0F2-84AB-06D0-415D-6A63B6AFB3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7906650"/>
              </p:ext>
            </p:extLst>
          </p:nvPr>
        </p:nvGraphicFramePr>
        <p:xfrm>
          <a:off x="3357934" y="858509"/>
          <a:ext cx="8769518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9520">
                  <a:extLst>
                    <a:ext uri="{9D8B030D-6E8A-4147-A177-3AD203B41FA5}">
                      <a16:colId xmlns:a16="http://schemas.microsoft.com/office/drawing/2014/main" val="3317912266"/>
                    </a:ext>
                  </a:extLst>
                </a:gridCol>
                <a:gridCol w="2625117">
                  <a:extLst>
                    <a:ext uri="{9D8B030D-6E8A-4147-A177-3AD203B41FA5}">
                      <a16:colId xmlns:a16="http://schemas.microsoft.com/office/drawing/2014/main" val="3299428344"/>
                    </a:ext>
                  </a:extLst>
                </a:gridCol>
                <a:gridCol w="2373659">
                  <a:extLst>
                    <a:ext uri="{9D8B030D-6E8A-4147-A177-3AD203B41FA5}">
                      <a16:colId xmlns:a16="http://schemas.microsoft.com/office/drawing/2014/main" val="1306437656"/>
                    </a:ext>
                  </a:extLst>
                </a:gridCol>
                <a:gridCol w="2381222">
                  <a:extLst>
                    <a:ext uri="{9D8B030D-6E8A-4147-A177-3AD203B41FA5}">
                      <a16:colId xmlns:a16="http://schemas.microsoft.com/office/drawing/2014/main" val="25473372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Objective lens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Overall magnification with a x10 eyepiece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Thickness of the leaf (EPUs)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Thickness of the leaf (</a:t>
                      </a:r>
                      <a:r>
                        <a:rPr lang="el-GR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μ</a:t>
                      </a:r>
                      <a:r>
                        <a:rPr lang="en-GB" dirty="0"/>
                        <a:t>m)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83958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x4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x40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42010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x10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x100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76035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x40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x400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1096682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FB821A6-8D60-7B70-D3DD-1D0BF6686C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1142746"/>
              </p:ext>
            </p:extLst>
          </p:nvPr>
        </p:nvGraphicFramePr>
        <p:xfrm>
          <a:off x="3357934" y="3640102"/>
          <a:ext cx="6388296" cy="174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9520">
                  <a:extLst>
                    <a:ext uri="{9D8B030D-6E8A-4147-A177-3AD203B41FA5}">
                      <a16:colId xmlns:a16="http://schemas.microsoft.com/office/drawing/2014/main" val="3317912266"/>
                    </a:ext>
                  </a:extLst>
                </a:gridCol>
                <a:gridCol w="2625117">
                  <a:extLst>
                    <a:ext uri="{9D8B030D-6E8A-4147-A177-3AD203B41FA5}">
                      <a16:colId xmlns:a16="http://schemas.microsoft.com/office/drawing/2014/main" val="3299428344"/>
                    </a:ext>
                  </a:extLst>
                </a:gridCol>
                <a:gridCol w="2373659">
                  <a:extLst>
                    <a:ext uri="{9D8B030D-6E8A-4147-A177-3AD203B41FA5}">
                      <a16:colId xmlns:a16="http://schemas.microsoft.com/office/drawing/2014/main" val="13064376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Objective lens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Overall magnification with a x10 eyepiece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Distance one EPU represents / µm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83958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x4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x40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42010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x10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x100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7603505"/>
                  </a:ext>
                </a:extLst>
              </a:tr>
              <a:tr h="363054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x40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x400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1096682"/>
                  </a:ext>
                </a:extLst>
              </a:tr>
            </a:tbl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3B36B8E-8AD5-06D3-B768-E3850FF9CFEF}"/>
              </a:ext>
            </a:extLst>
          </p:cNvPr>
          <p:cNvSpPr/>
          <p:nvPr/>
        </p:nvSpPr>
        <p:spPr>
          <a:xfrm>
            <a:off x="7888037" y="4234161"/>
            <a:ext cx="1231748" cy="473337"/>
          </a:xfrm>
          <a:prstGeom prst="roundRect">
            <a:avLst>
              <a:gd name="adj" fmla="val 7077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43200" rIns="180000" bIns="90000" rtlCol="0" anchor="t" anchorCtr="0">
            <a:normAutofit fontScale="92500" lnSpcReduction="20000"/>
          </a:bodyPr>
          <a:lstStyle/>
          <a:p>
            <a:pPr algn="l">
              <a:spcBef>
                <a:spcPts val="1000"/>
              </a:spcBef>
            </a:pPr>
            <a:endParaRPr lang="en-GB" sz="2800" dirty="0" err="1">
              <a:solidFill>
                <a:schemeClr val="bg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FC9F313-F1AE-4E9B-DC79-8632388C0D15}"/>
              </a:ext>
            </a:extLst>
          </p:cNvPr>
          <p:cNvSpPr/>
          <p:nvPr/>
        </p:nvSpPr>
        <p:spPr>
          <a:xfrm>
            <a:off x="7982737" y="1447381"/>
            <a:ext cx="1231749" cy="473337"/>
          </a:xfrm>
          <a:prstGeom prst="roundRect">
            <a:avLst>
              <a:gd name="adj" fmla="val 7077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43200" rIns="180000" bIns="90000" rtlCol="0" anchor="t" anchorCtr="0">
            <a:normAutofit fontScale="92500" lnSpcReduction="20000"/>
          </a:bodyPr>
          <a:lstStyle/>
          <a:p>
            <a:pPr algn="l">
              <a:spcBef>
                <a:spcPts val="1000"/>
              </a:spcBef>
            </a:pPr>
            <a:endParaRPr lang="en-GB" sz="2800" dirty="0" err="1">
              <a:solidFill>
                <a:schemeClr val="bg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5412611-76F3-FEC6-DC9E-70C1C6897913}"/>
              </a:ext>
            </a:extLst>
          </p:cNvPr>
          <p:cNvSpPr/>
          <p:nvPr/>
        </p:nvSpPr>
        <p:spPr>
          <a:xfrm>
            <a:off x="10349754" y="1447381"/>
            <a:ext cx="1231749" cy="473337"/>
          </a:xfrm>
          <a:prstGeom prst="roundRect">
            <a:avLst>
              <a:gd name="adj" fmla="val 7077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43200" rIns="180000" bIns="90000" rtlCol="0" anchor="t" anchorCtr="0">
            <a:normAutofit fontScale="92500" lnSpcReduction="20000"/>
          </a:bodyPr>
          <a:lstStyle/>
          <a:p>
            <a:pPr algn="l">
              <a:spcBef>
                <a:spcPts val="1000"/>
              </a:spcBef>
            </a:pPr>
            <a:endParaRPr lang="en-GB" sz="2800" dirty="0" err="1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5C5F42F-DFAD-3688-68C2-B4453F1B7E6F}"/>
                  </a:ext>
                </a:extLst>
              </p:cNvPr>
              <p:cNvSpPr txBox="1"/>
              <p:nvPr/>
            </p:nvSpPr>
            <p:spPr>
              <a:xfrm>
                <a:off x="8964153" y="2867615"/>
                <a:ext cx="1564153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             </m:t>
                      </m:r>
                      <m:r>
                        <a:rPr lang="en-GB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GB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5C5F42F-DFAD-3688-68C2-B4453F1B7E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4153" y="2867615"/>
                <a:ext cx="1564153" cy="369332"/>
              </a:xfrm>
              <a:prstGeom prst="rect">
                <a:avLst/>
              </a:prstGeom>
              <a:blipFill>
                <a:blip r:embed="rId2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BDEFB76-73DD-C3BB-26D7-AE7843613E4A}"/>
              </a:ext>
            </a:extLst>
          </p:cNvPr>
          <p:cNvSpPr/>
          <p:nvPr/>
        </p:nvSpPr>
        <p:spPr>
          <a:xfrm>
            <a:off x="9383434" y="2846099"/>
            <a:ext cx="704073" cy="473337"/>
          </a:xfrm>
          <a:prstGeom prst="roundRect">
            <a:avLst>
              <a:gd name="adj" fmla="val 7077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43200" rIns="180000" bIns="90000" rtlCol="0" anchor="t" anchorCtr="0">
            <a:normAutofit fontScale="92500" lnSpcReduction="20000"/>
          </a:bodyPr>
          <a:lstStyle/>
          <a:p>
            <a:pPr algn="l">
              <a:spcBef>
                <a:spcPts val="1000"/>
              </a:spcBef>
            </a:pPr>
            <a:endParaRPr lang="en-GB" sz="2800" dirty="0" err="1">
              <a:solidFill>
                <a:schemeClr val="bg1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1029AB3-826A-E07A-76BC-D0BD3ED90D53}"/>
              </a:ext>
            </a:extLst>
          </p:cNvPr>
          <p:cNvSpPr/>
          <p:nvPr/>
        </p:nvSpPr>
        <p:spPr>
          <a:xfrm>
            <a:off x="8313870" y="2846099"/>
            <a:ext cx="704073" cy="473337"/>
          </a:xfrm>
          <a:prstGeom prst="roundRect">
            <a:avLst>
              <a:gd name="adj" fmla="val 7077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43200" rIns="180000" bIns="90000" rtlCol="0" anchor="t" anchorCtr="0">
            <a:normAutofit fontScale="92500" lnSpcReduction="20000"/>
          </a:bodyPr>
          <a:lstStyle/>
          <a:p>
            <a:pPr algn="l">
              <a:spcBef>
                <a:spcPts val="1000"/>
              </a:spcBef>
            </a:pPr>
            <a:endParaRPr lang="en-GB" sz="2800" dirty="0" err="1">
              <a:solidFill>
                <a:schemeClr val="bg1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E5675F1-BB47-3E68-F1A5-C92EFF9EA450}"/>
              </a:ext>
            </a:extLst>
          </p:cNvPr>
          <p:cNvSpPr/>
          <p:nvPr/>
        </p:nvSpPr>
        <p:spPr>
          <a:xfrm>
            <a:off x="10474516" y="2846098"/>
            <a:ext cx="704073" cy="473337"/>
          </a:xfrm>
          <a:prstGeom prst="roundRect">
            <a:avLst>
              <a:gd name="adj" fmla="val 7077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43200" rIns="180000" bIns="90000" rtlCol="0" anchor="t" anchorCtr="0">
            <a:normAutofit fontScale="92500" lnSpcReduction="20000"/>
          </a:bodyPr>
          <a:lstStyle/>
          <a:p>
            <a:pPr algn="l">
              <a:spcBef>
                <a:spcPts val="1000"/>
              </a:spcBef>
            </a:pPr>
            <a:endParaRPr lang="en-GB" sz="2800" dirty="0" err="1">
              <a:solidFill>
                <a:schemeClr val="bg1"/>
              </a:solidFill>
            </a:endParaRPr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BF4F8FF9-18FC-0D99-8430-F9AFF67BC51D}"/>
              </a:ext>
            </a:extLst>
          </p:cNvPr>
          <p:cNvSpPr/>
          <p:nvPr/>
        </p:nvSpPr>
        <p:spPr>
          <a:xfrm rot="19020554" flipH="1">
            <a:off x="8432355" y="1884596"/>
            <a:ext cx="1015199" cy="1033677"/>
          </a:xfrm>
          <a:prstGeom prst="arc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id="{6B43A9B1-5CB0-A6FC-2CD7-2F47D73DE0A6}"/>
              </a:ext>
            </a:extLst>
          </p:cNvPr>
          <p:cNvSpPr/>
          <p:nvPr/>
        </p:nvSpPr>
        <p:spPr>
          <a:xfrm rot="9587939" flipH="1">
            <a:off x="8155617" y="2837928"/>
            <a:ext cx="1613885" cy="1685147"/>
          </a:xfrm>
          <a:prstGeom prst="arc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C1CDDD9C-571F-F736-E4AB-21BC06B8A70A}"/>
              </a:ext>
            </a:extLst>
          </p:cNvPr>
          <p:cNvSpPr/>
          <p:nvPr/>
        </p:nvSpPr>
        <p:spPr>
          <a:xfrm rot="8266361" flipH="1">
            <a:off x="10298947" y="1808893"/>
            <a:ext cx="1189701" cy="1211355"/>
          </a:xfrm>
          <a:prstGeom prst="arc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29A0E5-116F-E172-2D5E-326DBBBB3CE4}"/>
              </a:ext>
            </a:extLst>
          </p:cNvPr>
          <p:cNvSpPr txBox="1"/>
          <p:nvPr/>
        </p:nvSpPr>
        <p:spPr>
          <a:xfrm>
            <a:off x="3491885" y="5554245"/>
            <a:ext cx="855665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1000"/>
              </a:spcBef>
            </a:pPr>
            <a:r>
              <a:rPr lang="en-US" sz="2000" dirty="0">
                <a:cs typeface="Arial"/>
              </a:rPr>
              <a:t>Thickness in EPUs x How many µm one EPU represents = Thickness in µm</a:t>
            </a:r>
          </a:p>
        </p:txBody>
      </p:sp>
    </p:spTree>
    <p:extLst>
      <p:ext uri="{BB962C8B-B14F-4D97-AF65-F5344CB8AC3E}">
        <p14:creationId xmlns:p14="http://schemas.microsoft.com/office/powerpoint/2010/main" val="20568874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APS">
      <a:dk1>
        <a:srgbClr val="002209"/>
      </a:dk1>
      <a:lt1>
        <a:srgbClr val="FFFFFF"/>
      </a:lt1>
      <a:dk2>
        <a:srgbClr val="4E9846"/>
      </a:dk2>
      <a:lt2>
        <a:srgbClr val="F3F3F6"/>
      </a:lt2>
      <a:accent1>
        <a:srgbClr val="A2CF6D"/>
      </a:accent1>
      <a:accent2>
        <a:srgbClr val="B5E38C"/>
      </a:accent2>
      <a:accent3>
        <a:srgbClr val="D9ED92"/>
      </a:accent3>
      <a:accent4>
        <a:srgbClr val="5B9BD5"/>
      </a:accent4>
      <a:accent5>
        <a:srgbClr val="184E77"/>
      </a:accent5>
      <a:accent6>
        <a:srgbClr val="007856"/>
      </a:accent6>
      <a:hlink>
        <a:srgbClr val="007856"/>
      </a:hlink>
      <a:folHlink>
        <a:srgbClr val="00785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180000" tIns="43200" rIns="180000" bIns="90000" rtlCol="0" anchor="t" anchorCtr="0">
        <a:normAutofit fontScale="85000" lnSpcReduction="10000"/>
      </a:bodyPr>
      <a:lstStyle>
        <a:defPPr algn="l">
          <a:spcBef>
            <a:spcPts val="1000"/>
          </a:spcBef>
          <a:defRPr sz="28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spcBef>
            <a:spcPts val="1000"/>
          </a:spcBef>
          <a:defRPr sz="28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802f5d8-eb31-4047-8075-bf0e2351b4f3" xsi:nil="true"/>
    <lcf76f155ced4ddcb4097134ff3c332f xmlns="f91d109f-5d06-401b-8796-59019e77494f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5B707FCDDD66F4789C62587376E983A" ma:contentTypeVersion="18" ma:contentTypeDescription="Create a new document." ma:contentTypeScope="" ma:versionID="7f777eca3e1f697f44abe6cc92d71a17">
  <xsd:schema xmlns:xsd="http://www.w3.org/2001/XMLSchema" xmlns:xs="http://www.w3.org/2001/XMLSchema" xmlns:p="http://schemas.microsoft.com/office/2006/metadata/properties" xmlns:ns2="f91d109f-5d06-401b-8796-59019e77494f" xmlns:ns3="4802f5d8-eb31-4047-8075-bf0e2351b4f3" targetNamespace="http://schemas.microsoft.com/office/2006/metadata/properties" ma:root="true" ma:fieldsID="3b402f6f9af1492e91bfcb4ba9071be5" ns2:_="" ns3:_="">
    <xsd:import namespace="f91d109f-5d06-401b-8796-59019e77494f"/>
    <xsd:import namespace="4802f5d8-eb31-4047-8075-bf0e2351b4f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1d109f-5d06-401b-8796-59019e77494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a27f011-1a9c-4bbb-bffd-f61e666ec8a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02f5d8-eb31-4047-8075-bf0e2351b4f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1745DA9-D94D-4FB6-BC3E-9D319C043911}" ma:internalName="TaxCatchAll" ma:showField="CatchAllData" ma:web="{edbe38bb-2d4e-4440-9890-1020fc8e0a6a}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A132D93-BF30-4C60-BD2C-5D91BA5B9628}">
  <ds:schemaRefs>
    <ds:schemaRef ds:uri="http://www.w3.org/XML/1998/namespace"/>
    <ds:schemaRef ds:uri="http://purl.org/dc/dcmitype/"/>
    <ds:schemaRef ds:uri="http://purl.org/dc/terms/"/>
    <ds:schemaRef ds:uri="http://purl.org/dc/elements/1.1/"/>
    <ds:schemaRef ds:uri="4802f5d8-eb31-4047-8075-bf0e2351b4f3"/>
    <ds:schemaRef ds:uri="http://schemas.microsoft.com/office/2006/metadata/properties"/>
    <ds:schemaRef ds:uri="http://schemas.microsoft.com/office/2006/documentManagement/types"/>
    <ds:schemaRef ds:uri="f91d109f-5d06-401b-8796-59019e77494f"/>
    <ds:schemaRef ds:uri="http://schemas.microsoft.com/office/infopath/2007/PartnerControl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D1EDD21C-BF2F-457D-B865-F557B9916D7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91d109f-5d06-401b-8796-59019e77494f"/>
    <ds:schemaRef ds:uri="4802f5d8-eb31-4047-8075-bf0e2351b4f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B8CC3DB-FA72-4BEF-A1F4-CB55A978A9C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1277</TotalTime>
  <Words>591</Words>
  <Application>Microsoft Office PowerPoint</Application>
  <PresentationFormat>Widescreen</PresentationFormat>
  <Paragraphs>116</Paragraphs>
  <Slides>11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Aptos</vt:lpstr>
      <vt:lpstr>Arial</vt:lpstr>
      <vt:lpstr>Calibri</vt:lpstr>
      <vt:lpstr>Cambria Math</vt:lpstr>
      <vt:lpstr>Office Theme</vt:lpstr>
      <vt:lpstr>How thick is a leaf? Calibrating and measuring</vt:lpstr>
      <vt:lpstr>PowerPoint Presentation</vt:lpstr>
      <vt:lpstr>PowerPoint Presentation</vt:lpstr>
      <vt:lpstr>PowerPoint Presentation</vt:lpstr>
      <vt:lpstr>Images of a section through a sunflower leaf</vt:lpstr>
      <vt:lpstr>An eyepiece graticule</vt:lpstr>
      <vt:lpstr>Measuring the thickness of a leaf in EPUs</vt:lpstr>
      <vt:lpstr>PowerPoint Presentation</vt:lpstr>
      <vt:lpstr>Calculating the thickness of a leaf in µm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Gregory Holman</dc:creator>
  <cp:lastModifiedBy>Alex Jenkin (she/her)</cp:lastModifiedBy>
  <cp:revision>194</cp:revision>
  <dcterms:created xsi:type="dcterms:W3CDTF">2023-03-06T10:32:31Z</dcterms:created>
  <dcterms:modified xsi:type="dcterms:W3CDTF">2025-06-25T13:52:05Z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0x010100A5B707FCDDD66F4789C62587376E983A</vt:lpwstr>
  </property>
  <property fmtid="{D5CDD505-2E9C-101B-9397-08002B2CF9AE}" pid="3" name="MediaServiceImageTags">
    <vt:lpwstr/>
  </property>
</Properties>
</file>