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71" r:id="rId5"/>
    <p:sldId id="277" r:id="rId6"/>
    <p:sldId id="284" r:id="rId7"/>
    <p:sldId id="285" r:id="rId8"/>
    <p:sldId id="279" r:id="rId9"/>
    <p:sldId id="273" r:id="rId1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10705D-CB27-CF62-03E8-FBFC7CF11F5B}" name="Alex Jenkin (she/her)" initials="AJ" userId="S::aej34@cam.ac.uk::8acd8324-88f9-4177-8fce-e60f4fd082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8F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16" autoAdjust="0"/>
  </p:normalViewPr>
  <p:slideViewPr>
    <p:cSldViewPr snapToGrid="0">
      <p:cViewPr varScale="1">
        <p:scale>
          <a:sx n="89" d="100"/>
          <a:sy n="89" d="100"/>
        </p:scale>
        <p:origin x="13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Graham" userId="S::cmg24@cam.ac.uk::0220e09b-dd3e-4157-b938-d67c1091c7cd" providerId="AD" clId="Web-{70D6E777-C9CE-4424-9A99-45671A881DA2}"/>
    <pc:docChg chg="delSld modSld">
      <pc:chgData name="Christopher Graham" userId="S::cmg24@cam.ac.uk::0220e09b-dd3e-4157-b938-d67c1091c7cd" providerId="AD" clId="Web-{70D6E777-C9CE-4424-9A99-45671A881DA2}" dt="2025-05-14T09:57:33.151" v="5"/>
      <pc:docMkLst>
        <pc:docMk/>
      </pc:docMkLst>
      <pc:sldChg chg="delSp modSp">
        <pc:chgData name="Christopher Graham" userId="S::cmg24@cam.ac.uk::0220e09b-dd3e-4157-b938-d67c1091c7cd" providerId="AD" clId="Web-{70D6E777-C9CE-4424-9A99-45671A881DA2}" dt="2025-05-14T09:57:31.588" v="4" actId="20577"/>
        <pc:sldMkLst>
          <pc:docMk/>
          <pc:sldMk cId="1298162268" sldId="271"/>
        </pc:sldMkLst>
        <pc:spChg chg="mod">
          <ac:chgData name="Christopher Graham" userId="S::cmg24@cam.ac.uk::0220e09b-dd3e-4157-b938-d67c1091c7cd" providerId="AD" clId="Web-{70D6E777-C9CE-4424-9A99-45671A881DA2}" dt="2025-05-14T09:57:31.588" v="4" actId="20577"/>
          <ac:spMkLst>
            <pc:docMk/>
            <pc:sldMk cId="1298162268" sldId="271"/>
            <ac:spMk id="5" creationId="{C5051D45-EF3C-975E-0F13-F0F2D314BE19}"/>
          </ac:spMkLst>
        </pc:spChg>
      </pc:sldChg>
      <pc:sldChg chg="del">
        <pc:chgData name="Christopher Graham" userId="S::cmg24@cam.ac.uk::0220e09b-dd3e-4157-b938-d67c1091c7cd" providerId="AD" clId="Web-{70D6E777-C9CE-4424-9A99-45671A881DA2}" dt="2025-05-14T09:57:33.151" v="5"/>
        <pc:sldMkLst>
          <pc:docMk/>
          <pc:sldMk cId="2558108300" sldId="276"/>
        </pc:sldMkLst>
      </pc:sldChg>
    </pc:docChg>
  </pc:docChgLst>
  <pc:docChgLst>
    <pc:chgData name="Alex Jenkin (she/her)" userId="8acd8324-88f9-4177-8fce-e60f4fd0825c" providerId="ADAL" clId="{F0D9C6B0-4DF3-4BF6-87DD-EB826BBBC762}"/>
    <pc:docChg chg="undo redo custSel modSld">
      <pc:chgData name="Alex Jenkin (she/her)" userId="8acd8324-88f9-4177-8fce-e60f4fd0825c" providerId="ADAL" clId="{F0D9C6B0-4DF3-4BF6-87DD-EB826BBBC762}" dt="2025-07-22T10:23:07.916" v="147" actId="115"/>
      <pc:docMkLst>
        <pc:docMk/>
      </pc:docMkLst>
      <pc:sldChg chg="modNotesTx">
        <pc:chgData name="Alex Jenkin (she/her)" userId="8acd8324-88f9-4177-8fce-e60f4fd0825c" providerId="ADAL" clId="{F0D9C6B0-4DF3-4BF6-87DD-EB826BBBC762}" dt="2025-07-22T10:23:07.916" v="147" actId="115"/>
        <pc:sldMkLst>
          <pc:docMk/>
          <pc:sldMk cId="1298162268" sldId="271"/>
        </pc:sldMkLst>
      </pc:sldChg>
      <pc:sldChg chg="modSp mod modCm">
        <pc:chgData name="Alex Jenkin (she/her)" userId="8acd8324-88f9-4177-8fce-e60f4fd0825c" providerId="ADAL" clId="{F0D9C6B0-4DF3-4BF6-87DD-EB826BBBC762}" dt="2025-07-18T10:28:51.727" v="118" actId="20577"/>
        <pc:sldMkLst>
          <pc:docMk/>
          <pc:sldMk cId="813556609" sldId="284"/>
        </pc:sldMkLst>
        <pc:spChg chg="mod">
          <ac:chgData name="Alex Jenkin (she/her)" userId="8acd8324-88f9-4177-8fce-e60f4fd0825c" providerId="ADAL" clId="{F0D9C6B0-4DF3-4BF6-87DD-EB826BBBC762}" dt="2025-07-18T10:28:51.727" v="118" actId="20577"/>
          <ac:spMkLst>
            <pc:docMk/>
            <pc:sldMk cId="813556609" sldId="284"/>
            <ac:spMk id="3" creationId="{8775A772-7D1A-511E-7CC7-06AC592B1712}"/>
          </ac:spMkLst>
        </pc:spChg>
        <pc:extLst>
          <p:ext xmlns:p="http://schemas.openxmlformats.org/presentationml/2006/main" uri="{D6D511B9-2390-475A-947B-AFAB55BFBCF1}">
            <pc226:cmChg xmlns:pc226="http://schemas.microsoft.com/office/powerpoint/2022/06/main/command" chg="mod">
              <pc226:chgData name="Alex Jenkin (she/her)" userId="8acd8324-88f9-4177-8fce-e60f4fd0825c" providerId="ADAL" clId="{F0D9C6B0-4DF3-4BF6-87DD-EB826BBBC762}" dt="2025-07-18T10:28:51.727" v="118" actId="20577"/>
              <pc2:cmMkLst xmlns:pc2="http://schemas.microsoft.com/office/powerpoint/2019/9/main/command">
                <pc:docMk/>
                <pc:sldMk cId="813556609" sldId="284"/>
                <pc2:cmMk id="{3B30FEED-E52C-45C7-9F40-0110F6CD9DEC}"/>
              </pc2:cmMkLst>
            </pc226:cmChg>
          </p:ext>
        </pc:extLst>
      </pc:sldChg>
      <pc:sldChg chg="modSp mod">
        <pc:chgData name="Alex Jenkin (she/her)" userId="8acd8324-88f9-4177-8fce-e60f4fd0825c" providerId="ADAL" clId="{F0D9C6B0-4DF3-4BF6-87DD-EB826BBBC762}" dt="2025-07-18T10:26:58.553" v="71" actId="20577"/>
        <pc:sldMkLst>
          <pc:docMk/>
          <pc:sldMk cId="3896224162" sldId="285"/>
        </pc:sldMkLst>
        <pc:spChg chg="mod">
          <ac:chgData name="Alex Jenkin (she/her)" userId="8acd8324-88f9-4177-8fce-e60f4fd0825c" providerId="ADAL" clId="{F0D9C6B0-4DF3-4BF6-87DD-EB826BBBC762}" dt="2025-07-18T10:26:58.553" v="71" actId="20577"/>
          <ac:spMkLst>
            <pc:docMk/>
            <pc:sldMk cId="3896224162" sldId="285"/>
            <ac:spMk id="3" creationId="{73571C29-A373-D580-0E83-437CF6C19561}"/>
          </ac:spMkLst>
        </pc:spChg>
      </pc:sldChg>
    </pc:docChg>
  </pc:docChgLst>
  <pc:docChgLst>
    <pc:chgData name="Christopher Graham" userId="S::cmg24@cam.ac.uk::0220e09b-dd3e-4157-b938-d67c1091c7cd" providerId="AD" clId="Web-{EA66ABA3-561A-F1F6-9B71-AFF01F059F47}"/>
    <pc:docChg chg="modSld">
      <pc:chgData name="Christopher Graham" userId="S::cmg24@cam.ac.uk::0220e09b-dd3e-4157-b938-d67c1091c7cd" providerId="AD" clId="Web-{EA66ABA3-561A-F1F6-9B71-AFF01F059F47}" dt="2025-05-14T09:58:45.804" v="0"/>
      <pc:docMkLst>
        <pc:docMk/>
      </pc:docMkLst>
      <pc:sldChg chg="modNotes">
        <pc:chgData name="Christopher Graham" userId="S::cmg24@cam.ac.uk::0220e09b-dd3e-4157-b938-d67c1091c7cd" providerId="AD" clId="Web-{EA66ABA3-561A-F1F6-9B71-AFF01F059F47}" dt="2025-05-14T09:58:45.804" v="0"/>
        <pc:sldMkLst>
          <pc:docMk/>
          <pc:sldMk cId="1298162268" sldId="271"/>
        </pc:sldMkLst>
      </pc:sldChg>
    </pc:docChg>
  </pc:docChgLst>
  <pc:docChgLst>
    <pc:chgData name="Christopher Graham" userId="S::cmg24@cam.ac.uk::0220e09b-dd3e-4157-b938-d67c1091c7cd" providerId="AD" clId="Web-{3E25733F-95B4-CF36-2444-C89940F77934}"/>
    <pc:docChg chg="modSld">
      <pc:chgData name="Christopher Graham" userId="S::cmg24@cam.ac.uk::0220e09b-dd3e-4157-b938-d67c1091c7cd" providerId="AD" clId="Web-{3E25733F-95B4-CF36-2444-C89940F77934}" dt="2025-05-14T10:10:25.596" v="3" actId="1076"/>
      <pc:docMkLst>
        <pc:docMk/>
      </pc:docMkLst>
      <pc:sldChg chg="addSp modSp">
        <pc:chgData name="Christopher Graham" userId="S::cmg24@cam.ac.uk::0220e09b-dd3e-4157-b938-d67c1091c7cd" providerId="AD" clId="Web-{3E25733F-95B4-CF36-2444-C89940F77934}" dt="2025-05-14T10:10:25.596" v="3" actId="1076"/>
        <pc:sldMkLst>
          <pc:docMk/>
          <pc:sldMk cId="3253017108" sldId="277"/>
        </pc:sldMkLst>
      </pc:sldChg>
    </pc:docChg>
  </pc:docChgLst>
  <pc:docChgLst>
    <pc:chgData name="Alex Jenkin (she/her)" userId="8acd8324-88f9-4177-8fce-e60f4fd0825c" providerId="ADAL" clId="{FE31974D-842C-4EB7-9E4F-9A964E21A173}"/>
    <pc:docChg chg="modSld">
      <pc:chgData name="Alex Jenkin (she/her)" userId="8acd8324-88f9-4177-8fce-e60f4fd0825c" providerId="ADAL" clId="{FE31974D-842C-4EB7-9E4F-9A964E21A173}" dt="2025-03-11T18:16:48.489" v="12" actId="20577"/>
      <pc:docMkLst>
        <pc:docMk/>
      </pc:docMkLst>
      <pc:sldChg chg="modNotesTx">
        <pc:chgData name="Alex Jenkin (she/her)" userId="8acd8324-88f9-4177-8fce-e60f4fd0825c" providerId="ADAL" clId="{FE31974D-842C-4EB7-9E4F-9A964E21A173}" dt="2025-03-11T18:16:48.489" v="12" actId="20577"/>
        <pc:sldMkLst>
          <pc:docMk/>
          <pc:sldMk cId="1298162268" sldId="271"/>
        </pc:sldMkLst>
      </pc:sldChg>
    </pc:docChg>
  </pc:docChgLst>
  <pc:docChgLst>
    <pc:chgData name="Christopher Graham" userId="S::cmg24@cam.ac.uk::0220e09b-dd3e-4157-b938-d67c1091c7cd" providerId="AD" clId="Web-{31332B7C-6D30-96C2-9168-5F938763192B}"/>
    <pc:docChg chg="delSld modSld">
      <pc:chgData name="Christopher Graham" userId="S::cmg24@cam.ac.uk::0220e09b-dd3e-4157-b938-d67c1091c7cd" providerId="AD" clId="Web-{31332B7C-6D30-96C2-9168-5F938763192B}" dt="2025-03-05T13:26:51.469" v="10"/>
      <pc:docMkLst>
        <pc:docMk/>
      </pc:docMkLst>
      <pc:sldChg chg="modSp">
        <pc:chgData name="Christopher Graham" userId="S::cmg24@cam.ac.uk::0220e09b-dd3e-4157-b938-d67c1091c7cd" providerId="AD" clId="Web-{31332B7C-6D30-96C2-9168-5F938763192B}" dt="2025-03-05T13:26:36.390" v="9" actId="1076"/>
        <pc:sldMkLst>
          <pc:docMk/>
          <pc:sldMk cId="1298162268" sldId="271"/>
        </pc:sldMkLst>
      </pc:sldChg>
      <pc:sldChg chg="del">
        <pc:chgData name="Christopher Graham" userId="S::cmg24@cam.ac.uk::0220e09b-dd3e-4157-b938-d67c1091c7cd" providerId="AD" clId="Web-{31332B7C-6D30-96C2-9168-5F938763192B}" dt="2025-03-05T13:26:51.469" v="10"/>
        <pc:sldMkLst>
          <pc:docMk/>
          <pc:sldMk cId="1000588536" sldId="280"/>
        </pc:sldMkLst>
      </pc:sldChg>
    </pc:docChg>
  </pc:docChgLst>
  <pc:docChgLst>
    <pc:chgData name="Christopher Graham" userId="0220e09b-dd3e-4157-b938-d67c1091c7cd" providerId="ADAL" clId="{C7F490D8-12CB-4B52-9FB4-E43A529FAF7A}"/>
    <pc:docChg chg="modSld">
      <pc:chgData name="Christopher Graham" userId="0220e09b-dd3e-4157-b938-d67c1091c7cd" providerId="ADAL" clId="{C7F490D8-12CB-4B52-9FB4-E43A529FAF7A}" dt="2025-05-14T10:07:44.747" v="1" actId="1076"/>
      <pc:docMkLst>
        <pc:docMk/>
      </pc:docMkLst>
      <pc:sldChg chg="addSp modSp mod">
        <pc:chgData name="Christopher Graham" userId="0220e09b-dd3e-4157-b938-d67c1091c7cd" providerId="ADAL" clId="{C7F490D8-12CB-4B52-9FB4-E43A529FAF7A}" dt="2025-05-14T10:07:44.747" v="1" actId="1076"/>
        <pc:sldMkLst>
          <pc:docMk/>
          <pc:sldMk cId="3386641715" sldId="279"/>
        </pc:sldMkLst>
        <pc:spChg chg="add mod">
          <ac:chgData name="Christopher Graham" userId="0220e09b-dd3e-4157-b938-d67c1091c7cd" providerId="ADAL" clId="{C7F490D8-12CB-4B52-9FB4-E43A529FAF7A}" dt="2025-05-14T10:07:44.747" v="1" actId="1076"/>
          <ac:spMkLst>
            <pc:docMk/>
            <pc:sldMk cId="3386641715" sldId="279"/>
            <ac:spMk id="5" creationId="{6344733F-6B25-8757-A4D7-8DEB41F62204}"/>
          </ac:spMkLst>
        </pc:spChg>
        <pc:spChg chg="add mod">
          <ac:chgData name="Christopher Graham" userId="0220e09b-dd3e-4157-b938-d67c1091c7cd" providerId="ADAL" clId="{C7F490D8-12CB-4B52-9FB4-E43A529FAF7A}" dt="2025-05-14T10:07:44.747" v="1" actId="1076"/>
          <ac:spMkLst>
            <pc:docMk/>
            <pc:sldMk cId="3386641715" sldId="279"/>
            <ac:spMk id="8" creationId="{047AC25A-C47A-2D00-09CC-AD9F96EF4A93}"/>
          </ac:spMkLst>
        </pc:spChg>
        <pc:spChg chg="add mod">
          <ac:chgData name="Christopher Graham" userId="0220e09b-dd3e-4157-b938-d67c1091c7cd" providerId="ADAL" clId="{C7F490D8-12CB-4B52-9FB4-E43A529FAF7A}" dt="2025-05-14T10:07:44.747" v="1" actId="1076"/>
          <ac:spMkLst>
            <pc:docMk/>
            <pc:sldMk cId="3386641715" sldId="279"/>
            <ac:spMk id="10" creationId="{B9852414-401F-A453-D2DF-85592F4993C6}"/>
          </ac:spMkLst>
        </pc:spChg>
        <pc:spChg chg="add mod">
          <ac:chgData name="Christopher Graham" userId="0220e09b-dd3e-4157-b938-d67c1091c7cd" providerId="ADAL" clId="{C7F490D8-12CB-4B52-9FB4-E43A529FAF7A}" dt="2025-05-14T10:07:44.747" v="1" actId="1076"/>
          <ac:spMkLst>
            <pc:docMk/>
            <pc:sldMk cId="3386641715" sldId="279"/>
            <ac:spMk id="11" creationId="{7CCF61A0-CD56-C784-64FD-3DFCE23D63BE}"/>
          </ac:spMkLst>
        </pc:spChg>
        <pc:picChg chg="add mod">
          <ac:chgData name="Christopher Graham" userId="0220e09b-dd3e-4157-b938-d67c1091c7cd" providerId="ADAL" clId="{C7F490D8-12CB-4B52-9FB4-E43A529FAF7A}" dt="2025-05-14T10:07:44.747" v="1" actId="1076"/>
          <ac:picMkLst>
            <pc:docMk/>
            <pc:sldMk cId="3386641715" sldId="279"/>
            <ac:picMk id="4" creationId="{A642CEF2-98C7-59D5-2E53-F470F4F8A988}"/>
          </ac:picMkLst>
        </pc:picChg>
        <pc:picChg chg="add mod">
          <ac:chgData name="Christopher Graham" userId="0220e09b-dd3e-4157-b938-d67c1091c7cd" providerId="ADAL" clId="{C7F490D8-12CB-4B52-9FB4-E43A529FAF7A}" dt="2025-05-14T10:07:44.747" v="1" actId="1076"/>
          <ac:picMkLst>
            <pc:docMk/>
            <pc:sldMk cId="3386641715" sldId="279"/>
            <ac:picMk id="6" creationId="{CCEC17AA-9033-743D-4392-E3FBCD630EE8}"/>
          </ac:picMkLst>
        </pc:picChg>
      </pc:sldChg>
    </pc:docChg>
  </pc:docChgLst>
  <pc:docChgLst>
    <pc:chgData name="Christopher Graham" userId="0220e09b-dd3e-4157-b938-d67c1091c7cd" providerId="ADAL" clId="{BE04AF02-E8BB-44B8-BADE-00F1DAEFDDD6}"/>
    <pc:docChg chg="custSel addSld delSld modSld">
      <pc:chgData name="Christopher Graham" userId="0220e09b-dd3e-4157-b938-d67c1091c7cd" providerId="ADAL" clId="{BE04AF02-E8BB-44B8-BADE-00F1DAEFDDD6}" dt="2025-05-14T09:54:23.074" v="159"/>
      <pc:docMkLst>
        <pc:docMk/>
      </pc:docMkLst>
      <pc:sldChg chg="addSp delSp modSp mod">
        <pc:chgData name="Christopher Graham" userId="0220e09b-dd3e-4157-b938-d67c1091c7cd" providerId="ADAL" clId="{BE04AF02-E8BB-44B8-BADE-00F1DAEFDDD6}" dt="2025-05-14T09:50:01.391" v="11" actId="1076"/>
        <pc:sldMkLst>
          <pc:docMk/>
          <pc:sldMk cId="1298162268" sldId="271"/>
        </pc:sldMkLst>
      </pc:sldChg>
      <pc:sldChg chg="addSp delSp modSp mod">
        <pc:chgData name="Christopher Graham" userId="0220e09b-dd3e-4157-b938-d67c1091c7cd" providerId="ADAL" clId="{BE04AF02-E8BB-44B8-BADE-00F1DAEFDDD6}" dt="2025-05-14T09:53:12.127" v="127" actId="478"/>
        <pc:sldMkLst>
          <pc:docMk/>
          <pc:sldMk cId="2558108300" sldId="276"/>
        </pc:sldMkLst>
      </pc:sldChg>
      <pc:sldChg chg="addSp modSp add mod">
        <pc:chgData name="Christopher Graham" userId="0220e09b-dd3e-4157-b938-d67c1091c7cd" providerId="ADAL" clId="{BE04AF02-E8BB-44B8-BADE-00F1DAEFDDD6}" dt="2025-05-14T09:53:50.806" v="150" actId="20577"/>
        <pc:sldMkLst>
          <pc:docMk/>
          <pc:sldMk cId="3253017108" sldId="277"/>
        </pc:sldMkLst>
        <pc:spChg chg="add mod">
          <ac:chgData name="Christopher Graham" userId="0220e09b-dd3e-4157-b938-d67c1091c7cd" providerId="ADAL" clId="{BE04AF02-E8BB-44B8-BADE-00F1DAEFDDD6}" dt="2025-05-14T09:53:46.421" v="144" actId="20577"/>
          <ac:spMkLst>
            <pc:docMk/>
            <pc:sldMk cId="3253017108" sldId="277"/>
            <ac:spMk id="2" creationId="{F09A4D95-7C5A-167C-F510-CB15CADFDC2D}"/>
          </ac:spMkLst>
        </pc:spChg>
        <pc:spChg chg="add mod">
          <ac:chgData name="Christopher Graham" userId="0220e09b-dd3e-4157-b938-d67c1091c7cd" providerId="ADAL" clId="{BE04AF02-E8BB-44B8-BADE-00F1DAEFDDD6}" dt="2025-05-14T09:53:50.806" v="150" actId="20577"/>
          <ac:spMkLst>
            <pc:docMk/>
            <pc:sldMk cId="3253017108" sldId="277"/>
            <ac:spMk id="3" creationId="{458C5FA3-9719-5202-B08D-8B6BD921E582}"/>
          </ac:spMkLst>
        </pc:spChg>
      </pc:sldChg>
      <pc:sldChg chg="add del">
        <pc:chgData name="Christopher Graham" userId="0220e09b-dd3e-4157-b938-d67c1091c7cd" providerId="ADAL" clId="{BE04AF02-E8BB-44B8-BADE-00F1DAEFDDD6}" dt="2025-05-14T09:53:53.068" v="151" actId="47"/>
        <pc:sldMkLst>
          <pc:docMk/>
          <pc:sldMk cId="1025422991" sldId="278"/>
        </pc:sldMkLst>
      </pc:sldChg>
      <pc:sldChg chg="add">
        <pc:chgData name="Christopher Graham" userId="0220e09b-dd3e-4157-b938-d67c1091c7cd" providerId="ADAL" clId="{BE04AF02-E8BB-44B8-BADE-00F1DAEFDDD6}" dt="2025-05-14T09:54:22.100" v="154"/>
        <pc:sldMkLst>
          <pc:docMk/>
          <pc:sldMk cId="2740465002" sldId="278"/>
        </pc:sldMkLst>
      </pc:sldChg>
      <pc:sldChg chg="add del">
        <pc:chgData name="Christopher Graham" userId="0220e09b-dd3e-4157-b938-d67c1091c7cd" providerId="ADAL" clId="{BE04AF02-E8BB-44B8-BADE-00F1DAEFDDD6}" dt="2025-05-14T09:53:53.553" v="152" actId="47"/>
        <pc:sldMkLst>
          <pc:docMk/>
          <pc:sldMk cId="2326769069" sldId="279"/>
        </pc:sldMkLst>
      </pc:sldChg>
      <pc:sldChg chg="add">
        <pc:chgData name="Christopher Graham" userId="0220e09b-dd3e-4157-b938-d67c1091c7cd" providerId="ADAL" clId="{BE04AF02-E8BB-44B8-BADE-00F1DAEFDDD6}" dt="2025-05-14T09:54:22.339" v="155"/>
        <pc:sldMkLst>
          <pc:docMk/>
          <pc:sldMk cId="3386641715" sldId="279"/>
        </pc:sldMkLst>
      </pc:sldChg>
      <pc:sldChg chg="add del">
        <pc:chgData name="Christopher Graham" userId="0220e09b-dd3e-4157-b938-d67c1091c7cd" providerId="ADAL" clId="{BE04AF02-E8BB-44B8-BADE-00F1DAEFDDD6}" dt="2025-05-14T09:53:53.975" v="153" actId="47"/>
        <pc:sldMkLst>
          <pc:docMk/>
          <pc:sldMk cId="1255579643" sldId="280"/>
        </pc:sldMkLst>
      </pc:sldChg>
      <pc:sldChg chg="add">
        <pc:chgData name="Christopher Graham" userId="0220e09b-dd3e-4157-b938-d67c1091c7cd" providerId="ADAL" clId="{BE04AF02-E8BB-44B8-BADE-00F1DAEFDDD6}" dt="2025-05-14T09:54:22.547" v="156"/>
        <pc:sldMkLst>
          <pc:docMk/>
          <pc:sldMk cId="3771148653" sldId="280"/>
        </pc:sldMkLst>
      </pc:sldChg>
      <pc:sldChg chg="add">
        <pc:chgData name="Christopher Graham" userId="0220e09b-dd3e-4157-b938-d67c1091c7cd" providerId="ADAL" clId="{BE04AF02-E8BB-44B8-BADE-00F1DAEFDDD6}" dt="2025-05-14T09:54:22.731" v="157"/>
        <pc:sldMkLst>
          <pc:docMk/>
          <pc:sldMk cId="1846034014" sldId="281"/>
        </pc:sldMkLst>
      </pc:sldChg>
      <pc:sldChg chg="add">
        <pc:chgData name="Christopher Graham" userId="0220e09b-dd3e-4157-b938-d67c1091c7cd" providerId="ADAL" clId="{BE04AF02-E8BB-44B8-BADE-00F1DAEFDDD6}" dt="2025-05-14T09:54:22.940" v="158"/>
        <pc:sldMkLst>
          <pc:docMk/>
          <pc:sldMk cId="2432357163" sldId="282"/>
        </pc:sldMkLst>
      </pc:sldChg>
      <pc:sldChg chg="add">
        <pc:chgData name="Christopher Graham" userId="0220e09b-dd3e-4157-b938-d67c1091c7cd" providerId="ADAL" clId="{BE04AF02-E8BB-44B8-BADE-00F1DAEFDDD6}" dt="2025-05-14T09:54:23.074" v="159"/>
        <pc:sldMkLst>
          <pc:docMk/>
          <pc:sldMk cId="4267620408" sldId="283"/>
        </pc:sldMkLst>
      </pc:sldChg>
    </pc:docChg>
  </pc:docChgLst>
  <pc:docChgLst>
    <pc:chgData name="Alex Jenkin (she/her)" userId="8acd8324-88f9-4177-8fce-e60f4fd0825c" providerId="ADAL" clId="{32BB9D05-16A7-4F93-88DC-DB37167E2306}"/>
    <pc:docChg chg="modSld">
      <pc:chgData name="Alex Jenkin (she/her)" userId="8acd8324-88f9-4177-8fce-e60f4fd0825c" providerId="ADAL" clId="{32BB9D05-16A7-4F93-88DC-DB37167E2306}" dt="2025-06-25T14:53:48.914" v="3" actId="20577"/>
      <pc:docMkLst>
        <pc:docMk/>
      </pc:docMkLst>
      <pc:sldChg chg="modNotesTx">
        <pc:chgData name="Alex Jenkin (she/her)" userId="8acd8324-88f9-4177-8fce-e60f4fd0825c" providerId="ADAL" clId="{32BB9D05-16A7-4F93-88DC-DB37167E2306}" dt="2025-06-25T14:53:48.914" v="3" actId="20577"/>
        <pc:sldMkLst>
          <pc:docMk/>
          <pc:sldMk cId="1298162268" sldId="271"/>
        </pc:sldMkLst>
      </pc:sldChg>
    </pc:docChg>
  </pc:docChgLst>
  <pc:docChgLst>
    <pc:chgData name="Christopher Graham" userId="S::cmg24@cam.ac.uk::0220e09b-dd3e-4157-b938-d67c1091c7cd" providerId="AD" clId="Web-{7D9FE058-CC74-8A77-B398-3FE3960E7712}"/>
    <pc:docChg chg="delSld modSld">
      <pc:chgData name="Christopher Graham" userId="S::cmg24@cam.ac.uk::0220e09b-dd3e-4157-b938-d67c1091c7cd" providerId="AD" clId="Web-{7D9FE058-CC74-8A77-B398-3FE3960E7712}" dt="2025-05-14T09:49:11.569" v="62"/>
      <pc:docMkLst>
        <pc:docMk/>
      </pc:docMkLst>
      <pc:sldChg chg="addSp delSp modSp modNotes">
        <pc:chgData name="Christopher Graham" userId="S::cmg24@cam.ac.uk::0220e09b-dd3e-4157-b938-d67c1091c7cd" providerId="AD" clId="Web-{7D9FE058-CC74-8A77-B398-3FE3960E7712}" dt="2025-05-14T09:49:11.569" v="62"/>
        <pc:sldMkLst>
          <pc:docMk/>
          <pc:sldMk cId="1298162268" sldId="271"/>
        </pc:sldMkLst>
        <pc:spChg chg="mod">
          <ac:chgData name="Christopher Graham" userId="S::cmg24@cam.ac.uk::0220e09b-dd3e-4157-b938-d67c1091c7cd" providerId="AD" clId="Web-{7D9FE058-CC74-8A77-B398-3FE3960E7712}" dt="2025-05-14T09:48:39.115" v="53" actId="20577"/>
          <ac:spMkLst>
            <pc:docMk/>
            <pc:sldMk cId="1298162268" sldId="271"/>
            <ac:spMk id="5" creationId="{C5051D45-EF3C-975E-0F13-F0F2D314BE19}"/>
          </ac:spMkLst>
        </pc:spChg>
      </pc:sldChg>
      <pc:sldChg chg="delSp">
        <pc:chgData name="Christopher Graham" userId="S::cmg24@cam.ac.uk::0220e09b-dd3e-4157-b938-d67c1091c7cd" providerId="AD" clId="Web-{7D9FE058-CC74-8A77-B398-3FE3960E7712}" dt="2025-05-14T09:28:31.955" v="11"/>
        <pc:sldMkLst>
          <pc:docMk/>
          <pc:sldMk cId="2558108300" sldId="276"/>
        </pc:sldMkLst>
      </pc:sldChg>
      <pc:sldChg chg="del">
        <pc:chgData name="Christopher Graham" userId="S::cmg24@cam.ac.uk::0220e09b-dd3e-4157-b938-d67c1091c7cd" providerId="AD" clId="Web-{7D9FE058-CC74-8A77-B398-3FE3960E7712}" dt="2025-05-14T09:28:33.720" v="12"/>
        <pc:sldMkLst>
          <pc:docMk/>
          <pc:sldMk cId="813556609" sldId="277"/>
        </pc:sldMkLst>
      </pc:sldChg>
      <pc:sldChg chg="del">
        <pc:chgData name="Christopher Graham" userId="S::cmg24@cam.ac.uk::0220e09b-dd3e-4157-b938-d67c1091c7cd" providerId="AD" clId="Web-{7D9FE058-CC74-8A77-B398-3FE3960E7712}" dt="2025-05-14T09:28:34.220" v="13"/>
        <pc:sldMkLst>
          <pc:docMk/>
          <pc:sldMk cId="3350344647" sldId="278"/>
        </pc:sldMkLst>
      </pc:sldChg>
      <pc:sldChg chg="del">
        <pc:chgData name="Christopher Graham" userId="S::cmg24@cam.ac.uk::0220e09b-dd3e-4157-b938-d67c1091c7cd" providerId="AD" clId="Web-{7D9FE058-CC74-8A77-B398-3FE3960E7712}" dt="2025-05-14T09:28:34.564" v="14"/>
        <pc:sldMkLst>
          <pc:docMk/>
          <pc:sldMk cId="190792530" sldId="279"/>
        </pc:sldMkLst>
      </pc:sldChg>
      <pc:sldChg chg="del">
        <pc:chgData name="Christopher Graham" userId="S::cmg24@cam.ac.uk::0220e09b-dd3e-4157-b938-d67c1091c7cd" providerId="AD" clId="Web-{7D9FE058-CC74-8A77-B398-3FE3960E7712}" dt="2025-05-14T09:28:34.970" v="15"/>
        <pc:sldMkLst>
          <pc:docMk/>
          <pc:sldMk cId="356561913" sldId="281"/>
        </pc:sldMkLst>
      </pc:sldChg>
      <pc:sldChg chg="del">
        <pc:chgData name="Christopher Graham" userId="S::cmg24@cam.ac.uk::0220e09b-dd3e-4157-b938-d67c1091c7cd" providerId="AD" clId="Web-{7D9FE058-CC74-8A77-B398-3FE3960E7712}" dt="2025-05-14T09:28:36.986" v="16"/>
        <pc:sldMkLst>
          <pc:docMk/>
          <pc:sldMk cId="117798461" sldId="282"/>
        </pc:sldMkLst>
      </pc:sldChg>
    </pc:docChg>
  </pc:docChgLst>
  <pc:docChgLst>
    <pc:chgData name="Christopher Graham" userId="0220e09b-dd3e-4157-b938-d67c1091c7cd" providerId="ADAL" clId="{EF6BA6C0-FA6E-4C50-9E09-6D3573E1BB0C}"/>
    <pc:docChg chg="custSel addSld delSld modSld sldOrd">
      <pc:chgData name="Christopher Graham" userId="0220e09b-dd3e-4157-b938-d67c1091c7cd" providerId="ADAL" clId="{EF6BA6C0-FA6E-4C50-9E09-6D3573E1BB0C}" dt="2025-06-04T12:01:04.344" v="1896" actId="20577"/>
      <pc:docMkLst>
        <pc:docMk/>
      </pc:docMkLst>
      <pc:sldChg chg="addSp modSp mod">
        <pc:chgData name="Christopher Graham" userId="0220e09b-dd3e-4157-b938-d67c1091c7cd" providerId="ADAL" clId="{EF6BA6C0-FA6E-4C50-9E09-6D3573E1BB0C}" dt="2025-06-04T10:30:06.979" v="87" actId="1036"/>
        <pc:sldMkLst>
          <pc:docMk/>
          <pc:sldMk cId="1298162268" sldId="271"/>
        </pc:sldMkLst>
        <pc:spChg chg="mod">
          <ac:chgData name="Christopher Graham" userId="0220e09b-dd3e-4157-b938-d67c1091c7cd" providerId="ADAL" clId="{EF6BA6C0-FA6E-4C50-9E09-6D3573E1BB0C}" dt="2025-06-04T10:29:40.397" v="77" actId="1076"/>
          <ac:spMkLst>
            <pc:docMk/>
            <pc:sldMk cId="1298162268" sldId="271"/>
            <ac:spMk id="5" creationId="{C5051D45-EF3C-975E-0F13-F0F2D314BE19}"/>
          </ac:spMkLst>
        </pc:spChg>
        <pc:picChg chg="add mod">
          <ac:chgData name="Christopher Graham" userId="0220e09b-dd3e-4157-b938-d67c1091c7cd" providerId="ADAL" clId="{EF6BA6C0-FA6E-4C50-9E09-6D3573E1BB0C}" dt="2025-06-04T10:30:06.979" v="87" actId="1036"/>
          <ac:picMkLst>
            <pc:docMk/>
            <pc:sldMk cId="1298162268" sldId="271"/>
            <ac:picMk id="2" creationId="{AE7316DA-1D6B-EC16-6DAB-67CC1B6B1D75}"/>
          </ac:picMkLst>
        </pc:picChg>
      </pc:sldChg>
      <pc:sldChg chg="delSp modSp mod">
        <pc:chgData name="Christopher Graham" userId="0220e09b-dd3e-4157-b938-d67c1091c7cd" providerId="ADAL" clId="{EF6BA6C0-FA6E-4C50-9E09-6D3573E1BB0C}" dt="2025-06-04T10:38:12.745" v="193" actId="20577"/>
        <pc:sldMkLst>
          <pc:docMk/>
          <pc:sldMk cId="3253017108" sldId="277"/>
        </pc:sldMkLst>
        <pc:spChg chg="mod">
          <ac:chgData name="Christopher Graham" userId="0220e09b-dd3e-4157-b938-d67c1091c7cd" providerId="ADAL" clId="{EF6BA6C0-FA6E-4C50-9E09-6D3573E1BB0C}" dt="2025-06-04T10:30:47.699" v="108" actId="20577"/>
          <ac:spMkLst>
            <pc:docMk/>
            <pc:sldMk cId="3253017108" sldId="277"/>
            <ac:spMk id="2" creationId="{F09A4D95-7C5A-167C-F510-CB15CADFDC2D}"/>
          </ac:spMkLst>
        </pc:spChg>
        <pc:spChg chg="mod">
          <ac:chgData name="Christopher Graham" userId="0220e09b-dd3e-4157-b938-d67c1091c7cd" providerId="ADAL" clId="{EF6BA6C0-FA6E-4C50-9E09-6D3573E1BB0C}" dt="2025-06-04T10:38:12.745" v="193" actId="20577"/>
          <ac:spMkLst>
            <pc:docMk/>
            <pc:sldMk cId="3253017108" sldId="277"/>
            <ac:spMk id="3" creationId="{458C5FA3-9719-5202-B08D-8B6BD921E582}"/>
          </ac:spMkLst>
        </pc:spChg>
      </pc:sldChg>
      <pc:sldChg chg="modSp del mod ord">
        <pc:chgData name="Christopher Graham" userId="0220e09b-dd3e-4157-b938-d67c1091c7cd" providerId="ADAL" clId="{EF6BA6C0-FA6E-4C50-9E09-6D3573E1BB0C}" dt="2025-06-04T10:51:37.437" v="1211" actId="47"/>
        <pc:sldMkLst>
          <pc:docMk/>
          <pc:sldMk cId="2740465002" sldId="278"/>
        </pc:sldMkLst>
      </pc:sldChg>
      <pc:sldChg chg="addSp delSp modSp mod">
        <pc:chgData name="Christopher Graham" userId="0220e09b-dd3e-4157-b938-d67c1091c7cd" providerId="ADAL" clId="{EF6BA6C0-FA6E-4C50-9E09-6D3573E1BB0C}" dt="2025-06-04T12:01:04.344" v="1896" actId="20577"/>
        <pc:sldMkLst>
          <pc:docMk/>
          <pc:sldMk cId="3386641715" sldId="279"/>
        </pc:sldMkLst>
        <pc:spChg chg="mod">
          <ac:chgData name="Christopher Graham" userId="0220e09b-dd3e-4157-b938-d67c1091c7cd" providerId="ADAL" clId="{EF6BA6C0-FA6E-4C50-9E09-6D3573E1BB0C}" dt="2025-06-04T11:02:29.673" v="1271" actId="1076"/>
          <ac:spMkLst>
            <pc:docMk/>
            <pc:sldMk cId="3386641715" sldId="279"/>
            <ac:spMk id="2" creationId="{4E28D075-66C3-C71B-BB71-EE11F23473D2}"/>
          </ac:spMkLst>
        </pc:spChg>
        <pc:spChg chg="mod">
          <ac:chgData name="Christopher Graham" userId="0220e09b-dd3e-4157-b938-d67c1091c7cd" providerId="ADAL" clId="{EF6BA6C0-FA6E-4C50-9E09-6D3573E1BB0C}" dt="2025-06-04T12:01:04.344" v="1896" actId="20577"/>
          <ac:spMkLst>
            <pc:docMk/>
            <pc:sldMk cId="3386641715" sldId="279"/>
            <ac:spMk id="5" creationId="{6344733F-6B25-8757-A4D7-8DEB41F62204}"/>
          </ac:spMkLst>
        </pc:spChg>
        <pc:spChg chg="mod topLvl">
          <ac:chgData name="Christopher Graham" userId="0220e09b-dd3e-4157-b938-d67c1091c7cd" providerId="ADAL" clId="{EF6BA6C0-FA6E-4C50-9E09-6D3573E1BB0C}" dt="2025-06-04T11:04:34.046" v="1299" actId="1076"/>
          <ac:spMkLst>
            <pc:docMk/>
            <pc:sldMk cId="3386641715" sldId="279"/>
            <ac:spMk id="8" creationId="{047AC25A-C47A-2D00-09CC-AD9F96EF4A93}"/>
          </ac:spMkLst>
        </pc:spChg>
        <pc:spChg chg="mod topLvl">
          <ac:chgData name="Christopher Graham" userId="0220e09b-dd3e-4157-b938-d67c1091c7cd" providerId="ADAL" clId="{EF6BA6C0-FA6E-4C50-9E09-6D3573E1BB0C}" dt="2025-06-04T11:06:21.372" v="1329" actId="1076"/>
          <ac:spMkLst>
            <pc:docMk/>
            <pc:sldMk cId="3386641715" sldId="279"/>
            <ac:spMk id="10" creationId="{B9852414-401F-A453-D2DF-85592F4993C6}"/>
          </ac:spMkLst>
        </pc:spChg>
        <pc:spChg chg="mod">
          <ac:chgData name="Christopher Graham" userId="0220e09b-dd3e-4157-b938-d67c1091c7cd" providerId="ADAL" clId="{EF6BA6C0-FA6E-4C50-9E09-6D3573E1BB0C}" dt="2025-06-04T11:04:58.727" v="1319" actId="1038"/>
          <ac:spMkLst>
            <pc:docMk/>
            <pc:sldMk cId="3386641715" sldId="279"/>
            <ac:spMk id="11" creationId="{7CCF61A0-CD56-C784-64FD-3DFCE23D63BE}"/>
          </ac:spMkLst>
        </pc:spChg>
        <pc:spChg chg="add mod">
          <ac:chgData name="Christopher Graham" userId="0220e09b-dd3e-4157-b938-d67c1091c7cd" providerId="ADAL" clId="{EF6BA6C0-FA6E-4C50-9E09-6D3573E1BB0C}" dt="2025-06-04T11:06:33.820" v="1332" actId="20577"/>
          <ac:spMkLst>
            <pc:docMk/>
            <pc:sldMk cId="3386641715" sldId="279"/>
            <ac:spMk id="16" creationId="{FF852659-24EB-C72D-4989-661AC8957AC1}"/>
          </ac:spMkLst>
        </pc:spChg>
        <pc:picChg chg="mod topLvl modCrop">
          <ac:chgData name="Christopher Graham" userId="0220e09b-dd3e-4157-b938-d67c1091c7cd" providerId="ADAL" clId="{EF6BA6C0-FA6E-4C50-9E09-6D3573E1BB0C}" dt="2025-06-04T11:06:21.372" v="1329" actId="1076"/>
          <ac:picMkLst>
            <pc:docMk/>
            <pc:sldMk cId="3386641715" sldId="279"/>
            <ac:picMk id="4" creationId="{A642CEF2-98C7-59D5-2E53-F470F4F8A988}"/>
          </ac:picMkLst>
        </pc:picChg>
        <pc:picChg chg="mod topLvl modCrop">
          <ac:chgData name="Christopher Graham" userId="0220e09b-dd3e-4157-b938-d67c1091c7cd" providerId="ADAL" clId="{EF6BA6C0-FA6E-4C50-9E09-6D3573E1BB0C}" dt="2025-06-04T11:04:34.046" v="1299" actId="1076"/>
          <ac:picMkLst>
            <pc:docMk/>
            <pc:sldMk cId="3386641715" sldId="279"/>
            <ac:picMk id="6" creationId="{CCEC17AA-9033-743D-4392-E3FBCD630EE8}"/>
          </ac:picMkLst>
        </pc:picChg>
      </pc:sldChg>
      <pc:sldChg chg="del">
        <pc:chgData name="Christopher Graham" userId="0220e09b-dd3e-4157-b938-d67c1091c7cd" providerId="ADAL" clId="{EF6BA6C0-FA6E-4C50-9E09-6D3573E1BB0C}" dt="2025-06-04T11:18:07.426" v="1866" actId="47"/>
        <pc:sldMkLst>
          <pc:docMk/>
          <pc:sldMk cId="3771148653" sldId="280"/>
        </pc:sldMkLst>
      </pc:sldChg>
      <pc:sldChg chg="del">
        <pc:chgData name="Christopher Graham" userId="0220e09b-dd3e-4157-b938-d67c1091c7cd" providerId="ADAL" clId="{EF6BA6C0-FA6E-4C50-9E09-6D3573E1BB0C}" dt="2025-06-04T11:18:12.058" v="1869" actId="47"/>
        <pc:sldMkLst>
          <pc:docMk/>
          <pc:sldMk cId="1846034014" sldId="281"/>
        </pc:sldMkLst>
      </pc:sldChg>
      <pc:sldChg chg="del">
        <pc:chgData name="Christopher Graham" userId="0220e09b-dd3e-4157-b938-d67c1091c7cd" providerId="ADAL" clId="{EF6BA6C0-FA6E-4C50-9E09-6D3573E1BB0C}" dt="2025-06-04T11:18:11.085" v="1868" actId="47"/>
        <pc:sldMkLst>
          <pc:docMk/>
          <pc:sldMk cId="2432357163" sldId="282"/>
        </pc:sldMkLst>
      </pc:sldChg>
      <pc:sldChg chg="del">
        <pc:chgData name="Christopher Graham" userId="0220e09b-dd3e-4157-b938-d67c1091c7cd" providerId="ADAL" clId="{EF6BA6C0-FA6E-4C50-9E09-6D3573E1BB0C}" dt="2025-06-04T11:18:10.169" v="1867" actId="47"/>
        <pc:sldMkLst>
          <pc:docMk/>
          <pc:sldMk cId="4267620408" sldId="283"/>
        </pc:sldMkLst>
      </pc:sldChg>
      <pc:sldChg chg="delSp modSp add mod">
        <pc:chgData name="Christopher Graham" userId="0220e09b-dd3e-4157-b938-d67c1091c7cd" providerId="ADAL" clId="{EF6BA6C0-FA6E-4C50-9E09-6D3573E1BB0C}" dt="2025-06-04T10:42:33.868" v="322" actId="20577"/>
        <pc:sldMkLst>
          <pc:docMk/>
          <pc:sldMk cId="813556609" sldId="284"/>
        </pc:sldMkLst>
        <pc:spChg chg="mod">
          <ac:chgData name="Christopher Graham" userId="0220e09b-dd3e-4157-b938-d67c1091c7cd" providerId="ADAL" clId="{EF6BA6C0-FA6E-4C50-9E09-6D3573E1BB0C}" dt="2025-06-04T10:42:33.868" v="322" actId="20577"/>
          <ac:spMkLst>
            <pc:docMk/>
            <pc:sldMk cId="813556609" sldId="284"/>
            <ac:spMk id="3" creationId="{8775A772-7D1A-511E-7CC7-06AC592B1712}"/>
          </ac:spMkLst>
        </pc:spChg>
        <pc:picChg chg="mod">
          <ac:chgData name="Christopher Graham" userId="0220e09b-dd3e-4157-b938-d67c1091c7cd" providerId="ADAL" clId="{EF6BA6C0-FA6E-4C50-9E09-6D3573E1BB0C}" dt="2025-06-04T10:42:31.699" v="321" actId="1076"/>
          <ac:picMkLst>
            <pc:docMk/>
            <pc:sldMk cId="813556609" sldId="284"/>
            <ac:picMk id="5" creationId="{56CEF06B-D30B-3B8F-BCD8-90CD23CAC3C2}"/>
          </ac:picMkLst>
        </pc:picChg>
      </pc:sldChg>
      <pc:sldChg chg="addSp delSp modSp add mod">
        <pc:chgData name="Christopher Graham" userId="0220e09b-dd3e-4157-b938-d67c1091c7cd" providerId="ADAL" clId="{EF6BA6C0-FA6E-4C50-9E09-6D3573E1BB0C}" dt="2025-06-04T10:52:59.288" v="1227" actId="14100"/>
        <pc:sldMkLst>
          <pc:docMk/>
          <pc:sldMk cId="3896224162" sldId="285"/>
        </pc:sldMkLst>
        <pc:spChg chg="mod">
          <ac:chgData name="Christopher Graham" userId="0220e09b-dd3e-4157-b938-d67c1091c7cd" providerId="ADAL" clId="{EF6BA6C0-FA6E-4C50-9E09-6D3573E1BB0C}" dt="2025-06-04T10:51:58.347" v="1212" actId="14100"/>
          <ac:spMkLst>
            <pc:docMk/>
            <pc:sldMk cId="3896224162" sldId="285"/>
            <ac:spMk id="3" creationId="{73571C29-A373-D580-0E83-437CF6C19561}"/>
          </ac:spMkLst>
        </pc:spChg>
        <pc:spChg chg="mod">
          <ac:chgData name="Christopher Graham" userId="0220e09b-dd3e-4157-b938-d67c1091c7cd" providerId="ADAL" clId="{EF6BA6C0-FA6E-4C50-9E09-6D3573E1BB0C}" dt="2025-06-04T10:42:52.113" v="358" actId="20577"/>
          <ac:spMkLst>
            <pc:docMk/>
            <pc:sldMk cId="3896224162" sldId="285"/>
            <ac:spMk id="7" creationId="{110AA27F-60AA-FE57-514A-01568FF10BEB}"/>
          </ac:spMkLst>
        </pc:spChg>
        <pc:picChg chg="add mod modCrop">
          <ac:chgData name="Christopher Graham" userId="0220e09b-dd3e-4157-b938-d67c1091c7cd" providerId="ADAL" clId="{EF6BA6C0-FA6E-4C50-9E09-6D3573E1BB0C}" dt="2025-06-04T10:52:59.288" v="1227" actId="14100"/>
          <ac:picMkLst>
            <pc:docMk/>
            <pc:sldMk cId="3896224162" sldId="285"/>
            <ac:picMk id="2" creationId="{2AFA1F79-46EC-A157-1A05-A6E28B5502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15069-F3E9-4504-86F8-24C34D10E4BE}"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F0A5B-CA3D-48B6-93BC-2B89E305E646}" type="slidenum">
              <a:rPr lang="en-GB" smtClean="0"/>
              <a:t>‹#›</a:t>
            </a:fld>
            <a:endParaRPr lang="en-GB"/>
          </a:p>
        </p:txBody>
      </p:sp>
    </p:spTree>
    <p:extLst>
      <p:ext uri="{BB962C8B-B14F-4D97-AF65-F5344CB8AC3E}">
        <p14:creationId xmlns:p14="http://schemas.microsoft.com/office/powerpoint/2010/main" val="381021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aps.org.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Science &amp; Plants for Schools: </a:t>
            </a:r>
            <a:r>
              <a:rPr lang="en-GB" sz="1200" u="none" strike="noStrike" kern="1200" dirty="0">
                <a:solidFill>
                  <a:schemeClr val="tx1"/>
                </a:solidFill>
                <a:effectLst/>
                <a:latin typeface="+mn-lt"/>
                <a:ea typeface="+mn-ea"/>
                <a:cs typeface="+mn-cs"/>
                <a:hlinkClick r:id="rId3"/>
              </a:rPr>
              <a:t>www.saps.org.uk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Calibrating and Measuring in Microscopy - Measuring Chloroplast Speed</a:t>
            </a:r>
          </a:p>
          <a:p>
            <a:r>
              <a:rPr lang="en-GB" sz="1200" kern="1200" dirty="0">
                <a:solidFill>
                  <a:schemeClr val="tx1"/>
                </a:solidFill>
                <a:effectLst/>
                <a:latin typeface="+mn-lt"/>
                <a:ea typeface="+mn-ea"/>
                <a:cs typeface="+mn-cs"/>
              </a:rPr>
              <a:t>Resource 6425, Version 1.0, Released 2025</a:t>
            </a:r>
          </a:p>
          <a:p>
            <a:br>
              <a:rPr lang="en-GB" u="sng" dirty="0"/>
            </a:br>
            <a:r>
              <a:rPr lang="en-GB" u="none" dirty="0"/>
              <a:t>All images by SAPS </a:t>
            </a:r>
          </a:p>
        </p:txBody>
      </p:sp>
      <p:sp>
        <p:nvSpPr>
          <p:cNvPr id="4" name="Slide Number Placeholder 3"/>
          <p:cNvSpPr>
            <a:spLocks noGrp="1"/>
          </p:cNvSpPr>
          <p:nvPr>
            <p:ph type="sldNum" sz="quarter" idx="5"/>
          </p:nvPr>
        </p:nvSpPr>
        <p:spPr/>
        <p:txBody>
          <a:bodyPr/>
          <a:lstStyle/>
          <a:p>
            <a:fld id="{8EBF0A5B-CA3D-48B6-93BC-2B89E305E646}" type="slidenum">
              <a:rPr lang="en-GB" smtClean="0"/>
              <a:t>1</a:t>
            </a:fld>
            <a:endParaRPr lang="en-GB"/>
          </a:p>
        </p:txBody>
      </p:sp>
    </p:spTree>
    <p:extLst>
      <p:ext uri="{BB962C8B-B14F-4D97-AF65-F5344CB8AC3E}">
        <p14:creationId xmlns:p14="http://schemas.microsoft.com/office/powerpoint/2010/main" val="213640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8C764F-C42C-0EAC-79D2-92779C0683DE}"/>
              </a:ext>
            </a:extLst>
          </p:cNvPr>
          <p:cNvSpPr/>
          <p:nvPr userDrawn="1"/>
        </p:nvSpPr>
        <p:spPr>
          <a:xfrm>
            <a:off x="-3" y="1746007"/>
            <a:ext cx="12192003" cy="511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ound Single Corner of Rectangle 7">
            <a:extLst>
              <a:ext uri="{FF2B5EF4-FFF2-40B4-BE49-F238E27FC236}">
                <a16:creationId xmlns:a16="http://schemas.microsoft.com/office/drawing/2014/main" id="{4CCA366B-57E9-E5B8-2ADC-E7C2C839A9BD}"/>
              </a:ext>
            </a:extLst>
          </p:cNvPr>
          <p:cNvSpPr/>
          <p:nvPr userDrawn="1"/>
        </p:nvSpPr>
        <p:spPr>
          <a:xfrm flipH="1">
            <a:off x="7113455" y="1389295"/>
            <a:ext cx="4500000" cy="3780000"/>
          </a:xfrm>
          <a:prstGeom prst="round1Rect">
            <a:avLst>
              <a:gd name="adj" fmla="val 63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9" name="Rectangle 8">
            <a:extLst>
              <a:ext uri="{FF2B5EF4-FFF2-40B4-BE49-F238E27FC236}">
                <a16:creationId xmlns:a16="http://schemas.microsoft.com/office/drawing/2014/main" id="{052D4208-F4EA-3657-2575-7B08934FC33E}"/>
              </a:ext>
            </a:extLst>
          </p:cNvPr>
          <p:cNvSpPr/>
          <p:nvPr userDrawn="1"/>
        </p:nvSpPr>
        <p:spPr>
          <a:xfrm>
            <a:off x="6760800" y="1746000"/>
            <a:ext cx="4500000" cy="37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0" name="Title 1">
            <a:extLst>
              <a:ext uri="{FF2B5EF4-FFF2-40B4-BE49-F238E27FC236}">
                <a16:creationId xmlns:a16="http://schemas.microsoft.com/office/drawing/2014/main" id="{33660E5B-E1E4-B2C9-1DA5-70AB85B4C6CC}"/>
              </a:ext>
            </a:extLst>
          </p:cNvPr>
          <p:cNvSpPr>
            <a:spLocks noGrp="1"/>
          </p:cNvSpPr>
          <p:nvPr>
            <p:ph type="title"/>
          </p:nvPr>
        </p:nvSpPr>
        <p:spPr>
          <a:xfrm>
            <a:off x="587375" y="2374740"/>
            <a:ext cx="6172160" cy="1274195"/>
          </a:xfrm>
        </p:spPr>
        <p:txBody>
          <a:bodyPr/>
          <a:lstStyle>
            <a:lvl1pPr>
              <a:defRPr sz="4600"/>
            </a:lvl1pPr>
          </a:lstStyle>
          <a:p>
            <a:r>
              <a:rPr lang="en-GB"/>
              <a:t>Click to edit Master title style</a:t>
            </a:r>
          </a:p>
        </p:txBody>
      </p:sp>
      <p:sp>
        <p:nvSpPr>
          <p:cNvPr id="11" name="Text Placeholder 30">
            <a:extLst>
              <a:ext uri="{FF2B5EF4-FFF2-40B4-BE49-F238E27FC236}">
                <a16:creationId xmlns:a16="http://schemas.microsoft.com/office/drawing/2014/main" id="{A9CC4A28-C70E-35C0-4BBD-F9C755390A5A}"/>
              </a:ext>
            </a:extLst>
          </p:cNvPr>
          <p:cNvSpPr>
            <a:spLocks noGrp="1"/>
          </p:cNvSpPr>
          <p:nvPr>
            <p:ph type="body" sz="quarter" idx="11"/>
          </p:nvPr>
        </p:nvSpPr>
        <p:spPr>
          <a:xfrm>
            <a:off x="588005" y="5029200"/>
            <a:ext cx="6392863" cy="576400"/>
          </a:xfrm>
        </p:spPr>
        <p:txBody>
          <a:bodyPr>
            <a:normAutofit/>
          </a:bodyPr>
          <a:lstStyle>
            <a:lvl1pPr marL="0" indent="0">
              <a:buNone/>
              <a:defRPr sz="1600"/>
            </a:lvl1pPr>
          </a:lstStyle>
          <a:p>
            <a:pPr lvl="0"/>
            <a:r>
              <a:rPr lang="en-GB"/>
              <a:t>Click to edit Master text styles</a:t>
            </a:r>
          </a:p>
        </p:txBody>
      </p:sp>
      <p:sp>
        <p:nvSpPr>
          <p:cNvPr id="12" name="Picture Placeholder 8">
            <a:extLst>
              <a:ext uri="{FF2B5EF4-FFF2-40B4-BE49-F238E27FC236}">
                <a16:creationId xmlns:a16="http://schemas.microsoft.com/office/drawing/2014/main" id="{FB2C6E4E-8165-E1F8-898C-DA02BC6756D6}"/>
              </a:ext>
            </a:extLst>
          </p:cNvPr>
          <p:cNvSpPr>
            <a:spLocks noGrp="1" noChangeAspect="1"/>
          </p:cNvSpPr>
          <p:nvPr>
            <p:ph type="pic" sz="quarter" idx="12"/>
          </p:nvPr>
        </p:nvSpPr>
        <p:spPr>
          <a:xfrm>
            <a:off x="6879603" y="1626895"/>
            <a:ext cx="4500000" cy="3780000"/>
          </a:xfrm>
        </p:spPr>
        <p:txBody>
          <a:bodyPr/>
          <a:lstStyle/>
          <a:p>
            <a:endParaRPr lang="en-GB"/>
          </a:p>
        </p:txBody>
      </p:sp>
      <p:pic>
        <p:nvPicPr>
          <p:cNvPr id="13" name="Graphic 12">
            <a:extLst>
              <a:ext uri="{FF2B5EF4-FFF2-40B4-BE49-F238E27FC236}">
                <a16:creationId xmlns:a16="http://schemas.microsoft.com/office/drawing/2014/main" id="{B13693D8-3694-EFFF-D043-AB1A1BF30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4932" y="470860"/>
            <a:ext cx="2399173" cy="920613"/>
          </a:xfrm>
          <a:prstGeom prst="rect">
            <a:avLst/>
          </a:prstGeom>
        </p:spPr>
      </p:pic>
      <p:sp>
        <p:nvSpPr>
          <p:cNvPr id="14" name="TextBox 13">
            <a:extLst>
              <a:ext uri="{FF2B5EF4-FFF2-40B4-BE49-F238E27FC236}">
                <a16:creationId xmlns:a16="http://schemas.microsoft.com/office/drawing/2014/main" id="{D79B1EFD-5583-D696-65EF-5D153595642A}"/>
              </a:ext>
            </a:extLst>
          </p:cNvPr>
          <p:cNvSpPr txBox="1"/>
          <p:nvPr userDrawn="1"/>
        </p:nvSpPr>
        <p:spPr>
          <a:xfrm>
            <a:off x="588001" y="5722756"/>
            <a:ext cx="2697163" cy="338554"/>
          </a:xfrm>
          <a:prstGeom prst="rect">
            <a:avLst/>
          </a:prstGeom>
          <a:noFill/>
        </p:spPr>
        <p:txBody>
          <a:bodyPr wrap="square" lIns="0" tIns="0" rIns="0" bIns="0" rtlCol="0">
            <a:spAutoFit/>
          </a:bodyPr>
          <a:lstStyle/>
          <a:p>
            <a:pPr algn="l">
              <a:spcBef>
                <a:spcPts val="1000"/>
              </a:spcBef>
            </a:pPr>
            <a:r>
              <a:rPr lang="en-GB" sz="2200" err="1">
                <a:solidFill>
                  <a:schemeClr val="tx1"/>
                </a:solidFill>
              </a:rPr>
              <a:t>www.saps.org.uk</a:t>
            </a:r>
            <a:endParaRPr lang="en-GB" sz="2200">
              <a:solidFill>
                <a:schemeClr val="tx1"/>
              </a:solidFill>
            </a:endParaRPr>
          </a:p>
        </p:txBody>
      </p:sp>
    </p:spTree>
    <p:extLst>
      <p:ext uri="{BB962C8B-B14F-4D97-AF65-F5344CB8AC3E}">
        <p14:creationId xmlns:p14="http://schemas.microsoft.com/office/powerpoint/2010/main" val="50366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Picture">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9FF4996-D52D-552B-4360-1A04445DF316}"/>
              </a:ext>
            </a:extLst>
          </p:cNvPr>
          <p:cNvSpPr/>
          <p:nvPr userDrawn="1"/>
        </p:nvSpPr>
        <p:spPr>
          <a:xfrm flipV="1">
            <a:off x="0" y="1746000"/>
            <a:ext cx="12192000" cy="51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12" name="Graphic 11">
            <a:extLst>
              <a:ext uri="{FF2B5EF4-FFF2-40B4-BE49-F238E27FC236}">
                <a16:creationId xmlns:a16="http://schemas.microsoft.com/office/drawing/2014/main" id="{56F727F4-5E64-BB12-B4FD-0DE74D32F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4932" y="470860"/>
            <a:ext cx="2399173" cy="920613"/>
          </a:xfrm>
          <a:prstGeom prst="rect">
            <a:avLst/>
          </a:prstGeom>
        </p:spPr>
      </p:pic>
      <p:sp>
        <p:nvSpPr>
          <p:cNvPr id="3" name="Title 1">
            <a:extLst>
              <a:ext uri="{FF2B5EF4-FFF2-40B4-BE49-F238E27FC236}">
                <a16:creationId xmlns:a16="http://schemas.microsoft.com/office/drawing/2014/main" id="{8B51AD92-CA43-4ACB-4912-E8E1772E8FA9}"/>
              </a:ext>
            </a:extLst>
          </p:cNvPr>
          <p:cNvSpPr>
            <a:spLocks noGrp="1"/>
          </p:cNvSpPr>
          <p:nvPr>
            <p:ph type="title"/>
          </p:nvPr>
        </p:nvSpPr>
        <p:spPr>
          <a:xfrm>
            <a:off x="587376" y="2374744"/>
            <a:ext cx="8101013" cy="637097"/>
          </a:xfrm>
        </p:spPr>
        <p:txBody>
          <a:bodyPr>
            <a:spAutoFit/>
          </a:bodyPr>
          <a:lstStyle>
            <a:lvl1pPr>
              <a:defRPr sz="4600"/>
            </a:lvl1pPr>
          </a:lstStyle>
          <a:p>
            <a:r>
              <a:rPr lang="en-GB"/>
              <a:t>Click to edit Master title style</a:t>
            </a:r>
          </a:p>
        </p:txBody>
      </p:sp>
      <p:sp>
        <p:nvSpPr>
          <p:cNvPr id="6" name="Text Placeholder 30">
            <a:extLst>
              <a:ext uri="{FF2B5EF4-FFF2-40B4-BE49-F238E27FC236}">
                <a16:creationId xmlns:a16="http://schemas.microsoft.com/office/drawing/2014/main" id="{CC7C9107-BDA8-3508-0DFD-20B39D577D7C}"/>
              </a:ext>
            </a:extLst>
          </p:cNvPr>
          <p:cNvSpPr>
            <a:spLocks noGrp="1"/>
          </p:cNvSpPr>
          <p:nvPr>
            <p:ph type="body" sz="quarter" idx="11"/>
          </p:nvPr>
        </p:nvSpPr>
        <p:spPr>
          <a:xfrm>
            <a:off x="588005" y="5029200"/>
            <a:ext cx="6392863" cy="576400"/>
          </a:xfrm>
        </p:spPr>
        <p:txBody>
          <a:bodyPr>
            <a:normAutofit/>
          </a:bodyPr>
          <a:lstStyle>
            <a:lvl1pPr marL="0" indent="0">
              <a:buNone/>
              <a:defRPr sz="1600"/>
            </a:lvl1pPr>
          </a:lstStyle>
          <a:p>
            <a:pPr lvl="0"/>
            <a:r>
              <a:rPr lang="en-GB"/>
              <a:t>Click to edit Master text styles</a:t>
            </a:r>
          </a:p>
        </p:txBody>
      </p:sp>
      <p:sp>
        <p:nvSpPr>
          <p:cNvPr id="4" name="TextBox 3">
            <a:extLst>
              <a:ext uri="{FF2B5EF4-FFF2-40B4-BE49-F238E27FC236}">
                <a16:creationId xmlns:a16="http://schemas.microsoft.com/office/drawing/2014/main" id="{25A599DA-1E67-01D7-98D8-B9C293FB9BB8}"/>
              </a:ext>
            </a:extLst>
          </p:cNvPr>
          <p:cNvSpPr txBox="1"/>
          <p:nvPr userDrawn="1"/>
        </p:nvSpPr>
        <p:spPr>
          <a:xfrm>
            <a:off x="588001" y="5722756"/>
            <a:ext cx="2697163" cy="338554"/>
          </a:xfrm>
          <a:prstGeom prst="rect">
            <a:avLst/>
          </a:prstGeom>
          <a:noFill/>
        </p:spPr>
        <p:txBody>
          <a:bodyPr wrap="square" lIns="0" tIns="0" rIns="0" bIns="0" rtlCol="0">
            <a:spAutoFit/>
          </a:bodyPr>
          <a:lstStyle/>
          <a:p>
            <a:pPr algn="l">
              <a:spcBef>
                <a:spcPts val="1000"/>
              </a:spcBef>
            </a:pPr>
            <a:r>
              <a:rPr lang="en-GB" sz="2200" err="1">
                <a:solidFill>
                  <a:schemeClr val="tx1"/>
                </a:solidFill>
              </a:rPr>
              <a:t>www.saps.org.uk</a:t>
            </a:r>
            <a:endParaRPr lang="en-GB" sz="2200">
              <a:solidFill>
                <a:schemeClr val="tx1"/>
              </a:solidFill>
            </a:endParaRPr>
          </a:p>
        </p:txBody>
      </p:sp>
    </p:spTree>
    <p:extLst>
      <p:ext uri="{BB962C8B-B14F-4D97-AF65-F5344CB8AC3E}">
        <p14:creationId xmlns:p14="http://schemas.microsoft.com/office/powerpoint/2010/main" val="155884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1D1D81B-4413-BA88-34E9-7C2C5258D1E6}"/>
              </a:ext>
            </a:extLst>
          </p:cNvPr>
          <p:cNvSpPr/>
          <p:nvPr userDrawn="1"/>
        </p:nvSpPr>
        <p:spPr>
          <a:xfrm rot="10800000">
            <a:off x="0" y="0"/>
            <a:ext cx="12200400" cy="5994400"/>
          </a:xfrm>
          <a:prstGeom prst="round1Rect">
            <a:avLst>
              <a:gd name="adj" fmla="val 9985"/>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6BF1C1F-E536-7DE9-03E4-A29EF3EAE768}"/>
              </a:ext>
            </a:extLst>
          </p:cNvPr>
          <p:cNvSpPr>
            <a:spLocks noGrp="1"/>
          </p:cNvSpPr>
          <p:nvPr>
            <p:ph type="title"/>
          </p:nvPr>
        </p:nvSpPr>
        <p:spPr>
          <a:xfrm>
            <a:off x="587377" y="441327"/>
            <a:ext cx="11017251" cy="526298"/>
          </a:xfrm>
        </p:spPr>
        <p:txBody>
          <a:bodyPr/>
          <a:lstStyle>
            <a:lvl1pPr>
              <a:defRPr sz="3800"/>
            </a:lvl1pPr>
          </a:lstStyle>
          <a:p>
            <a:r>
              <a:rPr lang="en-GB"/>
              <a:t>Click to edit Master title style</a:t>
            </a:r>
          </a:p>
        </p:txBody>
      </p:sp>
      <p:sp>
        <p:nvSpPr>
          <p:cNvPr id="3" name="Content Placeholder 2">
            <a:extLst>
              <a:ext uri="{FF2B5EF4-FFF2-40B4-BE49-F238E27FC236}">
                <a16:creationId xmlns:a16="http://schemas.microsoft.com/office/drawing/2014/main" id="{212A8A80-0644-DD44-762C-732FAF825E65}"/>
              </a:ext>
            </a:extLst>
          </p:cNvPr>
          <p:cNvSpPr>
            <a:spLocks noGrp="1"/>
          </p:cNvSpPr>
          <p:nvPr>
            <p:ph idx="1"/>
          </p:nvPr>
        </p:nvSpPr>
        <p:spPr>
          <a:xfrm>
            <a:off x="587377" y="1589089"/>
            <a:ext cx="11017251" cy="4071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DE512AC6-F1F8-4306-9722-AA63D1D897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379" y="6145075"/>
            <a:ext cx="1465263" cy="562252"/>
          </a:xfrm>
          <a:prstGeom prst="rect">
            <a:avLst/>
          </a:prstGeom>
        </p:spPr>
      </p:pic>
    </p:spTree>
    <p:extLst>
      <p:ext uri="{BB962C8B-B14F-4D97-AF65-F5344CB8AC3E}">
        <p14:creationId xmlns:p14="http://schemas.microsoft.com/office/powerpoint/2010/main" val="162335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F8F859F-F080-1D5C-678F-1A8F4B352C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379" y="6145075"/>
            <a:ext cx="1465263" cy="562252"/>
          </a:xfrm>
          <a:prstGeom prst="rect">
            <a:avLst/>
          </a:prstGeom>
        </p:spPr>
      </p:pic>
      <p:sp>
        <p:nvSpPr>
          <p:cNvPr id="7" name="Round Single Corner of Rectangle 6">
            <a:extLst>
              <a:ext uri="{FF2B5EF4-FFF2-40B4-BE49-F238E27FC236}">
                <a16:creationId xmlns:a16="http://schemas.microsoft.com/office/drawing/2014/main" id="{644F5C94-5A80-DD28-F94D-A9C488A0DC50}"/>
              </a:ext>
            </a:extLst>
          </p:cNvPr>
          <p:cNvSpPr/>
          <p:nvPr userDrawn="1"/>
        </p:nvSpPr>
        <p:spPr>
          <a:xfrm rot="10800000">
            <a:off x="0" y="0"/>
            <a:ext cx="12200400" cy="5994400"/>
          </a:xfrm>
          <a:prstGeom prst="round1Rect">
            <a:avLst>
              <a:gd name="adj" fmla="val 9985"/>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Tree>
    <p:extLst>
      <p:ext uri="{BB962C8B-B14F-4D97-AF65-F5344CB8AC3E}">
        <p14:creationId xmlns:p14="http://schemas.microsoft.com/office/powerpoint/2010/main" val="383221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9FF4996-D52D-552B-4360-1A04445DF316}"/>
              </a:ext>
            </a:extLst>
          </p:cNvPr>
          <p:cNvSpPr/>
          <p:nvPr userDrawn="1"/>
        </p:nvSpPr>
        <p:spPr>
          <a:xfrm flipV="1">
            <a:off x="0" y="1746000"/>
            <a:ext cx="12192000" cy="51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12" name="Graphic 11">
            <a:extLst>
              <a:ext uri="{FF2B5EF4-FFF2-40B4-BE49-F238E27FC236}">
                <a16:creationId xmlns:a16="http://schemas.microsoft.com/office/drawing/2014/main" id="{56F727F4-5E64-BB12-B4FD-0DE74D32F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4932" y="470860"/>
            <a:ext cx="2399173" cy="920613"/>
          </a:xfrm>
          <a:prstGeom prst="rect">
            <a:avLst/>
          </a:prstGeom>
        </p:spPr>
      </p:pic>
      <p:sp>
        <p:nvSpPr>
          <p:cNvPr id="3" name="Title 1">
            <a:extLst>
              <a:ext uri="{FF2B5EF4-FFF2-40B4-BE49-F238E27FC236}">
                <a16:creationId xmlns:a16="http://schemas.microsoft.com/office/drawing/2014/main" id="{8B51AD92-CA43-4ACB-4912-E8E1772E8FA9}"/>
              </a:ext>
            </a:extLst>
          </p:cNvPr>
          <p:cNvSpPr>
            <a:spLocks noGrp="1"/>
          </p:cNvSpPr>
          <p:nvPr>
            <p:ph type="title"/>
          </p:nvPr>
        </p:nvSpPr>
        <p:spPr>
          <a:xfrm>
            <a:off x="586800" y="2374741"/>
            <a:ext cx="8101013" cy="526298"/>
          </a:xfrm>
        </p:spPr>
        <p:txBody>
          <a:bodyPr>
            <a:spAutoFit/>
          </a:bodyPr>
          <a:lstStyle>
            <a:lvl1pPr>
              <a:defRPr sz="3800"/>
            </a:lvl1pPr>
          </a:lstStyle>
          <a:p>
            <a:r>
              <a:rPr lang="en-GB"/>
              <a:t>Click to edit Master title style</a:t>
            </a:r>
          </a:p>
        </p:txBody>
      </p:sp>
      <p:sp>
        <p:nvSpPr>
          <p:cNvPr id="21" name="TextBox 20">
            <a:extLst>
              <a:ext uri="{FF2B5EF4-FFF2-40B4-BE49-F238E27FC236}">
                <a16:creationId xmlns:a16="http://schemas.microsoft.com/office/drawing/2014/main" id="{961289F1-5066-A0EB-72F4-93045F397923}"/>
              </a:ext>
            </a:extLst>
          </p:cNvPr>
          <p:cNvSpPr txBox="1"/>
          <p:nvPr userDrawn="1"/>
        </p:nvSpPr>
        <p:spPr>
          <a:xfrm>
            <a:off x="1257745" y="3745373"/>
            <a:ext cx="2697163" cy="338554"/>
          </a:xfrm>
          <a:prstGeom prst="rect">
            <a:avLst/>
          </a:prstGeom>
          <a:noFill/>
        </p:spPr>
        <p:txBody>
          <a:bodyPr wrap="square" lIns="0" tIns="0" rIns="0" bIns="0" rtlCol="0">
            <a:spAutoFit/>
          </a:bodyPr>
          <a:lstStyle/>
          <a:p>
            <a:pPr algn="l">
              <a:spcBef>
                <a:spcPts val="1000"/>
              </a:spcBef>
            </a:pPr>
            <a:r>
              <a:rPr lang="en-GB" sz="2200">
                <a:solidFill>
                  <a:schemeClr val="tx1"/>
                </a:solidFill>
              </a:rPr>
              <a:t>@</a:t>
            </a:r>
            <a:r>
              <a:rPr lang="en-GB" sz="2200" err="1">
                <a:solidFill>
                  <a:schemeClr val="tx1"/>
                </a:solidFill>
              </a:rPr>
              <a:t>SAPS_News</a:t>
            </a:r>
            <a:endParaRPr lang="en-GB" sz="2200">
              <a:solidFill>
                <a:schemeClr val="tx1"/>
              </a:solidFill>
            </a:endParaRPr>
          </a:p>
        </p:txBody>
      </p:sp>
      <p:sp>
        <p:nvSpPr>
          <p:cNvPr id="22" name="TextBox 21">
            <a:extLst>
              <a:ext uri="{FF2B5EF4-FFF2-40B4-BE49-F238E27FC236}">
                <a16:creationId xmlns:a16="http://schemas.microsoft.com/office/drawing/2014/main" id="{4734B0CE-6276-0283-74CB-15B0E77438AA}"/>
              </a:ext>
            </a:extLst>
          </p:cNvPr>
          <p:cNvSpPr txBox="1"/>
          <p:nvPr userDrawn="1"/>
        </p:nvSpPr>
        <p:spPr>
          <a:xfrm>
            <a:off x="1257745" y="4413820"/>
            <a:ext cx="2697163" cy="338554"/>
          </a:xfrm>
          <a:prstGeom prst="rect">
            <a:avLst/>
          </a:prstGeom>
          <a:noFill/>
        </p:spPr>
        <p:txBody>
          <a:bodyPr wrap="square" lIns="0" tIns="0" rIns="0" bIns="0" rtlCol="0">
            <a:spAutoFit/>
          </a:bodyPr>
          <a:lstStyle/>
          <a:p>
            <a:pPr algn="l">
              <a:spcBef>
                <a:spcPts val="1000"/>
              </a:spcBef>
            </a:pPr>
            <a:r>
              <a:rPr lang="en-GB" sz="2200">
                <a:solidFill>
                  <a:schemeClr val="tx1"/>
                </a:solidFill>
              </a:rPr>
              <a:t>/</a:t>
            </a:r>
            <a:r>
              <a:rPr lang="en-GB" sz="2200" err="1">
                <a:solidFill>
                  <a:schemeClr val="tx1"/>
                </a:solidFill>
              </a:rPr>
              <a:t>ScienceandPlants</a:t>
            </a:r>
            <a:endParaRPr lang="en-GB" sz="2200">
              <a:solidFill>
                <a:schemeClr val="tx1"/>
              </a:solidFill>
            </a:endParaRPr>
          </a:p>
        </p:txBody>
      </p:sp>
      <p:sp>
        <p:nvSpPr>
          <p:cNvPr id="23" name="TextBox 22">
            <a:extLst>
              <a:ext uri="{FF2B5EF4-FFF2-40B4-BE49-F238E27FC236}">
                <a16:creationId xmlns:a16="http://schemas.microsoft.com/office/drawing/2014/main" id="{ED853FDC-BF21-484C-95A7-95452C99F23F}"/>
              </a:ext>
            </a:extLst>
          </p:cNvPr>
          <p:cNvSpPr txBox="1"/>
          <p:nvPr userDrawn="1"/>
        </p:nvSpPr>
        <p:spPr>
          <a:xfrm>
            <a:off x="1257745" y="5068904"/>
            <a:ext cx="2697163" cy="338554"/>
          </a:xfrm>
          <a:prstGeom prst="rect">
            <a:avLst/>
          </a:prstGeom>
          <a:noFill/>
        </p:spPr>
        <p:txBody>
          <a:bodyPr wrap="square" lIns="0" tIns="0" rIns="0" bIns="0" rtlCol="0">
            <a:spAutoFit/>
          </a:bodyPr>
          <a:lstStyle/>
          <a:p>
            <a:pPr algn="l">
              <a:spcBef>
                <a:spcPts val="1000"/>
              </a:spcBef>
            </a:pPr>
            <a:r>
              <a:rPr lang="en-GB" sz="2200">
                <a:solidFill>
                  <a:schemeClr val="tx1"/>
                </a:solidFill>
              </a:rPr>
              <a:t>/</a:t>
            </a:r>
            <a:r>
              <a:rPr lang="en-GB" sz="2200" err="1">
                <a:solidFill>
                  <a:schemeClr val="tx1"/>
                </a:solidFill>
              </a:rPr>
              <a:t>scienceandplants</a:t>
            </a:r>
            <a:endParaRPr lang="en-GB" sz="2200">
              <a:solidFill>
                <a:schemeClr val="tx1"/>
              </a:solidFill>
            </a:endParaRPr>
          </a:p>
        </p:txBody>
      </p:sp>
      <p:pic>
        <p:nvPicPr>
          <p:cNvPr id="31" name="Graphic 30">
            <a:extLst>
              <a:ext uri="{FF2B5EF4-FFF2-40B4-BE49-F238E27FC236}">
                <a16:creationId xmlns:a16="http://schemas.microsoft.com/office/drawing/2014/main" id="{1718785E-1815-2506-CCA6-03863694F9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4637" y="5046100"/>
            <a:ext cx="174625" cy="384175"/>
          </a:xfrm>
          <a:prstGeom prst="rect">
            <a:avLst/>
          </a:prstGeom>
        </p:spPr>
      </p:pic>
      <p:pic>
        <p:nvPicPr>
          <p:cNvPr id="32" name="Graphic 31">
            <a:extLst>
              <a:ext uri="{FF2B5EF4-FFF2-40B4-BE49-F238E27FC236}">
                <a16:creationId xmlns:a16="http://schemas.microsoft.com/office/drawing/2014/main" id="{0605AC46-50FA-7AE6-E9E9-92C7FF191A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2395" y="3740025"/>
            <a:ext cx="419100" cy="349250"/>
          </a:xfrm>
          <a:prstGeom prst="rect">
            <a:avLst/>
          </a:prstGeom>
        </p:spPr>
      </p:pic>
      <p:pic>
        <p:nvPicPr>
          <p:cNvPr id="34" name="Graphic 33">
            <a:extLst>
              <a:ext uri="{FF2B5EF4-FFF2-40B4-BE49-F238E27FC236}">
                <a16:creationId xmlns:a16="http://schemas.microsoft.com/office/drawing/2014/main" id="{E3109067-D639-B663-272D-54A0AA239D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4937" y="4410528"/>
            <a:ext cx="454025" cy="314325"/>
          </a:xfrm>
          <a:prstGeom prst="rect">
            <a:avLst/>
          </a:prstGeom>
        </p:spPr>
      </p:pic>
      <p:sp>
        <p:nvSpPr>
          <p:cNvPr id="4" name="TextBox 3">
            <a:extLst>
              <a:ext uri="{FF2B5EF4-FFF2-40B4-BE49-F238E27FC236}">
                <a16:creationId xmlns:a16="http://schemas.microsoft.com/office/drawing/2014/main" id="{010348B1-DACE-7347-5CC9-4B2A8C3832A3}"/>
              </a:ext>
            </a:extLst>
          </p:cNvPr>
          <p:cNvSpPr txBox="1"/>
          <p:nvPr userDrawn="1"/>
        </p:nvSpPr>
        <p:spPr>
          <a:xfrm>
            <a:off x="588001" y="5722756"/>
            <a:ext cx="2697163" cy="338554"/>
          </a:xfrm>
          <a:prstGeom prst="rect">
            <a:avLst/>
          </a:prstGeom>
          <a:noFill/>
        </p:spPr>
        <p:txBody>
          <a:bodyPr wrap="square" lIns="0" tIns="0" rIns="0" bIns="0" rtlCol="0">
            <a:spAutoFit/>
          </a:bodyPr>
          <a:lstStyle/>
          <a:p>
            <a:pPr algn="l">
              <a:spcBef>
                <a:spcPts val="1000"/>
              </a:spcBef>
            </a:pPr>
            <a:r>
              <a:rPr lang="en-GB" sz="2200" err="1">
                <a:solidFill>
                  <a:schemeClr val="tx1"/>
                </a:solidFill>
              </a:rPr>
              <a:t>www.saps.org.uk</a:t>
            </a:r>
            <a:endParaRPr lang="en-GB" sz="2200">
              <a:solidFill>
                <a:schemeClr val="tx1"/>
              </a:solidFill>
            </a:endParaRPr>
          </a:p>
        </p:txBody>
      </p:sp>
    </p:spTree>
    <p:extLst>
      <p:ext uri="{BB962C8B-B14F-4D97-AF65-F5344CB8AC3E}">
        <p14:creationId xmlns:p14="http://schemas.microsoft.com/office/powerpoint/2010/main" val="10366084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FCBCB3-193D-0476-B9D0-BF49ACB1D368}"/>
              </a:ext>
            </a:extLst>
          </p:cNvPr>
          <p:cNvSpPr>
            <a:spLocks noGrp="1"/>
          </p:cNvSpPr>
          <p:nvPr>
            <p:ph type="title"/>
          </p:nvPr>
        </p:nvSpPr>
        <p:spPr>
          <a:xfrm>
            <a:off x="587377" y="441327"/>
            <a:ext cx="11017251" cy="526298"/>
          </a:xfrm>
          <a:prstGeom prst="rect">
            <a:avLst/>
          </a:prstGeom>
        </p:spPr>
        <p:txBody>
          <a:bodyPr vert="horz" wrap="square" lIns="0" tIns="0" rIns="0" bIns="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135F0CA5-09B4-5C8D-429E-C864D4748C6A}"/>
              </a:ext>
            </a:extLst>
          </p:cNvPr>
          <p:cNvSpPr>
            <a:spLocks noGrp="1"/>
          </p:cNvSpPr>
          <p:nvPr>
            <p:ph type="body" idx="1"/>
          </p:nvPr>
        </p:nvSpPr>
        <p:spPr>
          <a:xfrm>
            <a:off x="587377" y="1589089"/>
            <a:ext cx="11017251" cy="439578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04CB9A-0E4E-709C-7B26-9102B845D9D0}"/>
              </a:ext>
            </a:extLst>
          </p:cNvPr>
          <p:cNvSpPr>
            <a:spLocks noGrp="1"/>
          </p:cNvSpPr>
          <p:nvPr>
            <p:ph type="dt" sz="half" idx="2"/>
          </p:nvPr>
        </p:nvSpPr>
        <p:spPr>
          <a:xfrm>
            <a:off x="838200" y="635635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0AA72-067E-E14B-8F32-70C73DF709B9}" type="datetimeFigureOut">
              <a:rPr lang="en-GB" smtClean="0"/>
              <a:t>22/07/2025</a:t>
            </a:fld>
            <a:endParaRPr lang="en-GB"/>
          </a:p>
        </p:txBody>
      </p:sp>
      <p:sp>
        <p:nvSpPr>
          <p:cNvPr id="6" name="Slide Number Placeholder 5">
            <a:extLst>
              <a:ext uri="{FF2B5EF4-FFF2-40B4-BE49-F238E27FC236}">
                <a16:creationId xmlns:a16="http://schemas.microsoft.com/office/drawing/2014/main" id="{460540CB-FF9C-86C8-14C5-6484AFD4BDEC}"/>
              </a:ext>
            </a:extLst>
          </p:cNvPr>
          <p:cNvSpPr>
            <a:spLocks noGrp="1"/>
          </p:cNvSpPr>
          <p:nvPr>
            <p:ph type="sldNum" sz="quarter" idx="4"/>
          </p:nvPr>
        </p:nvSpPr>
        <p:spPr>
          <a:xfrm>
            <a:off x="8610600" y="63563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C7BDF-BCFD-294B-85A7-07F72FCA9DC5}" type="slidenum">
              <a:rPr lang="en-GB" smtClean="0"/>
              <a:t>‹#›</a:t>
            </a:fld>
            <a:endParaRPr lang="en-GB"/>
          </a:p>
        </p:txBody>
      </p:sp>
      <p:sp>
        <p:nvSpPr>
          <p:cNvPr id="7" name="Footer Placeholder 6">
            <a:extLst>
              <a:ext uri="{FF2B5EF4-FFF2-40B4-BE49-F238E27FC236}">
                <a16:creationId xmlns:a16="http://schemas.microsoft.com/office/drawing/2014/main" id="{483AA758-BDFD-6558-A054-343DC8B17E1C}"/>
              </a:ext>
            </a:extLst>
          </p:cNvPr>
          <p:cNvSpPr>
            <a:spLocks noGrp="1"/>
          </p:cNvSpPr>
          <p:nvPr>
            <p:ph type="ftr" sz="quarter" idx="3"/>
          </p:nvPr>
        </p:nvSpPr>
        <p:spPr>
          <a:xfrm>
            <a:off x="4038600" y="63563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953371636"/>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1" r:id="rId3"/>
    <p:sldLayoutId id="2147483655" r:id="rId4"/>
    <p:sldLayoutId id="2147483658" r:id="rId5"/>
  </p:sldLayoutIdLst>
  <p:txStyles>
    <p:titleStyle>
      <a:lvl1pPr algn="l" defTabSz="914309" rtl="0" eaLnBrk="1" latinLnBrk="0" hangingPunct="1">
        <a:lnSpc>
          <a:spcPct val="90000"/>
        </a:lnSpc>
        <a:spcBef>
          <a:spcPct val="0"/>
        </a:spcBef>
        <a:buNone/>
        <a:defRPr sz="3800" b="1" i="0" kern="1200">
          <a:solidFill>
            <a:schemeClr val="tx1"/>
          </a:solidFill>
          <a:latin typeface="+mj-lt"/>
          <a:ea typeface="+mj-ea"/>
          <a:cs typeface="Arial" panose="020B0604020202020204" pitchFamily="34" charset="0"/>
        </a:defRPr>
      </a:lvl1pPr>
    </p:titleStyle>
    <p:bodyStyle>
      <a:lvl1pPr marL="228578" indent="-228578" algn="l" defTabSz="914309"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93665" indent="-233339" algn="l" defTabSz="914309" rtl="0" eaLnBrk="1" latinLnBrk="0" hangingPunct="1">
        <a:lnSpc>
          <a:spcPct val="10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61925" indent="-253976" algn="l" defTabSz="914309"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022249" indent="-253976" algn="l" defTabSz="914309"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290510" indent="-253976" algn="l" defTabSz="914309"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05" userDrawn="1">
          <p15:clr>
            <a:srgbClr val="F26B43"/>
          </p15:clr>
        </p15:guide>
        <p15:guide id="2" pos="370" userDrawn="1">
          <p15:clr>
            <a:srgbClr val="F26B43"/>
          </p15:clr>
        </p15:guide>
        <p15:guide id="3" pos="7311" userDrawn="1">
          <p15:clr>
            <a:srgbClr val="F26B43"/>
          </p15:clr>
        </p15:guide>
        <p15:guide id="4" pos="3840" userDrawn="1">
          <p15:clr>
            <a:srgbClr val="F26B43"/>
          </p15:clr>
        </p15:guide>
        <p15:guide id="5" pos="5574" userDrawn="1">
          <p15:clr>
            <a:srgbClr val="F26B43"/>
          </p15:clr>
        </p15:guide>
        <p15:guide id="6" orient="horz" pos="2160" userDrawn="1">
          <p15:clr>
            <a:srgbClr val="F26B43"/>
          </p15:clr>
        </p15:guide>
        <p15:guide id="7" orient="horz" pos="279" userDrawn="1">
          <p15:clr>
            <a:srgbClr val="F26B43"/>
          </p15:clr>
        </p15:guide>
        <p15:guide id="8" orient="horz" pos="37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051D45-EF3C-975E-0F13-F0F2D314BE19}"/>
              </a:ext>
            </a:extLst>
          </p:cNvPr>
          <p:cNvSpPr>
            <a:spLocks noGrp="1"/>
          </p:cNvSpPr>
          <p:nvPr>
            <p:ph type="title"/>
          </p:nvPr>
        </p:nvSpPr>
        <p:spPr>
          <a:xfrm>
            <a:off x="595548" y="1986393"/>
            <a:ext cx="5761193" cy="3323987"/>
          </a:xfrm>
        </p:spPr>
        <p:txBody>
          <a:bodyPr/>
          <a:lstStyle/>
          <a:p>
            <a:r>
              <a:rPr lang="en-GB" sz="4800" dirty="0"/>
              <a:t>Measuring the rate of chloroplast movement during cytoplasmic streaming</a:t>
            </a:r>
          </a:p>
        </p:txBody>
      </p:sp>
      <p:pic>
        <p:nvPicPr>
          <p:cNvPr id="2" name="Picture 1">
            <a:extLst>
              <a:ext uri="{FF2B5EF4-FFF2-40B4-BE49-F238E27FC236}">
                <a16:creationId xmlns:a16="http://schemas.microsoft.com/office/drawing/2014/main" id="{AE7316DA-1D6B-EC16-6DAB-67CC1B6B1D75}"/>
              </a:ext>
            </a:extLst>
          </p:cNvPr>
          <p:cNvPicPr>
            <a:picLocks noChangeAspect="1"/>
          </p:cNvPicPr>
          <p:nvPr/>
        </p:nvPicPr>
        <p:blipFill>
          <a:blip r:embed="rId3"/>
          <a:stretch>
            <a:fillRect/>
          </a:stretch>
        </p:blipFill>
        <p:spPr>
          <a:xfrm>
            <a:off x="6971071" y="1216089"/>
            <a:ext cx="4480108" cy="4486620"/>
          </a:xfrm>
          <a:prstGeom prst="rect">
            <a:avLst/>
          </a:prstGeom>
        </p:spPr>
      </p:pic>
    </p:spTree>
    <p:extLst>
      <p:ext uri="{BB962C8B-B14F-4D97-AF65-F5344CB8AC3E}">
        <p14:creationId xmlns:p14="http://schemas.microsoft.com/office/powerpoint/2010/main" val="129816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08FF0-548A-FF97-752C-C1F69B54A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A4D95-7C5A-167C-F510-CB15CADFDC2D}"/>
              </a:ext>
            </a:extLst>
          </p:cNvPr>
          <p:cNvSpPr>
            <a:spLocks noGrp="1"/>
          </p:cNvSpPr>
          <p:nvPr/>
        </p:nvSpPr>
        <p:spPr>
          <a:xfrm>
            <a:off x="402180" y="506960"/>
            <a:ext cx="11017251" cy="526298"/>
          </a:xfrm>
          <a:prstGeom prst="rect">
            <a:avLst/>
          </a:prstGeom>
        </p:spPr>
        <p:txBody>
          <a:bodyPr vert="horz" wrap="square" lIns="0" tIns="0" rIns="0" bIns="0" rtlCol="0" anchor="t" anchorCtr="0">
            <a:spAutoFit/>
          </a:bodyPr>
          <a:lstStyle>
            <a:lvl1pPr algn="l" defTabSz="914309" rtl="0" eaLnBrk="1" latinLnBrk="0" hangingPunct="1">
              <a:lnSpc>
                <a:spcPct val="90000"/>
              </a:lnSpc>
              <a:spcBef>
                <a:spcPct val="0"/>
              </a:spcBef>
              <a:buNone/>
              <a:defRPr sz="3800" b="1" i="0" kern="1200">
                <a:solidFill>
                  <a:schemeClr val="tx1"/>
                </a:solidFill>
                <a:latin typeface="+mj-lt"/>
                <a:ea typeface="+mj-ea"/>
                <a:cs typeface="Arial" panose="020B0604020202020204" pitchFamily="34" charset="0"/>
              </a:defRPr>
            </a:lvl1pPr>
          </a:lstStyle>
          <a:p>
            <a:r>
              <a:rPr lang="en-GB" dirty="0"/>
              <a:t>Cytoplasmic streaming</a:t>
            </a:r>
          </a:p>
        </p:txBody>
      </p:sp>
      <p:sp>
        <p:nvSpPr>
          <p:cNvPr id="3" name="TextBox 4">
            <a:extLst>
              <a:ext uri="{FF2B5EF4-FFF2-40B4-BE49-F238E27FC236}">
                <a16:creationId xmlns:a16="http://schemas.microsoft.com/office/drawing/2014/main" id="{458C5FA3-9719-5202-B08D-8B6BD921E582}"/>
              </a:ext>
            </a:extLst>
          </p:cNvPr>
          <p:cNvSpPr txBox="1"/>
          <p:nvPr/>
        </p:nvSpPr>
        <p:spPr>
          <a:xfrm>
            <a:off x="885596" y="1315294"/>
            <a:ext cx="9687605" cy="3580467"/>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spcBef>
                <a:spcPts val="1000"/>
              </a:spcBef>
            </a:pPr>
            <a:r>
              <a:rPr lang="en-GB" sz="2400" dirty="0"/>
              <a:t>Cytoplasmic streaming occurs in many plant cells, particularly large ones.</a:t>
            </a:r>
          </a:p>
          <a:p>
            <a:pPr>
              <a:spcBef>
                <a:spcPts val="1000"/>
              </a:spcBef>
            </a:pPr>
            <a:r>
              <a:rPr lang="en-GB" sz="2400" dirty="0"/>
              <a:t>It is thought to increase the rate of transport of molecules and vesicles within these cells and the most obvious visible effect of it in some cells is the movement of chloroplasts.</a:t>
            </a:r>
          </a:p>
          <a:p>
            <a:pPr>
              <a:spcBef>
                <a:spcPts val="1000"/>
              </a:spcBef>
            </a:pPr>
            <a:r>
              <a:rPr lang="en-GB" sz="2400" dirty="0"/>
              <a:t>Another suggested benefit of cytoplasmic streaming is that it increases the rate of photosynthesis of the cell under patchy light conditions due to the redistribution of molecules between areas dominated by respiration and those dominated by photosynthesis. </a:t>
            </a:r>
          </a:p>
        </p:txBody>
      </p:sp>
    </p:spTree>
    <p:extLst>
      <p:ext uri="{BB962C8B-B14F-4D97-AF65-F5344CB8AC3E}">
        <p14:creationId xmlns:p14="http://schemas.microsoft.com/office/powerpoint/2010/main" val="325301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5A772-7D1A-511E-7CC7-06AC592B1712}"/>
              </a:ext>
            </a:extLst>
          </p:cNvPr>
          <p:cNvSpPr>
            <a:spLocks noGrp="1"/>
          </p:cNvSpPr>
          <p:nvPr>
            <p:ph idx="1"/>
          </p:nvPr>
        </p:nvSpPr>
        <p:spPr>
          <a:xfrm>
            <a:off x="463553" y="949415"/>
            <a:ext cx="6210050" cy="4959170"/>
          </a:xfrm>
        </p:spPr>
        <p:txBody>
          <a:bodyPr>
            <a:noAutofit/>
          </a:bodyPr>
          <a:lstStyle/>
          <a:p>
            <a:pPr marL="342900" lvl="0" indent="-342900">
              <a:lnSpc>
                <a:spcPct val="107000"/>
              </a:lnSpc>
              <a:spcAft>
                <a:spcPts val="800"/>
              </a:spcAft>
              <a:buFont typeface="+mj-lt"/>
              <a:buAutoNum type="arabicPeriod"/>
            </a:pPr>
            <a:r>
              <a:rPr lang="en-GB"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Place a leaf of </a:t>
            </a:r>
            <a:r>
              <a:rPr lang="en-GB" sz="2000" i="1" dirty="0">
                <a:solidFill>
                  <a:srgbClr val="000000"/>
                </a:solidFill>
                <a:effectLst/>
                <a:latin typeface="Arial" panose="020B0604020202020204" pitchFamily="34" charset="0"/>
                <a:ea typeface="Aptos" panose="020B0004020202020204" pitchFamily="34" charset="0"/>
                <a:cs typeface="Arial" panose="020B0604020202020204" pitchFamily="34" charset="0"/>
              </a:rPr>
              <a:t>Egeria </a:t>
            </a:r>
            <a:r>
              <a:rPr lang="en-GB" sz="2000" i="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densa</a:t>
            </a:r>
            <a:r>
              <a:rPr lang="en-GB"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on a microscope slide.</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Carefully place one edge of a coverslip to one side of the leaf and slowly lower the slip over the leaf.</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Add a drop of water to one edge of the coverslip, to flood the slide.</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Insert an </a:t>
            </a:r>
            <a:r>
              <a:rPr lang="en-GB" sz="2000">
                <a:solidFill>
                  <a:srgbClr val="000000"/>
                </a:solidFill>
                <a:effectLst/>
                <a:latin typeface="Arial" panose="020B0604020202020204" pitchFamily="34" charset="0"/>
                <a:ea typeface="Aptos" panose="020B0004020202020204" pitchFamily="34" charset="0"/>
                <a:cs typeface="Arial" panose="020B0604020202020204" pitchFamily="34" charset="0"/>
              </a:rPr>
              <a:t>eyepiece containing an </a:t>
            </a:r>
            <a:r>
              <a:rPr lang="en-GB" sz="2000" dirty="0">
                <a:solidFill>
                  <a:srgbClr val="000000"/>
                </a:solidFill>
                <a:latin typeface="Arial" panose="020B0604020202020204" pitchFamily="34" charset="0"/>
                <a:ea typeface="Aptos" panose="020B0004020202020204" pitchFamily="34" charset="0"/>
                <a:cs typeface="Arial" panose="020B0604020202020204" pitchFamily="34" charset="0"/>
              </a:rPr>
              <a:t>eyepiece </a:t>
            </a:r>
            <a:r>
              <a:rPr lang="en-GB"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graticule into the microscope.</a:t>
            </a:r>
          </a:p>
          <a:p>
            <a:pPr marL="342900" lvl="0" indent="-342900">
              <a:lnSpc>
                <a:spcPct val="107000"/>
              </a:lnSpc>
              <a:spcAft>
                <a:spcPts val="800"/>
              </a:spcAft>
              <a:buFont typeface="+mj-lt"/>
              <a:buAutoNum type="arabicPeriod"/>
            </a:pPr>
            <a:r>
              <a:rPr lang="en-GB"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Observe under the lowest power objective, to find and centre the leaf in the field of view.</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Move through progressive lenses to high power and observe; after a few minutes the chloroplasts will start to move around the cells.</a:t>
            </a:r>
            <a:endPar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25EE490A-4144-440D-32C6-665F8AC26F62}"/>
              </a:ext>
            </a:extLst>
          </p:cNvPr>
          <p:cNvSpPr>
            <a:spLocks noGrp="1"/>
          </p:cNvSpPr>
          <p:nvPr>
            <p:ph type="title"/>
          </p:nvPr>
        </p:nvSpPr>
        <p:spPr>
          <a:xfrm>
            <a:off x="151174" y="263623"/>
            <a:ext cx="11017251" cy="526298"/>
          </a:xfrm>
        </p:spPr>
        <p:txBody>
          <a:bodyPr/>
          <a:lstStyle/>
          <a:p>
            <a:r>
              <a:rPr lang="en-GB" dirty="0"/>
              <a:t>Viewing the pondweed</a:t>
            </a:r>
          </a:p>
        </p:txBody>
      </p:sp>
      <p:pic>
        <p:nvPicPr>
          <p:cNvPr id="5" name="Picture 4">
            <a:extLst>
              <a:ext uri="{FF2B5EF4-FFF2-40B4-BE49-F238E27FC236}">
                <a16:creationId xmlns:a16="http://schemas.microsoft.com/office/drawing/2014/main" id="{56CEF06B-D30B-3B8F-BCD8-90CD23CAC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52" t="33181" r="36540" b="30947"/>
          <a:stretch>
            <a:fillRect/>
          </a:stretch>
        </p:blipFill>
        <p:spPr bwMode="auto">
          <a:xfrm rot="16200000">
            <a:off x="7217806" y="764003"/>
            <a:ext cx="4312948" cy="50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55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586AE-62A6-B8CF-3329-8559D57093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571C29-A373-D580-0E83-437CF6C19561}"/>
              </a:ext>
            </a:extLst>
          </p:cNvPr>
          <p:cNvSpPr>
            <a:spLocks noGrp="1"/>
          </p:cNvSpPr>
          <p:nvPr>
            <p:ph idx="1"/>
          </p:nvPr>
        </p:nvSpPr>
        <p:spPr>
          <a:xfrm>
            <a:off x="151174" y="949415"/>
            <a:ext cx="8059376" cy="4959170"/>
          </a:xfrm>
        </p:spPr>
        <p:txBody>
          <a:bodyPr>
            <a:noAutofit/>
          </a:bodyPr>
          <a:lstStyle/>
          <a:p>
            <a:pPr marL="342900" lvl="0" indent="-342900">
              <a:lnSpc>
                <a:spcPct val="107000"/>
              </a:lnSpc>
              <a:spcAft>
                <a:spcPts val="800"/>
              </a:spcAft>
              <a:buFont typeface="+mj-lt"/>
              <a:buAutoNum type="arabicPeriod"/>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Line up the eyepiece graticule with the long edge of a cell containing moving chloroplasts.</a:t>
            </a:r>
          </a:p>
          <a:p>
            <a:pPr marL="342900" lvl="0" indent="-342900">
              <a:lnSpc>
                <a:spcPct val="107000"/>
              </a:lnSpc>
              <a:spcAft>
                <a:spcPts val="800"/>
              </a:spcAft>
              <a:buFont typeface="+mj-lt"/>
              <a:buAutoNum type="arabicPeriod"/>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Using a stopwatch time how long it takes a chloroplast to move a certain number of eyepiece units (EPUs).</a:t>
            </a:r>
          </a:p>
          <a:p>
            <a:pPr marL="342900" lvl="0" indent="-342900">
              <a:lnSpc>
                <a:spcPct val="107000"/>
              </a:lnSpc>
              <a:spcAft>
                <a:spcPts val="800"/>
              </a:spcAft>
              <a:buFont typeface="+mj-lt"/>
              <a:buAutoNum type="arabicPeriod"/>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Just from this observation write down how long you think it would take a chloroplast to travel 1m.</a:t>
            </a:r>
          </a:p>
          <a:p>
            <a:pPr marL="342900" lvl="0" indent="-342900">
              <a:lnSpc>
                <a:spcPct val="107000"/>
              </a:lnSpc>
              <a:spcAft>
                <a:spcPts val="800"/>
              </a:spcAft>
              <a:buFont typeface="+mj-lt"/>
              <a:buAutoNum type="arabicPeriod"/>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Calibrate the eyepiece graticule for the objective lens you have used using a stage </a:t>
            </a:r>
            <a:r>
              <a:rPr lang="en-GB" sz="2000" dirty="0" err="1">
                <a:solidFill>
                  <a:srgbClr val="000000"/>
                </a:solidFill>
                <a:latin typeface="Arial" panose="020B0604020202020204" pitchFamily="34" charset="0"/>
                <a:ea typeface="Calibri" panose="020F0502020204030204" pitchFamily="34" charset="0"/>
                <a:cs typeface="Arial" panose="020B0604020202020204" pitchFamily="34" charset="0"/>
              </a:rPr>
              <a:t>micrometer</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Using the time taken, the number of EPUs travelled and the number of µm each EPU is worth, calculate the speed of the chloroplast.</a:t>
            </a:r>
          </a:p>
          <a:p>
            <a:pPr marL="342900" lvl="0" indent="-342900">
              <a:lnSpc>
                <a:spcPct val="107000"/>
              </a:lnSpc>
              <a:spcAft>
                <a:spcPts val="800"/>
              </a:spcAft>
              <a:buFont typeface="+mj-lt"/>
              <a:buAutoNum type="arabicPeriod"/>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Use the speed of the chloroplast to calculate how long it would take to travel 1m and compare this to your original estimate.</a:t>
            </a:r>
          </a:p>
        </p:txBody>
      </p:sp>
      <p:sp>
        <p:nvSpPr>
          <p:cNvPr id="7" name="Title 1">
            <a:extLst>
              <a:ext uri="{FF2B5EF4-FFF2-40B4-BE49-F238E27FC236}">
                <a16:creationId xmlns:a16="http://schemas.microsoft.com/office/drawing/2014/main" id="{110AA27F-60AA-FE57-514A-01568FF10BEB}"/>
              </a:ext>
            </a:extLst>
          </p:cNvPr>
          <p:cNvSpPr>
            <a:spLocks noGrp="1"/>
          </p:cNvSpPr>
          <p:nvPr>
            <p:ph type="title"/>
          </p:nvPr>
        </p:nvSpPr>
        <p:spPr>
          <a:xfrm>
            <a:off x="151174" y="263623"/>
            <a:ext cx="11017251" cy="526298"/>
          </a:xfrm>
        </p:spPr>
        <p:txBody>
          <a:bodyPr/>
          <a:lstStyle/>
          <a:p>
            <a:r>
              <a:rPr lang="en-GB" dirty="0"/>
              <a:t>Measuring chloroplast movement</a:t>
            </a:r>
          </a:p>
        </p:txBody>
      </p:sp>
      <p:pic>
        <p:nvPicPr>
          <p:cNvPr id="2" name="Picture 1">
            <a:extLst>
              <a:ext uri="{FF2B5EF4-FFF2-40B4-BE49-F238E27FC236}">
                <a16:creationId xmlns:a16="http://schemas.microsoft.com/office/drawing/2014/main" id="{2AFA1F79-46EC-A157-1A05-A6E28B550295}"/>
              </a:ext>
            </a:extLst>
          </p:cNvPr>
          <p:cNvPicPr>
            <a:picLocks noChangeAspect="1"/>
          </p:cNvPicPr>
          <p:nvPr/>
        </p:nvPicPr>
        <p:blipFill>
          <a:blip r:embed="rId2"/>
          <a:srcRect l="32201" t="7027" r="13834" b="9855"/>
          <a:stretch>
            <a:fillRect/>
          </a:stretch>
        </p:blipFill>
        <p:spPr>
          <a:xfrm>
            <a:off x="8405499" y="101808"/>
            <a:ext cx="3635327" cy="6584741"/>
          </a:xfrm>
          <a:prstGeom prst="rect">
            <a:avLst/>
          </a:prstGeom>
          <a:ln>
            <a:solidFill>
              <a:schemeClr val="tx1"/>
            </a:solidFill>
          </a:ln>
        </p:spPr>
      </p:pic>
    </p:spTree>
    <p:extLst>
      <p:ext uri="{BB962C8B-B14F-4D97-AF65-F5344CB8AC3E}">
        <p14:creationId xmlns:p14="http://schemas.microsoft.com/office/powerpoint/2010/main" val="389622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C5ED8-E9DE-C201-9DBC-603E808B6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8D075-66C3-C71B-BB71-EE11F23473D2}"/>
              </a:ext>
            </a:extLst>
          </p:cNvPr>
          <p:cNvSpPr>
            <a:spLocks noGrp="1"/>
          </p:cNvSpPr>
          <p:nvPr/>
        </p:nvSpPr>
        <p:spPr>
          <a:xfrm>
            <a:off x="162046" y="98652"/>
            <a:ext cx="11017251" cy="526298"/>
          </a:xfrm>
          <a:prstGeom prst="rect">
            <a:avLst/>
          </a:prstGeom>
        </p:spPr>
        <p:txBody>
          <a:bodyPr vert="horz" wrap="square" lIns="0" tIns="0" rIns="0" bIns="0" rtlCol="0" anchor="t" anchorCtr="0">
            <a:spAutoFit/>
          </a:bodyPr>
          <a:lstStyle>
            <a:lvl1pPr algn="l" defTabSz="914309" rtl="0" eaLnBrk="1" latinLnBrk="0" hangingPunct="1">
              <a:lnSpc>
                <a:spcPct val="90000"/>
              </a:lnSpc>
              <a:spcBef>
                <a:spcPct val="0"/>
              </a:spcBef>
              <a:buNone/>
              <a:defRPr sz="3800" b="1" i="0" kern="1200">
                <a:solidFill>
                  <a:schemeClr val="tx1"/>
                </a:solidFill>
                <a:latin typeface="+mj-lt"/>
                <a:ea typeface="+mj-ea"/>
                <a:cs typeface="Arial" panose="020B0604020202020204" pitchFamily="34" charset="0"/>
              </a:defRPr>
            </a:lvl1pPr>
          </a:lstStyle>
          <a:p>
            <a:r>
              <a:rPr lang="en-GB" dirty="0"/>
              <a:t>Measuring chloroplast movement: an example</a:t>
            </a:r>
          </a:p>
        </p:txBody>
      </p:sp>
      <p:sp>
        <p:nvSpPr>
          <p:cNvPr id="5" name="TextBox 4">
            <a:extLst>
              <a:ext uri="{FF2B5EF4-FFF2-40B4-BE49-F238E27FC236}">
                <a16:creationId xmlns:a16="http://schemas.microsoft.com/office/drawing/2014/main" id="{6344733F-6B25-8757-A4D7-8DEB41F62204}"/>
              </a:ext>
            </a:extLst>
          </p:cNvPr>
          <p:cNvSpPr txBox="1"/>
          <p:nvPr/>
        </p:nvSpPr>
        <p:spPr>
          <a:xfrm>
            <a:off x="4349093" y="624950"/>
            <a:ext cx="7595358" cy="5355312"/>
          </a:xfrm>
          <a:prstGeom prst="rect">
            <a:avLst/>
          </a:prstGeom>
          <a:noFill/>
        </p:spPr>
        <p:txBody>
          <a:bodyPr wrap="square" rtlCol="0">
            <a:spAutoFit/>
          </a:bodyPr>
          <a:lstStyle/>
          <a:p>
            <a:r>
              <a:rPr lang="en-GB" dirty="0"/>
              <a:t>Here are two stills from a video of moving chloroplasts. The arrow identifies the same chloroplast in each image.</a:t>
            </a:r>
          </a:p>
          <a:p>
            <a:endParaRPr lang="en-GB" dirty="0"/>
          </a:p>
          <a:p>
            <a:r>
              <a:rPr lang="en-GB" dirty="0"/>
              <a:t>The chloroplast moved 2 numbered EPUs in 8.0s (from 9 to 7).</a:t>
            </a:r>
          </a:p>
          <a:p>
            <a:endParaRPr lang="en-GB" dirty="0"/>
          </a:p>
          <a:p>
            <a:r>
              <a:rPr lang="en-GB" dirty="0"/>
              <a:t>From calibrating the eyepiece graticule for this objective lens each EPU was calculated to be equivalent to 25.6µm.</a:t>
            </a:r>
          </a:p>
          <a:p>
            <a:endParaRPr lang="en-GB" dirty="0"/>
          </a:p>
          <a:p>
            <a:r>
              <a:rPr lang="en-GB" dirty="0"/>
              <a:t>Speed = distance ÷ time</a:t>
            </a:r>
          </a:p>
          <a:p>
            <a:r>
              <a:rPr lang="en-GB" dirty="0"/>
              <a:t>Distance = 2EPUs x 25.6µm per EPU = 51.2µm</a:t>
            </a:r>
          </a:p>
          <a:p>
            <a:r>
              <a:rPr lang="en-GB" dirty="0"/>
              <a:t>Time = 8.0s</a:t>
            </a:r>
          </a:p>
          <a:p>
            <a:r>
              <a:rPr lang="en-GB" dirty="0"/>
              <a:t>Speed = 51.2µm ÷ 8.0s = 6.4µm/s</a:t>
            </a:r>
          </a:p>
          <a:p>
            <a:endParaRPr lang="en-GB" dirty="0"/>
          </a:p>
          <a:p>
            <a:r>
              <a:rPr lang="en-GB" dirty="0"/>
              <a:t>It would take this chloroplast over 43 hours to travel 1m.</a:t>
            </a:r>
          </a:p>
          <a:p>
            <a:endParaRPr lang="en-GB" dirty="0"/>
          </a:p>
          <a:p>
            <a:r>
              <a:rPr lang="en-GB" dirty="0"/>
              <a:t>1m = 1000mm = 1,000,000µm</a:t>
            </a:r>
          </a:p>
          <a:p>
            <a:r>
              <a:rPr lang="en-GB" dirty="0"/>
              <a:t>1,000,000µm ÷ 6.4µm/s = 156,250s</a:t>
            </a:r>
          </a:p>
          <a:p>
            <a:r>
              <a:rPr lang="en-GB" dirty="0"/>
              <a:t>156,250s ÷ 60s/min = 2,604min</a:t>
            </a:r>
          </a:p>
          <a:p>
            <a:r>
              <a:rPr lang="en-GB" dirty="0"/>
              <a:t>2,604 ÷ 60min/hr = 43.4hr</a:t>
            </a:r>
          </a:p>
        </p:txBody>
      </p:sp>
      <p:pic>
        <p:nvPicPr>
          <p:cNvPr id="6" name="Picture 5">
            <a:extLst>
              <a:ext uri="{FF2B5EF4-FFF2-40B4-BE49-F238E27FC236}">
                <a16:creationId xmlns:a16="http://schemas.microsoft.com/office/drawing/2014/main" id="{CCEC17AA-9033-743D-4392-E3FBCD630EE8}"/>
              </a:ext>
            </a:extLst>
          </p:cNvPr>
          <p:cNvPicPr>
            <a:picLocks noChangeAspect="1"/>
          </p:cNvPicPr>
          <p:nvPr/>
        </p:nvPicPr>
        <p:blipFill>
          <a:blip r:embed="rId2"/>
          <a:srcRect l="33458" r="25708"/>
          <a:stretch>
            <a:fillRect/>
          </a:stretch>
        </p:blipFill>
        <p:spPr>
          <a:xfrm>
            <a:off x="247549" y="624950"/>
            <a:ext cx="1840126" cy="5299600"/>
          </a:xfrm>
          <a:prstGeom prst="rect">
            <a:avLst/>
          </a:prstGeom>
        </p:spPr>
      </p:pic>
      <p:sp>
        <p:nvSpPr>
          <p:cNvPr id="8" name="Arrow: Down 7">
            <a:extLst>
              <a:ext uri="{FF2B5EF4-FFF2-40B4-BE49-F238E27FC236}">
                <a16:creationId xmlns:a16="http://schemas.microsoft.com/office/drawing/2014/main" id="{047AC25A-C47A-2D00-09CC-AD9F96EF4A93}"/>
              </a:ext>
            </a:extLst>
          </p:cNvPr>
          <p:cNvSpPr/>
          <p:nvPr/>
        </p:nvSpPr>
        <p:spPr>
          <a:xfrm rot="10216774">
            <a:off x="1201710" y="3507669"/>
            <a:ext cx="195559" cy="633880"/>
          </a:xfrm>
          <a:prstGeom prst="downArrow">
            <a:avLst>
              <a:gd name="adj1" fmla="val 50000"/>
              <a:gd name="adj2" fmla="val 86363"/>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4" name="Picture 3">
            <a:extLst>
              <a:ext uri="{FF2B5EF4-FFF2-40B4-BE49-F238E27FC236}">
                <a16:creationId xmlns:a16="http://schemas.microsoft.com/office/drawing/2014/main" id="{A642CEF2-98C7-59D5-2E53-F470F4F8A988}"/>
              </a:ext>
            </a:extLst>
          </p:cNvPr>
          <p:cNvPicPr>
            <a:picLocks noChangeAspect="1"/>
          </p:cNvPicPr>
          <p:nvPr/>
        </p:nvPicPr>
        <p:blipFill>
          <a:blip r:embed="rId3"/>
          <a:srcRect l="32262" t="1076" r="26636"/>
          <a:stretch>
            <a:fillRect/>
          </a:stretch>
        </p:blipFill>
        <p:spPr>
          <a:xfrm>
            <a:off x="2298321" y="624950"/>
            <a:ext cx="1840126" cy="5299600"/>
          </a:xfrm>
          <a:prstGeom prst="rect">
            <a:avLst/>
          </a:prstGeom>
        </p:spPr>
      </p:pic>
      <p:sp>
        <p:nvSpPr>
          <p:cNvPr id="10" name="Arrow: Down 9">
            <a:extLst>
              <a:ext uri="{FF2B5EF4-FFF2-40B4-BE49-F238E27FC236}">
                <a16:creationId xmlns:a16="http://schemas.microsoft.com/office/drawing/2014/main" id="{B9852414-401F-A453-D2DF-85592F4993C6}"/>
              </a:ext>
            </a:extLst>
          </p:cNvPr>
          <p:cNvSpPr/>
          <p:nvPr/>
        </p:nvSpPr>
        <p:spPr>
          <a:xfrm rot="10216774">
            <a:off x="2747495" y="3299460"/>
            <a:ext cx="195559" cy="633880"/>
          </a:xfrm>
          <a:prstGeom prst="downArrow">
            <a:avLst>
              <a:gd name="adj1" fmla="val 50000"/>
              <a:gd name="adj2" fmla="val 86363"/>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10">
            <a:extLst>
              <a:ext uri="{FF2B5EF4-FFF2-40B4-BE49-F238E27FC236}">
                <a16:creationId xmlns:a16="http://schemas.microsoft.com/office/drawing/2014/main" id="{7CCF61A0-CD56-C784-64FD-3DFCE23D63BE}"/>
              </a:ext>
            </a:extLst>
          </p:cNvPr>
          <p:cNvSpPr txBox="1"/>
          <p:nvPr/>
        </p:nvSpPr>
        <p:spPr>
          <a:xfrm>
            <a:off x="1325370" y="5602843"/>
            <a:ext cx="819455"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t=0.0s</a:t>
            </a:r>
          </a:p>
        </p:txBody>
      </p:sp>
      <p:sp>
        <p:nvSpPr>
          <p:cNvPr id="16" name="TextBox 15">
            <a:extLst>
              <a:ext uri="{FF2B5EF4-FFF2-40B4-BE49-F238E27FC236}">
                <a16:creationId xmlns:a16="http://schemas.microsoft.com/office/drawing/2014/main" id="{FF852659-24EB-C72D-4989-661AC8957AC1}"/>
              </a:ext>
            </a:extLst>
          </p:cNvPr>
          <p:cNvSpPr txBox="1"/>
          <p:nvPr/>
        </p:nvSpPr>
        <p:spPr>
          <a:xfrm>
            <a:off x="3379732" y="5602843"/>
            <a:ext cx="819455"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t=8.0s</a:t>
            </a:r>
          </a:p>
        </p:txBody>
      </p:sp>
    </p:spTree>
    <p:extLst>
      <p:ext uri="{BB962C8B-B14F-4D97-AF65-F5344CB8AC3E}">
        <p14:creationId xmlns:p14="http://schemas.microsoft.com/office/powerpoint/2010/main" val="338664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27366"/>
      </p:ext>
    </p:extLst>
  </p:cSld>
  <p:clrMapOvr>
    <a:masterClrMapping/>
  </p:clrMapOvr>
</p:sld>
</file>

<file path=ppt/theme/theme1.xml><?xml version="1.0" encoding="utf-8"?>
<a:theme xmlns:a="http://schemas.openxmlformats.org/drawingml/2006/main" name="Office Theme">
  <a:themeElements>
    <a:clrScheme name="SAPS">
      <a:dk1>
        <a:srgbClr val="002209"/>
      </a:dk1>
      <a:lt1>
        <a:srgbClr val="FFFFFF"/>
      </a:lt1>
      <a:dk2>
        <a:srgbClr val="4E9846"/>
      </a:dk2>
      <a:lt2>
        <a:srgbClr val="F3F3F6"/>
      </a:lt2>
      <a:accent1>
        <a:srgbClr val="A2CF6D"/>
      </a:accent1>
      <a:accent2>
        <a:srgbClr val="B5E38C"/>
      </a:accent2>
      <a:accent3>
        <a:srgbClr val="D9ED92"/>
      </a:accent3>
      <a:accent4>
        <a:srgbClr val="5B9BD5"/>
      </a:accent4>
      <a:accent5>
        <a:srgbClr val="184E77"/>
      </a:accent5>
      <a:accent6>
        <a:srgbClr val="007856"/>
      </a:accent6>
      <a:hlink>
        <a:srgbClr val="007856"/>
      </a:hlink>
      <a:folHlink>
        <a:srgbClr val="0078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80000" tIns="43200" rIns="180000" bIns="90000" rtlCol="0" anchor="t" anchorCtr="0">
        <a:normAutofit fontScale="85000" lnSpcReduction="10000"/>
      </a:bodyPr>
      <a:lstStyle>
        <a:defPPr algn="l">
          <a:spcBef>
            <a:spcPts val="1000"/>
          </a:spcBef>
          <a:defRPr sz="2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1000"/>
          </a:spcBef>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707FCDDD66F4789C62587376E983A" ma:contentTypeVersion="18" ma:contentTypeDescription="Create a new document." ma:contentTypeScope="" ma:versionID="7f777eca3e1f697f44abe6cc92d71a17">
  <xsd:schema xmlns:xsd="http://www.w3.org/2001/XMLSchema" xmlns:xs="http://www.w3.org/2001/XMLSchema" xmlns:p="http://schemas.microsoft.com/office/2006/metadata/properties" xmlns:ns2="f91d109f-5d06-401b-8796-59019e77494f" xmlns:ns3="4802f5d8-eb31-4047-8075-bf0e2351b4f3" targetNamespace="http://schemas.microsoft.com/office/2006/metadata/properties" ma:root="true" ma:fieldsID="3b402f6f9af1492e91bfcb4ba9071be5" ns2:_="" ns3:_="">
    <xsd:import namespace="f91d109f-5d06-401b-8796-59019e77494f"/>
    <xsd:import namespace="4802f5d8-eb31-4047-8075-bf0e2351b4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d109f-5d06-401b-8796-59019e774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2f5d8-eb31-4047-8075-bf0e2351b4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745DA9-D94D-4FB6-BC3E-9D319C043911}" ma:internalName="TaxCatchAll" ma:showField="CatchAllData" ma:web="{edbe38bb-2d4e-4440-9890-1020fc8e0a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802f5d8-eb31-4047-8075-bf0e2351b4f3" xsi:nil="true"/>
    <lcf76f155ced4ddcb4097134ff3c332f xmlns="f91d109f-5d06-401b-8796-59019e7749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EDD21C-BF2F-457D-B865-F557B9916D73}">
  <ds:schemaRefs>
    <ds:schemaRef ds:uri="4802f5d8-eb31-4047-8075-bf0e2351b4f3"/>
    <ds:schemaRef ds:uri="f91d109f-5d06-401b-8796-59019e774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8CC3DB-FA72-4BEF-A1F4-CB55A978A9C5}">
  <ds:schemaRefs>
    <ds:schemaRef ds:uri="http://schemas.microsoft.com/sharepoint/v3/contenttype/forms"/>
  </ds:schemaRefs>
</ds:datastoreItem>
</file>

<file path=customXml/itemProps3.xml><?xml version="1.0" encoding="utf-8"?>
<ds:datastoreItem xmlns:ds="http://schemas.openxmlformats.org/officeDocument/2006/customXml" ds:itemID="{3A132D93-BF30-4C60-BD2C-5D91BA5B9628}">
  <ds:schemaRefs>
    <ds:schemaRef ds:uri="4802f5d8-eb31-4047-8075-bf0e2351b4f3"/>
    <ds:schemaRef ds:uri="f91d109f-5d06-401b-8796-59019e77494f"/>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s>
</ds:datastoreItem>
</file>

<file path=docMetadata/LabelInfo.xml><?xml version="1.0" encoding="utf-8"?>
<clbl:labelList xmlns:clbl="http://schemas.microsoft.com/office/2020/mipLabelMetadata">
  <clbl:label id="{49a50445-bdfa-4b79-ade3-547b4f3986e9}" enabled="0" method="" siteId="{49a50445-bdfa-4b79-ade3-547b4f3986e9}" removed="1"/>
</clbl:labelList>
</file>

<file path=docProps/app.xml><?xml version="1.0" encoding="utf-8"?>
<Properties xmlns="http://schemas.openxmlformats.org/officeDocument/2006/extended-properties" xmlns:vt="http://schemas.openxmlformats.org/officeDocument/2006/docPropsVTypes">
  <Template>Office Theme 2013 - 2022</Template>
  <TotalTime>66</TotalTime>
  <Words>493</Words>
  <Application>Microsoft Office PowerPoint</Application>
  <PresentationFormat>Widescreen</PresentationFormat>
  <Paragraphs>44</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Aptos</vt:lpstr>
      <vt:lpstr>Arial</vt:lpstr>
      <vt:lpstr>Office Theme</vt:lpstr>
      <vt:lpstr>Measuring the rate of chloroplast movement during cytoplasmic streaming</vt:lpstr>
      <vt:lpstr>PowerPoint Presentation</vt:lpstr>
      <vt:lpstr>Viewing the pondweed</vt:lpstr>
      <vt:lpstr>Measuring chloroplast movement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Holman</dc:creator>
  <cp:lastModifiedBy>Alex Jenkin (she/her)</cp:lastModifiedBy>
  <cp:revision>1</cp:revision>
  <dcterms:created xsi:type="dcterms:W3CDTF">2023-03-06T10:32:31Z</dcterms:created>
  <dcterms:modified xsi:type="dcterms:W3CDTF">2025-07-22T10:23:10Z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0x010100A5B707FCDDD66F4789C62587376E983A</vt:lpwstr>
  </property>
  <property fmtid="{D5CDD505-2E9C-101B-9397-08002B2CF9AE}" pid="3" name="MediaServiceImageTags">
    <vt:lpwstr/>
  </property>
</Properties>
</file>