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71" r:id="rId5"/>
    <p:sldId id="284" r:id="rId6"/>
    <p:sldId id="285" r:id="rId7"/>
    <p:sldId id="277" r:id="rId8"/>
    <p:sldId id="286" r:id="rId9"/>
    <p:sldId id="280" r:id="rId10"/>
    <p:sldId id="287" r:id="rId11"/>
    <p:sldId id="288" r:id="rId12"/>
    <p:sldId id="278" r:id="rId13"/>
    <p:sldId id="283" r:id="rId14"/>
    <p:sldId id="289" r:id="rId15"/>
    <p:sldId id="290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10705D-CB27-CF62-03E8-FBFC7CF11F5B}" name="Alex Jenkin (she/her)" initials="AJ" userId="S::aej34@cam.ac.uk::8acd8324-88f9-4177-8fce-e60f4fd0825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CF6D"/>
    <a:srgbClr val="E8F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328830-D94E-4D1B-881B-CBB8712499A8}" v="3" dt="2025-07-18T10:38:43.4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453" autoAdjust="0"/>
  </p:normalViewPr>
  <p:slideViewPr>
    <p:cSldViewPr snapToGrid="0">
      <p:cViewPr varScale="1">
        <p:scale>
          <a:sx n="93" d="100"/>
          <a:sy n="93" d="100"/>
        </p:scale>
        <p:origin x="123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Graham" userId="S::cmg24@cam.ac.uk::0220e09b-dd3e-4157-b938-d67c1091c7cd" providerId="AD" clId="Web-{70D6E777-C9CE-4424-9A99-45671A881DA2}"/>
    <pc:docChg chg="delSld modSld">
      <pc:chgData name="Christopher Graham" userId="S::cmg24@cam.ac.uk::0220e09b-dd3e-4157-b938-d67c1091c7cd" providerId="AD" clId="Web-{70D6E777-C9CE-4424-9A99-45671A881DA2}" dt="2025-05-14T09:57:33.151" v="5"/>
      <pc:docMkLst>
        <pc:docMk/>
      </pc:docMkLst>
      <pc:sldChg chg="delSp modSp">
        <pc:chgData name="Christopher Graham" userId="S::cmg24@cam.ac.uk::0220e09b-dd3e-4157-b938-d67c1091c7cd" providerId="AD" clId="Web-{70D6E777-C9CE-4424-9A99-45671A881DA2}" dt="2025-05-14T09:57:31.588" v="4" actId="20577"/>
        <pc:sldMkLst>
          <pc:docMk/>
          <pc:sldMk cId="1298162268" sldId="271"/>
        </pc:sldMkLst>
        <pc:spChg chg="mod">
          <ac:chgData name="Christopher Graham" userId="S::cmg24@cam.ac.uk::0220e09b-dd3e-4157-b938-d67c1091c7cd" providerId="AD" clId="Web-{70D6E777-C9CE-4424-9A99-45671A881DA2}" dt="2025-05-14T09:57:31.588" v="4" actId="20577"/>
          <ac:spMkLst>
            <pc:docMk/>
            <pc:sldMk cId="1298162268" sldId="271"/>
            <ac:spMk id="5" creationId="{C5051D45-EF3C-975E-0F13-F0F2D314BE19}"/>
          </ac:spMkLst>
        </pc:spChg>
      </pc:sldChg>
      <pc:sldChg chg="del">
        <pc:chgData name="Christopher Graham" userId="S::cmg24@cam.ac.uk::0220e09b-dd3e-4157-b938-d67c1091c7cd" providerId="AD" clId="Web-{70D6E777-C9CE-4424-9A99-45671A881DA2}" dt="2025-05-14T09:57:33.151" v="5"/>
        <pc:sldMkLst>
          <pc:docMk/>
          <pc:sldMk cId="2558108300" sldId="276"/>
        </pc:sldMkLst>
      </pc:sldChg>
    </pc:docChg>
  </pc:docChgLst>
  <pc:docChgLst>
    <pc:chgData name="Christopher Graham" userId="S::cmg24@cam.ac.uk::0220e09b-dd3e-4157-b938-d67c1091c7cd" providerId="AD" clId="Web-{91780912-ECD6-AE70-8754-5CA89E3AAB32}"/>
    <pc:docChg chg="modSld">
      <pc:chgData name="Christopher Graham" userId="S::cmg24@cam.ac.uk::0220e09b-dd3e-4157-b938-d67c1091c7cd" providerId="AD" clId="Web-{91780912-ECD6-AE70-8754-5CA89E3AAB32}" dt="2025-06-25T09:51:41.656" v="0"/>
      <pc:docMkLst>
        <pc:docMk/>
      </pc:docMkLst>
      <pc:sldChg chg="delSp">
        <pc:chgData name="Christopher Graham" userId="S::cmg24@cam.ac.uk::0220e09b-dd3e-4157-b938-d67c1091c7cd" providerId="AD" clId="Web-{91780912-ECD6-AE70-8754-5CA89E3AAB32}" dt="2025-06-25T09:51:41.656" v="0"/>
        <pc:sldMkLst>
          <pc:docMk/>
          <pc:sldMk cId="3253017108" sldId="277"/>
        </pc:sldMkLst>
      </pc:sldChg>
    </pc:docChg>
  </pc:docChgLst>
  <pc:docChgLst>
    <pc:chgData name="Alex Jenkin (she/her)" userId="8acd8324-88f9-4177-8fce-e60f4fd0825c" providerId="ADAL" clId="{21D4BE0E-D92B-4B2C-92F4-36DBF9D2F6BC}"/>
    <pc:docChg chg="modSld">
      <pc:chgData name="Alex Jenkin (she/her)" userId="8acd8324-88f9-4177-8fce-e60f4fd0825c" providerId="ADAL" clId="{21D4BE0E-D92B-4B2C-92F4-36DBF9D2F6BC}" dt="2025-06-25T14:48:45.619" v="5" actId="20577"/>
      <pc:docMkLst>
        <pc:docMk/>
      </pc:docMkLst>
      <pc:sldChg chg="modNotesTx">
        <pc:chgData name="Alex Jenkin (she/her)" userId="8acd8324-88f9-4177-8fce-e60f4fd0825c" providerId="ADAL" clId="{21D4BE0E-D92B-4B2C-92F4-36DBF9D2F6BC}" dt="2025-06-25T14:48:45.619" v="5" actId="20577"/>
        <pc:sldMkLst>
          <pc:docMk/>
          <pc:sldMk cId="1298162268" sldId="271"/>
        </pc:sldMkLst>
      </pc:sldChg>
    </pc:docChg>
  </pc:docChgLst>
  <pc:docChgLst>
    <pc:chgData name="Alex Jenkin (she/her)" userId="8acd8324-88f9-4177-8fce-e60f4fd0825c" providerId="ADAL" clId="{FE31974D-842C-4EB7-9E4F-9A964E21A173}"/>
    <pc:docChg chg="modSld">
      <pc:chgData name="Alex Jenkin (she/her)" userId="8acd8324-88f9-4177-8fce-e60f4fd0825c" providerId="ADAL" clId="{FE31974D-842C-4EB7-9E4F-9A964E21A173}" dt="2025-03-11T18:16:48.489" v="12" actId="20577"/>
      <pc:docMkLst>
        <pc:docMk/>
      </pc:docMkLst>
      <pc:sldChg chg="modNotesTx">
        <pc:chgData name="Alex Jenkin (she/her)" userId="8acd8324-88f9-4177-8fce-e60f4fd0825c" providerId="ADAL" clId="{FE31974D-842C-4EB7-9E4F-9A964E21A173}" dt="2025-03-11T18:16:48.489" v="12" actId="20577"/>
        <pc:sldMkLst>
          <pc:docMk/>
          <pc:sldMk cId="1298162268" sldId="271"/>
        </pc:sldMkLst>
      </pc:sldChg>
    </pc:docChg>
  </pc:docChgLst>
  <pc:docChgLst>
    <pc:chgData name="Christopher Graham" userId="S::cmg24@cam.ac.uk::0220e09b-dd3e-4157-b938-d67c1091c7cd" providerId="AD" clId="Web-{31332B7C-6D30-96C2-9168-5F938763192B}"/>
    <pc:docChg chg="delSld modSld">
      <pc:chgData name="Christopher Graham" userId="S::cmg24@cam.ac.uk::0220e09b-dd3e-4157-b938-d67c1091c7cd" providerId="AD" clId="Web-{31332B7C-6D30-96C2-9168-5F938763192B}" dt="2025-03-05T13:26:51.469" v="10"/>
      <pc:docMkLst>
        <pc:docMk/>
      </pc:docMkLst>
      <pc:sldChg chg="modSp">
        <pc:chgData name="Christopher Graham" userId="S::cmg24@cam.ac.uk::0220e09b-dd3e-4157-b938-d67c1091c7cd" providerId="AD" clId="Web-{31332B7C-6D30-96C2-9168-5F938763192B}" dt="2025-03-05T13:26:36.390" v="9" actId="1076"/>
        <pc:sldMkLst>
          <pc:docMk/>
          <pc:sldMk cId="1298162268" sldId="271"/>
        </pc:sldMkLst>
      </pc:sldChg>
      <pc:sldChg chg="del">
        <pc:chgData name="Christopher Graham" userId="S::cmg24@cam.ac.uk::0220e09b-dd3e-4157-b938-d67c1091c7cd" providerId="AD" clId="Web-{31332B7C-6D30-96C2-9168-5F938763192B}" dt="2025-03-05T13:26:51.469" v="10"/>
        <pc:sldMkLst>
          <pc:docMk/>
          <pc:sldMk cId="1000588536" sldId="280"/>
        </pc:sldMkLst>
      </pc:sldChg>
    </pc:docChg>
  </pc:docChgLst>
  <pc:docChgLst>
    <pc:chgData name="Christopher Graham" userId="S::cmg24@cam.ac.uk::0220e09b-dd3e-4157-b938-d67c1091c7cd" providerId="AD" clId="Web-{AA890747-14E7-4BDD-694F-1D63B08FAECC}"/>
    <pc:docChg chg="modSld">
      <pc:chgData name="Christopher Graham" userId="S::cmg24@cam.ac.uk::0220e09b-dd3e-4157-b938-d67c1091c7cd" providerId="AD" clId="Web-{AA890747-14E7-4BDD-694F-1D63B08FAECC}" dt="2025-05-14T10:03:27.311" v="1"/>
      <pc:docMkLst>
        <pc:docMk/>
      </pc:docMkLst>
      <pc:sldChg chg="addSp delSp modSp">
        <pc:chgData name="Christopher Graham" userId="S::cmg24@cam.ac.uk::0220e09b-dd3e-4157-b938-d67c1091c7cd" providerId="AD" clId="Web-{AA890747-14E7-4BDD-694F-1D63B08FAECC}" dt="2025-05-14T10:03:27.311" v="1"/>
        <pc:sldMkLst>
          <pc:docMk/>
          <pc:sldMk cId="3253017108" sldId="277"/>
        </pc:sldMkLst>
      </pc:sldChg>
    </pc:docChg>
  </pc:docChgLst>
  <pc:docChgLst>
    <pc:chgData name="Alex Jenkin (she/her)" userId="8acd8324-88f9-4177-8fce-e60f4fd0825c" providerId="ADAL" clId="{28328830-D94E-4D1B-881B-CBB8712499A8}"/>
    <pc:docChg chg="undo custSel modSld">
      <pc:chgData name="Alex Jenkin (she/her)" userId="8acd8324-88f9-4177-8fce-e60f4fd0825c" providerId="ADAL" clId="{28328830-D94E-4D1B-881B-CBB8712499A8}" dt="2025-07-22T09:12:51.905" v="459" actId="20577"/>
      <pc:docMkLst>
        <pc:docMk/>
      </pc:docMkLst>
      <pc:sldChg chg="modNotesTx">
        <pc:chgData name="Alex Jenkin (she/her)" userId="8acd8324-88f9-4177-8fce-e60f4fd0825c" providerId="ADAL" clId="{28328830-D94E-4D1B-881B-CBB8712499A8}" dt="2025-07-22T09:12:51.905" v="459" actId="20577"/>
        <pc:sldMkLst>
          <pc:docMk/>
          <pc:sldMk cId="1298162268" sldId="271"/>
        </pc:sldMkLst>
      </pc:sldChg>
      <pc:sldChg chg="modSp mod">
        <pc:chgData name="Alex Jenkin (she/her)" userId="8acd8324-88f9-4177-8fce-e60f4fd0825c" providerId="ADAL" clId="{28328830-D94E-4D1B-881B-CBB8712499A8}" dt="2025-07-18T10:55:23.729" v="451" actId="14100"/>
        <pc:sldMkLst>
          <pc:docMk/>
          <pc:sldMk cId="3980829004" sldId="284"/>
        </pc:sldMkLst>
        <pc:spChg chg="mod">
          <ac:chgData name="Alex Jenkin (she/her)" userId="8acd8324-88f9-4177-8fce-e60f4fd0825c" providerId="ADAL" clId="{28328830-D94E-4D1B-881B-CBB8712499A8}" dt="2025-07-18T10:55:23.729" v="451" actId="14100"/>
          <ac:spMkLst>
            <pc:docMk/>
            <pc:sldMk cId="3980829004" sldId="284"/>
            <ac:spMk id="3" creationId="{58F53346-66F6-58B7-3730-B4F4660EFC17}"/>
          </ac:spMkLst>
        </pc:spChg>
      </pc:sldChg>
      <pc:sldChg chg="delSp modSp mod">
        <pc:chgData name="Alex Jenkin (she/her)" userId="8acd8324-88f9-4177-8fce-e60f4fd0825c" providerId="ADAL" clId="{28328830-D94E-4D1B-881B-CBB8712499A8}" dt="2025-07-18T10:44:28.684" v="442" actId="20577"/>
        <pc:sldMkLst>
          <pc:docMk/>
          <pc:sldMk cId="3675617798" sldId="285"/>
        </pc:sldMkLst>
        <pc:spChg chg="mod">
          <ac:chgData name="Alex Jenkin (she/her)" userId="8acd8324-88f9-4177-8fce-e60f4fd0825c" providerId="ADAL" clId="{28328830-D94E-4D1B-881B-CBB8712499A8}" dt="2025-07-18T10:41:07.481" v="398" actId="14100"/>
          <ac:spMkLst>
            <pc:docMk/>
            <pc:sldMk cId="3675617798" sldId="285"/>
            <ac:spMk id="3" creationId="{98FD4C8B-F078-C372-6AB2-2264EF566F50}"/>
          </ac:spMkLst>
        </pc:spChg>
        <pc:spChg chg="mod">
          <ac:chgData name="Alex Jenkin (she/her)" userId="8acd8324-88f9-4177-8fce-e60f4fd0825c" providerId="ADAL" clId="{28328830-D94E-4D1B-881B-CBB8712499A8}" dt="2025-07-18T10:44:28.684" v="442" actId="20577"/>
          <ac:spMkLst>
            <pc:docMk/>
            <pc:sldMk cId="3675617798" sldId="285"/>
            <ac:spMk id="6" creationId="{1D67BAEF-B9CB-37C0-788A-4CCA4A4C921E}"/>
          </ac:spMkLst>
        </pc:spChg>
        <pc:spChg chg="mod">
          <ac:chgData name="Alex Jenkin (she/her)" userId="8acd8324-88f9-4177-8fce-e60f4fd0825c" providerId="ADAL" clId="{28328830-D94E-4D1B-881B-CBB8712499A8}" dt="2025-07-18T10:42:06.071" v="431" actId="1076"/>
          <ac:spMkLst>
            <pc:docMk/>
            <pc:sldMk cId="3675617798" sldId="285"/>
            <ac:spMk id="9" creationId="{092D4B5E-750C-8039-0430-37403BB770BF}"/>
          </ac:spMkLst>
        </pc:spChg>
        <pc:spChg chg="mod">
          <ac:chgData name="Alex Jenkin (she/her)" userId="8acd8324-88f9-4177-8fce-e60f4fd0825c" providerId="ADAL" clId="{28328830-D94E-4D1B-881B-CBB8712499A8}" dt="2025-07-18T10:42:06.071" v="431" actId="1076"/>
          <ac:spMkLst>
            <pc:docMk/>
            <pc:sldMk cId="3675617798" sldId="285"/>
            <ac:spMk id="10" creationId="{B246DA11-6682-42C9-CC81-1B8EEA8B5F32}"/>
          </ac:spMkLst>
        </pc:spChg>
        <pc:spChg chg="mod">
          <ac:chgData name="Alex Jenkin (she/her)" userId="8acd8324-88f9-4177-8fce-e60f4fd0825c" providerId="ADAL" clId="{28328830-D94E-4D1B-881B-CBB8712499A8}" dt="2025-07-18T10:40:02.833" v="336" actId="1076"/>
          <ac:spMkLst>
            <pc:docMk/>
            <pc:sldMk cId="3675617798" sldId="285"/>
            <ac:spMk id="11" creationId="{068984E9-8D72-9B20-5207-56F2E60E1D33}"/>
          </ac:spMkLst>
        </pc:spChg>
        <pc:spChg chg="mod">
          <ac:chgData name="Alex Jenkin (she/her)" userId="8acd8324-88f9-4177-8fce-e60f4fd0825c" providerId="ADAL" clId="{28328830-D94E-4D1B-881B-CBB8712499A8}" dt="2025-07-18T10:40:02.833" v="336" actId="1076"/>
          <ac:spMkLst>
            <pc:docMk/>
            <pc:sldMk cId="3675617798" sldId="285"/>
            <ac:spMk id="12" creationId="{2AAD8C9A-5D97-AF3E-7FEF-0C218A8C7EF3}"/>
          </ac:spMkLst>
        </pc:spChg>
      </pc:sldChg>
      <pc:sldChg chg="modSp">
        <pc:chgData name="Alex Jenkin (she/her)" userId="8acd8324-88f9-4177-8fce-e60f4fd0825c" providerId="ADAL" clId="{28328830-D94E-4D1B-881B-CBB8712499A8}" dt="2025-07-17T16:58:08.022" v="1" actId="2711"/>
        <pc:sldMkLst>
          <pc:docMk/>
          <pc:sldMk cId="3457730770" sldId="288"/>
        </pc:sldMkLst>
        <pc:spChg chg="mod">
          <ac:chgData name="Alex Jenkin (she/her)" userId="8acd8324-88f9-4177-8fce-e60f4fd0825c" providerId="ADAL" clId="{28328830-D94E-4D1B-881B-CBB8712499A8}" dt="2025-07-17T16:58:08.022" v="1" actId="2711"/>
          <ac:spMkLst>
            <pc:docMk/>
            <pc:sldMk cId="3457730770" sldId="288"/>
            <ac:spMk id="4" creationId="{4C7FE8C0-D632-61FF-1730-A234E2E485AF}"/>
          </ac:spMkLst>
        </pc:spChg>
      </pc:sldChg>
    </pc:docChg>
  </pc:docChgLst>
  <pc:docChgLst>
    <pc:chgData name="Christopher Graham" userId="0220e09b-dd3e-4157-b938-d67c1091c7cd" providerId="ADAL" clId="{BE04AF02-E8BB-44B8-BADE-00F1DAEFDDD6}"/>
    <pc:docChg chg="custSel addSld delSld modSld">
      <pc:chgData name="Christopher Graham" userId="0220e09b-dd3e-4157-b938-d67c1091c7cd" providerId="ADAL" clId="{BE04AF02-E8BB-44B8-BADE-00F1DAEFDDD6}" dt="2025-05-14T09:54:23.074" v="159"/>
      <pc:docMkLst>
        <pc:docMk/>
      </pc:docMkLst>
      <pc:sldChg chg="addSp delSp modSp mod">
        <pc:chgData name="Christopher Graham" userId="0220e09b-dd3e-4157-b938-d67c1091c7cd" providerId="ADAL" clId="{BE04AF02-E8BB-44B8-BADE-00F1DAEFDDD6}" dt="2025-05-14T09:50:01.391" v="11" actId="1076"/>
        <pc:sldMkLst>
          <pc:docMk/>
          <pc:sldMk cId="1298162268" sldId="271"/>
        </pc:sldMkLst>
      </pc:sldChg>
      <pc:sldChg chg="addSp delSp modSp mod">
        <pc:chgData name="Christopher Graham" userId="0220e09b-dd3e-4157-b938-d67c1091c7cd" providerId="ADAL" clId="{BE04AF02-E8BB-44B8-BADE-00F1DAEFDDD6}" dt="2025-05-14T09:53:12.127" v="127" actId="478"/>
        <pc:sldMkLst>
          <pc:docMk/>
          <pc:sldMk cId="2558108300" sldId="276"/>
        </pc:sldMkLst>
      </pc:sldChg>
      <pc:sldChg chg="addSp modSp add mod">
        <pc:chgData name="Christopher Graham" userId="0220e09b-dd3e-4157-b938-d67c1091c7cd" providerId="ADAL" clId="{BE04AF02-E8BB-44B8-BADE-00F1DAEFDDD6}" dt="2025-05-14T09:53:50.806" v="150" actId="20577"/>
        <pc:sldMkLst>
          <pc:docMk/>
          <pc:sldMk cId="3253017108" sldId="277"/>
        </pc:sldMkLst>
        <pc:spChg chg="add mod">
          <ac:chgData name="Christopher Graham" userId="0220e09b-dd3e-4157-b938-d67c1091c7cd" providerId="ADAL" clId="{BE04AF02-E8BB-44B8-BADE-00F1DAEFDDD6}" dt="2025-05-14T09:53:46.421" v="144" actId="20577"/>
          <ac:spMkLst>
            <pc:docMk/>
            <pc:sldMk cId="3253017108" sldId="277"/>
            <ac:spMk id="2" creationId="{F09A4D95-7C5A-167C-F510-CB15CADFDC2D}"/>
          </ac:spMkLst>
        </pc:spChg>
        <pc:spChg chg="add mod">
          <ac:chgData name="Christopher Graham" userId="0220e09b-dd3e-4157-b938-d67c1091c7cd" providerId="ADAL" clId="{BE04AF02-E8BB-44B8-BADE-00F1DAEFDDD6}" dt="2025-05-14T09:53:50.806" v="150" actId="20577"/>
          <ac:spMkLst>
            <pc:docMk/>
            <pc:sldMk cId="3253017108" sldId="277"/>
            <ac:spMk id="3" creationId="{458C5FA3-9719-5202-B08D-8B6BD921E582}"/>
          </ac:spMkLst>
        </pc:spChg>
      </pc:sldChg>
      <pc:sldChg chg="add del">
        <pc:chgData name="Christopher Graham" userId="0220e09b-dd3e-4157-b938-d67c1091c7cd" providerId="ADAL" clId="{BE04AF02-E8BB-44B8-BADE-00F1DAEFDDD6}" dt="2025-05-14T09:53:53.068" v="151" actId="47"/>
        <pc:sldMkLst>
          <pc:docMk/>
          <pc:sldMk cId="1025422991" sldId="278"/>
        </pc:sldMkLst>
      </pc:sldChg>
      <pc:sldChg chg="add">
        <pc:chgData name="Christopher Graham" userId="0220e09b-dd3e-4157-b938-d67c1091c7cd" providerId="ADAL" clId="{BE04AF02-E8BB-44B8-BADE-00F1DAEFDDD6}" dt="2025-05-14T09:54:22.100" v="154"/>
        <pc:sldMkLst>
          <pc:docMk/>
          <pc:sldMk cId="2740465002" sldId="278"/>
        </pc:sldMkLst>
      </pc:sldChg>
      <pc:sldChg chg="add del">
        <pc:chgData name="Christopher Graham" userId="0220e09b-dd3e-4157-b938-d67c1091c7cd" providerId="ADAL" clId="{BE04AF02-E8BB-44B8-BADE-00F1DAEFDDD6}" dt="2025-05-14T09:53:53.553" v="152" actId="47"/>
        <pc:sldMkLst>
          <pc:docMk/>
          <pc:sldMk cId="2326769069" sldId="279"/>
        </pc:sldMkLst>
      </pc:sldChg>
      <pc:sldChg chg="add">
        <pc:chgData name="Christopher Graham" userId="0220e09b-dd3e-4157-b938-d67c1091c7cd" providerId="ADAL" clId="{BE04AF02-E8BB-44B8-BADE-00F1DAEFDDD6}" dt="2025-05-14T09:54:22.339" v="155"/>
        <pc:sldMkLst>
          <pc:docMk/>
          <pc:sldMk cId="3386641715" sldId="279"/>
        </pc:sldMkLst>
      </pc:sldChg>
      <pc:sldChg chg="add del">
        <pc:chgData name="Christopher Graham" userId="0220e09b-dd3e-4157-b938-d67c1091c7cd" providerId="ADAL" clId="{BE04AF02-E8BB-44B8-BADE-00F1DAEFDDD6}" dt="2025-05-14T09:53:53.975" v="153" actId="47"/>
        <pc:sldMkLst>
          <pc:docMk/>
          <pc:sldMk cId="1255579643" sldId="280"/>
        </pc:sldMkLst>
      </pc:sldChg>
      <pc:sldChg chg="add">
        <pc:chgData name="Christopher Graham" userId="0220e09b-dd3e-4157-b938-d67c1091c7cd" providerId="ADAL" clId="{BE04AF02-E8BB-44B8-BADE-00F1DAEFDDD6}" dt="2025-05-14T09:54:22.547" v="156"/>
        <pc:sldMkLst>
          <pc:docMk/>
          <pc:sldMk cId="3771148653" sldId="280"/>
        </pc:sldMkLst>
      </pc:sldChg>
      <pc:sldChg chg="add">
        <pc:chgData name="Christopher Graham" userId="0220e09b-dd3e-4157-b938-d67c1091c7cd" providerId="ADAL" clId="{BE04AF02-E8BB-44B8-BADE-00F1DAEFDDD6}" dt="2025-05-14T09:54:22.731" v="157"/>
        <pc:sldMkLst>
          <pc:docMk/>
          <pc:sldMk cId="1846034014" sldId="281"/>
        </pc:sldMkLst>
      </pc:sldChg>
      <pc:sldChg chg="add">
        <pc:chgData name="Christopher Graham" userId="0220e09b-dd3e-4157-b938-d67c1091c7cd" providerId="ADAL" clId="{BE04AF02-E8BB-44B8-BADE-00F1DAEFDDD6}" dt="2025-05-14T09:54:22.940" v="158"/>
        <pc:sldMkLst>
          <pc:docMk/>
          <pc:sldMk cId="2432357163" sldId="282"/>
        </pc:sldMkLst>
      </pc:sldChg>
      <pc:sldChg chg="add">
        <pc:chgData name="Christopher Graham" userId="0220e09b-dd3e-4157-b938-d67c1091c7cd" providerId="ADAL" clId="{BE04AF02-E8BB-44B8-BADE-00F1DAEFDDD6}" dt="2025-05-14T09:54:23.074" v="159"/>
        <pc:sldMkLst>
          <pc:docMk/>
          <pc:sldMk cId="4267620408" sldId="283"/>
        </pc:sldMkLst>
      </pc:sldChg>
    </pc:docChg>
  </pc:docChgLst>
  <pc:docChgLst>
    <pc:chgData name="Christopher Graham" userId="S::cmg24@cam.ac.uk::0220e09b-dd3e-4157-b938-d67c1091c7cd" providerId="AD" clId="Web-{69C0FBA4-46C5-B8B9-E9B2-9A78B4D6C01D}"/>
    <pc:docChg chg="modSld">
      <pc:chgData name="Christopher Graham" userId="S::cmg24@cam.ac.uk::0220e09b-dd3e-4157-b938-d67c1091c7cd" providerId="AD" clId="Web-{69C0FBA4-46C5-B8B9-E9B2-9A78B4D6C01D}" dt="2025-05-14T09:59:20.124" v="0"/>
      <pc:docMkLst>
        <pc:docMk/>
      </pc:docMkLst>
      <pc:sldChg chg="modNotes">
        <pc:chgData name="Christopher Graham" userId="S::cmg24@cam.ac.uk::0220e09b-dd3e-4157-b938-d67c1091c7cd" providerId="AD" clId="Web-{69C0FBA4-46C5-B8B9-E9B2-9A78B4D6C01D}" dt="2025-05-14T09:59:20.124" v="0"/>
        <pc:sldMkLst>
          <pc:docMk/>
          <pc:sldMk cId="1298162268" sldId="271"/>
        </pc:sldMkLst>
      </pc:sldChg>
    </pc:docChg>
  </pc:docChgLst>
  <pc:docChgLst>
    <pc:chgData name="Christopher Graham" userId="S::cmg24@cam.ac.uk::0220e09b-dd3e-4157-b938-d67c1091c7cd" providerId="AD" clId="Web-{2C2FB3DF-B33B-3C6D-DA2D-9C4C9976E5D8}"/>
    <pc:docChg chg="modSld">
      <pc:chgData name="Christopher Graham" userId="S::cmg24@cam.ac.uk::0220e09b-dd3e-4157-b938-d67c1091c7cd" providerId="AD" clId="Web-{2C2FB3DF-B33B-3C6D-DA2D-9C4C9976E5D8}" dt="2025-05-16T14:25:02.897" v="238"/>
      <pc:docMkLst>
        <pc:docMk/>
      </pc:docMkLst>
      <pc:sldChg chg="modSp">
        <pc:chgData name="Christopher Graham" userId="S::cmg24@cam.ac.uk::0220e09b-dd3e-4157-b938-d67c1091c7cd" providerId="AD" clId="Web-{2C2FB3DF-B33B-3C6D-DA2D-9C4C9976E5D8}" dt="2025-05-16T14:17:46.634" v="58" actId="20577"/>
        <pc:sldMkLst>
          <pc:docMk/>
          <pc:sldMk cId="3253017108" sldId="277"/>
        </pc:sldMkLst>
        <pc:spChg chg="mod">
          <ac:chgData name="Christopher Graham" userId="S::cmg24@cam.ac.uk::0220e09b-dd3e-4157-b938-d67c1091c7cd" providerId="AD" clId="Web-{2C2FB3DF-B33B-3C6D-DA2D-9C4C9976E5D8}" dt="2025-05-16T14:17:22.055" v="24" actId="20577"/>
          <ac:spMkLst>
            <pc:docMk/>
            <pc:sldMk cId="3253017108" sldId="277"/>
            <ac:spMk id="2" creationId="{F09A4D95-7C5A-167C-F510-CB15CADFDC2D}"/>
          </ac:spMkLst>
        </pc:spChg>
        <pc:spChg chg="mod">
          <ac:chgData name="Christopher Graham" userId="S::cmg24@cam.ac.uk::0220e09b-dd3e-4157-b938-d67c1091c7cd" providerId="AD" clId="Web-{2C2FB3DF-B33B-3C6D-DA2D-9C4C9976E5D8}" dt="2025-05-16T14:17:46.634" v="58" actId="20577"/>
          <ac:spMkLst>
            <pc:docMk/>
            <pc:sldMk cId="3253017108" sldId="277"/>
            <ac:spMk id="3" creationId="{458C5FA3-9719-5202-B08D-8B6BD921E582}"/>
          </ac:spMkLst>
        </pc:spChg>
      </pc:sldChg>
      <pc:sldChg chg="addSp modSp">
        <pc:chgData name="Christopher Graham" userId="S::cmg24@cam.ac.uk::0220e09b-dd3e-4157-b938-d67c1091c7cd" providerId="AD" clId="Web-{2C2FB3DF-B33B-3C6D-DA2D-9C4C9976E5D8}" dt="2025-05-16T14:25:02.897" v="238"/>
        <pc:sldMkLst>
          <pc:docMk/>
          <pc:sldMk cId="4267620408" sldId="283"/>
        </pc:sldMkLst>
        <pc:spChg chg="mod">
          <ac:chgData name="Christopher Graham" userId="S::cmg24@cam.ac.uk::0220e09b-dd3e-4157-b938-d67c1091c7cd" providerId="AD" clId="Web-{2C2FB3DF-B33B-3C6D-DA2D-9C4C9976E5D8}" dt="2025-05-16T14:20:38.248" v="83" actId="20577"/>
          <ac:spMkLst>
            <pc:docMk/>
            <pc:sldMk cId="4267620408" sldId="283"/>
            <ac:spMk id="2" creationId="{FEA74F2D-F1A5-F462-7C1E-0A6949FBBBCD}"/>
          </ac:spMkLst>
        </pc:spChg>
        <pc:spChg chg="mod">
          <ac:chgData name="Christopher Graham" userId="S::cmg24@cam.ac.uk::0220e09b-dd3e-4157-b938-d67c1091c7cd" providerId="AD" clId="Web-{2C2FB3DF-B33B-3C6D-DA2D-9C4C9976E5D8}" dt="2025-05-16T14:24:06.004" v="217" actId="1076"/>
          <ac:spMkLst>
            <pc:docMk/>
            <pc:sldMk cId="4267620408" sldId="283"/>
            <ac:spMk id="3" creationId="{B27FDCFA-59E0-392A-F044-1F85487CFDC4}"/>
          </ac:spMkLst>
        </pc:spChg>
        <pc:graphicFrameChg chg="add mod modGraphic">
          <ac:chgData name="Christopher Graham" userId="S::cmg24@cam.ac.uk::0220e09b-dd3e-4157-b938-d67c1091c7cd" providerId="AD" clId="Web-{2C2FB3DF-B33B-3C6D-DA2D-9C4C9976E5D8}" dt="2025-05-16T14:25:02.897" v="238"/>
          <ac:graphicFrameMkLst>
            <pc:docMk/>
            <pc:sldMk cId="4267620408" sldId="283"/>
            <ac:graphicFrameMk id="5" creationId="{D8D245DB-5BC7-E103-CA73-9E08262454C7}"/>
          </ac:graphicFrameMkLst>
        </pc:graphicFrameChg>
      </pc:sldChg>
      <pc:sldChg chg="modSp">
        <pc:chgData name="Christopher Graham" userId="S::cmg24@cam.ac.uk::0220e09b-dd3e-4157-b938-d67c1091c7cd" providerId="AD" clId="Web-{2C2FB3DF-B33B-3C6D-DA2D-9C4C9976E5D8}" dt="2025-05-16T14:15:36.099" v="10"/>
        <pc:sldMkLst>
          <pc:docMk/>
          <pc:sldMk cId="3675617798" sldId="285"/>
        </pc:sldMkLst>
        <pc:spChg chg="mod">
          <ac:chgData name="Christopher Graham" userId="S::cmg24@cam.ac.uk::0220e09b-dd3e-4157-b938-d67c1091c7cd" providerId="AD" clId="Web-{2C2FB3DF-B33B-3C6D-DA2D-9C4C9976E5D8}" dt="2025-05-16T14:15:11.207" v="0" actId="20577"/>
          <ac:spMkLst>
            <pc:docMk/>
            <pc:sldMk cId="3675617798" sldId="285"/>
            <ac:spMk id="3" creationId="{98FD4C8B-F078-C372-6AB2-2264EF566F50}"/>
          </ac:spMkLst>
        </pc:spChg>
        <pc:spChg chg="mod">
          <ac:chgData name="Christopher Graham" userId="S::cmg24@cam.ac.uk::0220e09b-dd3e-4157-b938-d67c1091c7cd" providerId="AD" clId="Web-{2C2FB3DF-B33B-3C6D-DA2D-9C4C9976E5D8}" dt="2025-05-16T14:15:30.286" v="9"/>
          <ac:spMkLst>
            <pc:docMk/>
            <pc:sldMk cId="3675617798" sldId="285"/>
            <ac:spMk id="9" creationId="{092D4B5E-750C-8039-0430-37403BB770BF}"/>
          </ac:spMkLst>
        </pc:spChg>
        <pc:spChg chg="mod">
          <ac:chgData name="Christopher Graham" userId="S::cmg24@cam.ac.uk::0220e09b-dd3e-4157-b938-d67c1091c7cd" providerId="AD" clId="Web-{2C2FB3DF-B33B-3C6D-DA2D-9C4C9976E5D8}" dt="2025-05-16T14:15:26.833" v="6" actId="1076"/>
          <ac:spMkLst>
            <pc:docMk/>
            <pc:sldMk cId="3675617798" sldId="285"/>
            <ac:spMk id="10" creationId="{B246DA11-6682-42C9-CC81-1B8EEA8B5F32}"/>
          </ac:spMkLst>
        </pc:spChg>
        <pc:spChg chg="mod">
          <ac:chgData name="Christopher Graham" userId="S::cmg24@cam.ac.uk::0220e09b-dd3e-4157-b938-d67c1091c7cd" providerId="AD" clId="Web-{2C2FB3DF-B33B-3C6D-DA2D-9C4C9976E5D8}" dt="2025-05-16T14:15:36.099" v="10"/>
          <ac:spMkLst>
            <pc:docMk/>
            <pc:sldMk cId="3675617798" sldId="285"/>
            <ac:spMk id="11" creationId="{068984E9-8D72-9B20-5207-56F2E60E1D33}"/>
          </ac:spMkLst>
        </pc:spChg>
        <pc:spChg chg="mod">
          <ac:chgData name="Christopher Graham" userId="S::cmg24@cam.ac.uk::0220e09b-dd3e-4157-b938-d67c1091c7cd" providerId="AD" clId="Web-{2C2FB3DF-B33B-3C6D-DA2D-9C4C9976E5D8}" dt="2025-05-16T14:15:26.864" v="8" actId="1076"/>
          <ac:spMkLst>
            <pc:docMk/>
            <pc:sldMk cId="3675617798" sldId="285"/>
            <ac:spMk id="12" creationId="{2AAD8C9A-5D97-AF3E-7FEF-0C218A8C7EF3}"/>
          </ac:spMkLst>
        </pc:spChg>
      </pc:sldChg>
      <pc:sldChg chg="modSp">
        <pc:chgData name="Christopher Graham" userId="S::cmg24@cam.ac.uk::0220e09b-dd3e-4157-b938-d67c1091c7cd" providerId="AD" clId="Web-{2C2FB3DF-B33B-3C6D-DA2D-9C4C9976E5D8}" dt="2025-05-16T14:18:25.041" v="59" actId="20577"/>
        <pc:sldMkLst>
          <pc:docMk/>
          <pc:sldMk cId="3777404629" sldId="286"/>
        </pc:sldMkLst>
        <pc:spChg chg="mod">
          <ac:chgData name="Christopher Graham" userId="S::cmg24@cam.ac.uk::0220e09b-dd3e-4157-b938-d67c1091c7cd" providerId="AD" clId="Web-{2C2FB3DF-B33B-3C6D-DA2D-9C4C9976E5D8}" dt="2025-05-16T14:18:25.041" v="59" actId="20577"/>
          <ac:spMkLst>
            <pc:docMk/>
            <pc:sldMk cId="3777404629" sldId="286"/>
            <ac:spMk id="3" creationId="{88689A99-1AEC-6F74-430F-FC13237FEE74}"/>
          </ac:spMkLst>
        </pc:spChg>
      </pc:sldChg>
    </pc:docChg>
  </pc:docChgLst>
  <pc:docChgLst>
    <pc:chgData name="Christopher Graham" userId="S::cmg24@cam.ac.uk::0220e09b-dd3e-4157-b938-d67c1091c7cd" providerId="AD" clId="Web-{7D9FE058-CC74-8A77-B398-3FE3960E7712}"/>
    <pc:docChg chg="delSld modSld">
      <pc:chgData name="Christopher Graham" userId="S::cmg24@cam.ac.uk::0220e09b-dd3e-4157-b938-d67c1091c7cd" providerId="AD" clId="Web-{7D9FE058-CC74-8A77-B398-3FE3960E7712}" dt="2025-05-14T09:49:11.569" v="62"/>
      <pc:docMkLst>
        <pc:docMk/>
      </pc:docMkLst>
      <pc:sldChg chg="addSp delSp modSp modNotes">
        <pc:chgData name="Christopher Graham" userId="S::cmg24@cam.ac.uk::0220e09b-dd3e-4157-b938-d67c1091c7cd" providerId="AD" clId="Web-{7D9FE058-CC74-8A77-B398-3FE3960E7712}" dt="2025-05-14T09:49:11.569" v="62"/>
        <pc:sldMkLst>
          <pc:docMk/>
          <pc:sldMk cId="1298162268" sldId="271"/>
        </pc:sldMkLst>
        <pc:spChg chg="mod">
          <ac:chgData name="Christopher Graham" userId="S::cmg24@cam.ac.uk::0220e09b-dd3e-4157-b938-d67c1091c7cd" providerId="AD" clId="Web-{7D9FE058-CC74-8A77-B398-3FE3960E7712}" dt="2025-05-14T09:48:39.115" v="53" actId="20577"/>
          <ac:spMkLst>
            <pc:docMk/>
            <pc:sldMk cId="1298162268" sldId="271"/>
            <ac:spMk id="5" creationId="{C5051D45-EF3C-975E-0F13-F0F2D314BE19}"/>
          </ac:spMkLst>
        </pc:spChg>
      </pc:sldChg>
      <pc:sldChg chg="delSp">
        <pc:chgData name="Christopher Graham" userId="S::cmg24@cam.ac.uk::0220e09b-dd3e-4157-b938-d67c1091c7cd" providerId="AD" clId="Web-{7D9FE058-CC74-8A77-B398-3FE3960E7712}" dt="2025-05-14T09:28:31.955" v="11"/>
        <pc:sldMkLst>
          <pc:docMk/>
          <pc:sldMk cId="2558108300" sldId="276"/>
        </pc:sldMkLst>
      </pc:sldChg>
      <pc:sldChg chg="del">
        <pc:chgData name="Christopher Graham" userId="S::cmg24@cam.ac.uk::0220e09b-dd3e-4157-b938-d67c1091c7cd" providerId="AD" clId="Web-{7D9FE058-CC74-8A77-B398-3FE3960E7712}" dt="2025-05-14T09:28:33.720" v="12"/>
        <pc:sldMkLst>
          <pc:docMk/>
          <pc:sldMk cId="813556609" sldId="277"/>
        </pc:sldMkLst>
      </pc:sldChg>
      <pc:sldChg chg="del">
        <pc:chgData name="Christopher Graham" userId="S::cmg24@cam.ac.uk::0220e09b-dd3e-4157-b938-d67c1091c7cd" providerId="AD" clId="Web-{7D9FE058-CC74-8A77-B398-3FE3960E7712}" dt="2025-05-14T09:28:34.220" v="13"/>
        <pc:sldMkLst>
          <pc:docMk/>
          <pc:sldMk cId="3350344647" sldId="278"/>
        </pc:sldMkLst>
      </pc:sldChg>
      <pc:sldChg chg="del">
        <pc:chgData name="Christopher Graham" userId="S::cmg24@cam.ac.uk::0220e09b-dd3e-4157-b938-d67c1091c7cd" providerId="AD" clId="Web-{7D9FE058-CC74-8A77-B398-3FE3960E7712}" dt="2025-05-14T09:28:34.564" v="14"/>
        <pc:sldMkLst>
          <pc:docMk/>
          <pc:sldMk cId="190792530" sldId="279"/>
        </pc:sldMkLst>
      </pc:sldChg>
      <pc:sldChg chg="del">
        <pc:chgData name="Christopher Graham" userId="S::cmg24@cam.ac.uk::0220e09b-dd3e-4157-b938-d67c1091c7cd" providerId="AD" clId="Web-{7D9FE058-CC74-8A77-B398-3FE3960E7712}" dt="2025-05-14T09:28:34.970" v="15"/>
        <pc:sldMkLst>
          <pc:docMk/>
          <pc:sldMk cId="356561913" sldId="281"/>
        </pc:sldMkLst>
      </pc:sldChg>
      <pc:sldChg chg="del">
        <pc:chgData name="Christopher Graham" userId="S::cmg24@cam.ac.uk::0220e09b-dd3e-4157-b938-d67c1091c7cd" providerId="AD" clId="Web-{7D9FE058-CC74-8A77-B398-3FE3960E7712}" dt="2025-05-14T09:28:36.986" v="16"/>
        <pc:sldMkLst>
          <pc:docMk/>
          <pc:sldMk cId="117798461" sldId="282"/>
        </pc:sldMkLst>
      </pc:sldChg>
    </pc:docChg>
  </pc:docChgLst>
  <pc:docChgLst>
    <pc:chgData name="Christopher Graham" userId="0220e09b-dd3e-4157-b938-d67c1091c7cd" providerId="ADAL" clId="{98977600-E1E4-4277-A982-6664C5B71784}"/>
    <pc:docChg chg="undo custSel addSld delSld modSld sldOrd">
      <pc:chgData name="Christopher Graham" userId="0220e09b-dd3e-4157-b938-d67c1091c7cd" providerId="ADAL" clId="{98977600-E1E4-4277-A982-6664C5B71784}" dt="2025-05-16T15:04:18.980" v="5656"/>
      <pc:docMkLst>
        <pc:docMk/>
      </pc:docMkLst>
      <pc:sldChg chg="addSp delSp modSp mod modNotesTx">
        <pc:chgData name="Christopher Graham" userId="0220e09b-dd3e-4157-b938-d67c1091c7cd" providerId="ADAL" clId="{98977600-E1E4-4277-A982-6664C5B71784}" dt="2025-05-14T10:16:19.435" v="154" actId="20577"/>
        <pc:sldMkLst>
          <pc:docMk/>
          <pc:sldMk cId="1298162268" sldId="271"/>
        </pc:sldMkLst>
        <pc:spChg chg="mod">
          <ac:chgData name="Christopher Graham" userId="0220e09b-dd3e-4157-b938-d67c1091c7cd" providerId="ADAL" clId="{98977600-E1E4-4277-A982-6664C5B71784}" dt="2025-05-14T10:16:19.435" v="154" actId="20577"/>
          <ac:spMkLst>
            <pc:docMk/>
            <pc:sldMk cId="1298162268" sldId="271"/>
            <ac:spMk id="5" creationId="{C5051D45-EF3C-975E-0F13-F0F2D314BE19}"/>
          </ac:spMkLst>
        </pc:spChg>
        <pc:picChg chg="add mod">
          <ac:chgData name="Christopher Graham" userId="0220e09b-dd3e-4157-b938-d67c1091c7cd" providerId="ADAL" clId="{98977600-E1E4-4277-A982-6664C5B71784}" dt="2025-05-14T10:14:27.192" v="25" actId="1076"/>
          <ac:picMkLst>
            <pc:docMk/>
            <pc:sldMk cId="1298162268" sldId="271"/>
            <ac:picMk id="2" creationId="{C2D8DF6D-3968-96AE-8A9E-D2336EC6E0C4}"/>
          </ac:picMkLst>
        </pc:picChg>
      </pc:sldChg>
      <pc:sldChg chg="addSp delSp modSp mod">
        <pc:chgData name="Christopher Graham" userId="0220e09b-dd3e-4157-b938-d67c1091c7cd" providerId="ADAL" clId="{98977600-E1E4-4277-A982-6664C5B71784}" dt="2025-05-16T15:02:05.830" v="5648" actId="1076"/>
        <pc:sldMkLst>
          <pc:docMk/>
          <pc:sldMk cId="3253017108" sldId="277"/>
        </pc:sldMkLst>
        <pc:spChg chg="mod">
          <ac:chgData name="Christopher Graham" userId="0220e09b-dd3e-4157-b938-d67c1091c7cd" providerId="ADAL" clId="{98977600-E1E4-4277-A982-6664C5B71784}" dt="2025-05-14T11:09:48.913" v="2917" actId="1076"/>
          <ac:spMkLst>
            <pc:docMk/>
            <pc:sldMk cId="3253017108" sldId="277"/>
            <ac:spMk id="2" creationId="{F09A4D95-7C5A-167C-F510-CB15CADFDC2D}"/>
          </ac:spMkLst>
        </pc:spChg>
        <pc:spChg chg="mod">
          <ac:chgData name="Christopher Graham" userId="0220e09b-dd3e-4157-b938-d67c1091c7cd" providerId="ADAL" clId="{98977600-E1E4-4277-A982-6664C5B71784}" dt="2025-05-14T11:11:56.111" v="2952" actId="1076"/>
          <ac:spMkLst>
            <pc:docMk/>
            <pc:sldMk cId="3253017108" sldId="277"/>
            <ac:spMk id="3" creationId="{458C5FA3-9719-5202-B08D-8B6BD921E582}"/>
          </ac:spMkLst>
        </pc:spChg>
        <pc:picChg chg="mod">
          <ac:chgData name="Christopher Graham" userId="0220e09b-dd3e-4157-b938-d67c1091c7cd" providerId="ADAL" clId="{98977600-E1E4-4277-A982-6664C5B71784}" dt="2025-05-14T11:12:04.464" v="2955" actId="1076"/>
          <ac:picMkLst>
            <pc:docMk/>
            <pc:sldMk cId="3253017108" sldId="277"/>
            <ac:picMk id="8" creationId="{38D99EDA-9D88-3B7D-D04A-0E93853A52B1}"/>
          </ac:picMkLst>
        </pc:picChg>
      </pc:sldChg>
      <pc:sldChg chg="addSp delSp modSp mod">
        <pc:chgData name="Christopher Graham" userId="0220e09b-dd3e-4157-b938-d67c1091c7cd" providerId="ADAL" clId="{98977600-E1E4-4277-A982-6664C5B71784}" dt="2025-05-16T15:04:18.980" v="5656"/>
        <pc:sldMkLst>
          <pc:docMk/>
          <pc:sldMk cId="2740465002" sldId="278"/>
        </pc:sldMkLst>
        <pc:spChg chg="add mod">
          <ac:chgData name="Christopher Graham" userId="0220e09b-dd3e-4157-b938-d67c1091c7cd" providerId="ADAL" clId="{98977600-E1E4-4277-A982-6664C5B71784}" dt="2025-05-14T11:18:56.798" v="2988" actId="14100"/>
          <ac:spMkLst>
            <pc:docMk/>
            <pc:sldMk cId="2740465002" sldId="278"/>
            <ac:spMk id="11" creationId="{C7C9216E-88F3-C7CA-DAE3-EFFFA6A4DCDF}"/>
          </ac:spMkLst>
        </pc:spChg>
        <pc:spChg chg="add mod">
          <ac:chgData name="Christopher Graham" userId="0220e09b-dd3e-4157-b938-d67c1091c7cd" providerId="ADAL" clId="{98977600-E1E4-4277-A982-6664C5B71784}" dt="2025-05-14T11:31:08.300" v="3522" actId="6549"/>
          <ac:spMkLst>
            <pc:docMk/>
            <pc:sldMk cId="2740465002" sldId="278"/>
            <ac:spMk id="13" creationId="{66D50002-282D-CF9A-1072-D4D98D344664}"/>
          </ac:spMkLst>
        </pc:spChg>
        <pc:spChg chg="add mod">
          <ac:chgData name="Christopher Graham" userId="0220e09b-dd3e-4157-b938-d67c1091c7cd" providerId="ADAL" clId="{98977600-E1E4-4277-A982-6664C5B71784}" dt="2025-05-14T11:31:28.587" v="3575" actId="57"/>
          <ac:spMkLst>
            <pc:docMk/>
            <pc:sldMk cId="2740465002" sldId="278"/>
            <ac:spMk id="14" creationId="{F47067B1-E9AB-A11B-19E9-BA25ED0473AF}"/>
          </ac:spMkLst>
        </pc:spChg>
        <pc:spChg chg="add mod">
          <ac:chgData name="Christopher Graham" userId="0220e09b-dd3e-4157-b938-d67c1091c7cd" providerId="ADAL" clId="{98977600-E1E4-4277-A982-6664C5B71784}" dt="2025-05-14T11:31:49.534" v="3588" actId="20577"/>
          <ac:spMkLst>
            <pc:docMk/>
            <pc:sldMk cId="2740465002" sldId="278"/>
            <ac:spMk id="15" creationId="{36FBFB94-ED96-56F8-9FCA-1799AC498F36}"/>
          </ac:spMkLst>
        </pc:spChg>
        <pc:graphicFrameChg chg="add mod modGraphic">
          <ac:chgData name="Christopher Graham" userId="0220e09b-dd3e-4157-b938-d67c1091c7cd" providerId="ADAL" clId="{98977600-E1E4-4277-A982-6664C5B71784}" dt="2025-05-16T15:04:18.980" v="5656"/>
          <ac:graphicFrameMkLst>
            <pc:docMk/>
            <pc:sldMk cId="2740465002" sldId="278"/>
            <ac:graphicFrameMk id="12" creationId="{5B48E82B-5413-0D43-3A7A-6A73BC9A1F7D}"/>
          </ac:graphicFrameMkLst>
        </pc:graphicFrameChg>
        <pc:picChg chg="add del mod">
          <ac:chgData name="Christopher Graham" userId="0220e09b-dd3e-4157-b938-d67c1091c7cd" providerId="ADAL" clId="{98977600-E1E4-4277-A982-6664C5B71784}" dt="2025-05-14T11:30:44.636" v="3506" actId="1076"/>
          <ac:picMkLst>
            <pc:docMk/>
            <pc:sldMk cId="2740465002" sldId="278"/>
            <ac:picMk id="4" creationId="{7F4A9C16-A0B8-37F3-A7FC-D4F479DDC722}"/>
          </ac:picMkLst>
        </pc:picChg>
        <pc:picChg chg="add mod">
          <ac:chgData name="Christopher Graham" userId="0220e09b-dd3e-4157-b938-d67c1091c7cd" providerId="ADAL" clId="{98977600-E1E4-4277-A982-6664C5B71784}" dt="2025-05-14T11:30:55.533" v="3510" actId="1076"/>
          <ac:picMkLst>
            <pc:docMk/>
            <pc:sldMk cId="2740465002" sldId="278"/>
            <ac:picMk id="6" creationId="{7FD201BE-C7D3-46DE-415A-99382DF0EAE7}"/>
          </ac:picMkLst>
        </pc:picChg>
        <pc:picChg chg="add mod">
          <ac:chgData name="Christopher Graham" userId="0220e09b-dd3e-4157-b938-d67c1091c7cd" providerId="ADAL" clId="{98977600-E1E4-4277-A982-6664C5B71784}" dt="2025-05-14T11:31:35.196" v="3577" actId="1076"/>
          <ac:picMkLst>
            <pc:docMk/>
            <pc:sldMk cId="2740465002" sldId="278"/>
            <ac:picMk id="7" creationId="{D7FF122E-B7D1-B887-5298-E2D2CEF09759}"/>
          </ac:picMkLst>
        </pc:picChg>
      </pc:sldChg>
      <pc:sldChg chg="addSp delSp modSp del mod">
        <pc:chgData name="Christopher Graham" userId="0220e09b-dd3e-4157-b938-d67c1091c7cd" providerId="ADAL" clId="{98977600-E1E4-4277-A982-6664C5B71784}" dt="2025-05-14T12:07:41.820" v="3591" actId="47"/>
        <pc:sldMkLst>
          <pc:docMk/>
          <pc:sldMk cId="3386641715" sldId="279"/>
        </pc:sldMkLst>
      </pc:sldChg>
      <pc:sldChg chg="addSp delSp modSp mod ord">
        <pc:chgData name="Christopher Graham" userId="0220e09b-dd3e-4157-b938-d67c1091c7cd" providerId="ADAL" clId="{98977600-E1E4-4277-A982-6664C5B71784}" dt="2025-05-14T12:14:37.810" v="3934"/>
        <pc:sldMkLst>
          <pc:docMk/>
          <pc:sldMk cId="3771148653" sldId="280"/>
        </pc:sldMkLst>
        <pc:spChg chg="mod">
          <ac:chgData name="Christopher Graham" userId="0220e09b-dd3e-4157-b938-d67c1091c7cd" providerId="ADAL" clId="{98977600-E1E4-4277-A982-6664C5B71784}" dt="2025-05-14T12:12:03.200" v="3902" actId="1076"/>
          <ac:spMkLst>
            <pc:docMk/>
            <pc:sldMk cId="3771148653" sldId="280"/>
            <ac:spMk id="2" creationId="{3A20E7D3-CD54-2A9A-FC30-7A2B3A6CD648}"/>
          </ac:spMkLst>
        </pc:spChg>
        <pc:spChg chg="add mod">
          <ac:chgData name="Christopher Graham" userId="0220e09b-dd3e-4157-b938-d67c1091c7cd" providerId="ADAL" clId="{98977600-E1E4-4277-A982-6664C5B71784}" dt="2025-05-14T12:14:17.464" v="3930" actId="1076"/>
          <ac:spMkLst>
            <pc:docMk/>
            <pc:sldMk cId="3771148653" sldId="280"/>
            <ac:spMk id="15" creationId="{0309A58F-E018-9276-CA4D-CCB975EC1111}"/>
          </ac:spMkLst>
        </pc:spChg>
        <pc:spChg chg="add mod">
          <ac:chgData name="Christopher Graham" userId="0220e09b-dd3e-4157-b938-d67c1091c7cd" providerId="ADAL" clId="{98977600-E1E4-4277-A982-6664C5B71784}" dt="2025-05-14T12:14:25.992" v="3932" actId="1076"/>
          <ac:spMkLst>
            <pc:docMk/>
            <pc:sldMk cId="3771148653" sldId="280"/>
            <ac:spMk id="16" creationId="{9A32DC6B-CC6D-4448-DA03-B9429317E4B8}"/>
          </ac:spMkLst>
        </pc:spChg>
        <pc:spChg chg="add mod">
          <ac:chgData name="Christopher Graham" userId="0220e09b-dd3e-4157-b938-d67c1091c7cd" providerId="ADAL" clId="{98977600-E1E4-4277-A982-6664C5B71784}" dt="2025-05-14T12:14:22.512" v="3931" actId="1076"/>
          <ac:spMkLst>
            <pc:docMk/>
            <pc:sldMk cId="3771148653" sldId="280"/>
            <ac:spMk id="17" creationId="{72653AA7-F974-F6A6-E199-3DBE646EA43D}"/>
          </ac:spMkLst>
        </pc:spChg>
        <pc:picChg chg="add mod topLvl">
          <ac:chgData name="Christopher Graham" userId="0220e09b-dd3e-4157-b938-d67c1091c7cd" providerId="ADAL" clId="{98977600-E1E4-4277-A982-6664C5B71784}" dt="2025-05-14T12:14:14.079" v="3929" actId="1076"/>
          <ac:picMkLst>
            <pc:docMk/>
            <pc:sldMk cId="3771148653" sldId="280"/>
            <ac:picMk id="6" creationId="{03F6862E-AFDA-87A5-5FC5-989791923849}"/>
          </ac:picMkLst>
        </pc:picChg>
        <pc:picChg chg="add mod topLvl">
          <ac:chgData name="Christopher Graham" userId="0220e09b-dd3e-4157-b938-d67c1091c7cd" providerId="ADAL" clId="{98977600-E1E4-4277-A982-6664C5B71784}" dt="2025-05-14T12:14:14.079" v="3929" actId="1076"/>
          <ac:picMkLst>
            <pc:docMk/>
            <pc:sldMk cId="3771148653" sldId="280"/>
            <ac:picMk id="7" creationId="{189DF755-995A-44BB-9148-AF5AC87E6BC7}"/>
          </ac:picMkLst>
        </pc:picChg>
        <pc:picChg chg="add mod topLvl">
          <ac:chgData name="Christopher Graham" userId="0220e09b-dd3e-4157-b938-d67c1091c7cd" providerId="ADAL" clId="{98977600-E1E4-4277-A982-6664C5B71784}" dt="2025-05-14T12:14:14.079" v="3929" actId="1076"/>
          <ac:picMkLst>
            <pc:docMk/>
            <pc:sldMk cId="3771148653" sldId="280"/>
            <ac:picMk id="8" creationId="{D04495DE-E395-A3A0-90C0-BCD135CAA3F1}"/>
          </ac:picMkLst>
        </pc:picChg>
      </pc:sldChg>
      <pc:sldChg chg="del">
        <pc:chgData name="Christopher Graham" userId="0220e09b-dd3e-4157-b938-d67c1091c7cd" providerId="ADAL" clId="{98977600-E1E4-4277-A982-6664C5B71784}" dt="2025-05-14T12:14:51.874" v="3935" actId="47"/>
        <pc:sldMkLst>
          <pc:docMk/>
          <pc:sldMk cId="1846034014" sldId="281"/>
        </pc:sldMkLst>
      </pc:sldChg>
      <pc:sldChg chg="del">
        <pc:chgData name="Christopher Graham" userId="0220e09b-dd3e-4157-b938-d67c1091c7cd" providerId="ADAL" clId="{98977600-E1E4-4277-A982-6664C5B71784}" dt="2025-05-14T12:14:53.283" v="3936" actId="47"/>
        <pc:sldMkLst>
          <pc:docMk/>
          <pc:sldMk cId="2432357163" sldId="282"/>
        </pc:sldMkLst>
      </pc:sldChg>
      <pc:sldChg chg="addSp delSp modSp mod">
        <pc:chgData name="Christopher Graham" userId="0220e09b-dd3e-4157-b938-d67c1091c7cd" providerId="ADAL" clId="{98977600-E1E4-4277-A982-6664C5B71784}" dt="2025-05-16T14:29:30.148" v="4020" actId="1076"/>
        <pc:sldMkLst>
          <pc:docMk/>
          <pc:sldMk cId="4267620408" sldId="283"/>
        </pc:sldMkLst>
        <pc:spChg chg="mod">
          <ac:chgData name="Christopher Graham" userId="0220e09b-dd3e-4157-b938-d67c1091c7cd" providerId="ADAL" clId="{98977600-E1E4-4277-A982-6664C5B71784}" dt="2025-05-16T14:28:33.931" v="4003" actId="1076"/>
          <ac:spMkLst>
            <pc:docMk/>
            <pc:sldMk cId="4267620408" sldId="283"/>
            <ac:spMk id="2" creationId="{FEA74F2D-F1A5-F462-7C1E-0A6949FBBBCD}"/>
          </ac:spMkLst>
        </pc:spChg>
        <pc:spChg chg="mod">
          <ac:chgData name="Christopher Graham" userId="0220e09b-dd3e-4157-b938-d67c1091c7cd" providerId="ADAL" clId="{98977600-E1E4-4277-A982-6664C5B71784}" dt="2025-05-16T14:29:30.148" v="4020" actId="1076"/>
          <ac:spMkLst>
            <pc:docMk/>
            <pc:sldMk cId="4267620408" sldId="283"/>
            <ac:spMk id="3" creationId="{B27FDCFA-59E0-392A-F044-1F85487CFDC4}"/>
          </ac:spMkLst>
        </pc:spChg>
        <pc:graphicFrameChg chg="mod modGraphic">
          <ac:chgData name="Christopher Graham" userId="0220e09b-dd3e-4157-b938-d67c1091c7cd" providerId="ADAL" clId="{98977600-E1E4-4277-A982-6664C5B71784}" dt="2025-05-16T14:29:30.148" v="4020" actId="1076"/>
          <ac:graphicFrameMkLst>
            <pc:docMk/>
            <pc:sldMk cId="4267620408" sldId="283"/>
            <ac:graphicFrameMk id="5" creationId="{D8D245DB-5BC7-E103-CA73-9E08262454C7}"/>
          </ac:graphicFrameMkLst>
        </pc:graphicFrameChg>
      </pc:sldChg>
      <pc:sldChg chg="new del">
        <pc:chgData name="Christopher Graham" userId="0220e09b-dd3e-4157-b938-d67c1091c7cd" providerId="ADAL" clId="{98977600-E1E4-4277-A982-6664C5B71784}" dt="2025-05-14T10:12:25.707" v="5" actId="680"/>
        <pc:sldMkLst>
          <pc:docMk/>
          <pc:sldMk cId="2516186596" sldId="284"/>
        </pc:sldMkLst>
      </pc:sldChg>
      <pc:sldChg chg="addSp delSp modSp add mod">
        <pc:chgData name="Christopher Graham" userId="0220e09b-dd3e-4157-b938-d67c1091c7cd" providerId="ADAL" clId="{98977600-E1E4-4277-A982-6664C5B71784}" dt="2025-05-16T15:04:01.109" v="5654"/>
        <pc:sldMkLst>
          <pc:docMk/>
          <pc:sldMk cId="3980829004" sldId="284"/>
        </pc:sldMkLst>
        <pc:spChg chg="mod">
          <ac:chgData name="Christopher Graham" userId="0220e09b-dd3e-4157-b938-d67c1091c7cd" providerId="ADAL" clId="{98977600-E1E4-4277-A982-6664C5B71784}" dt="2025-05-16T15:03:30.942" v="5650" actId="1076"/>
          <ac:spMkLst>
            <pc:docMk/>
            <pc:sldMk cId="3980829004" sldId="284"/>
            <ac:spMk id="2" creationId="{29B71921-F2FF-5C05-7C49-2EE193939C5F}"/>
          </ac:spMkLst>
        </pc:spChg>
        <pc:spChg chg="mod">
          <ac:chgData name="Christopher Graham" userId="0220e09b-dd3e-4157-b938-d67c1091c7cd" providerId="ADAL" clId="{98977600-E1E4-4277-A982-6664C5B71784}" dt="2025-05-16T15:03:43.682" v="5652" actId="1076"/>
          <ac:spMkLst>
            <pc:docMk/>
            <pc:sldMk cId="3980829004" sldId="284"/>
            <ac:spMk id="3" creationId="{58F53346-66F6-58B7-3730-B4F4660EFC17}"/>
          </ac:spMkLst>
        </pc:spChg>
        <pc:graphicFrameChg chg="add mod modGraphic">
          <ac:chgData name="Christopher Graham" userId="0220e09b-dd3e-4157-b938-d67c1091c7cd" providerId="ADAL" clId="{98977600-E1E4-4277-A982-6664C5B71784}" dt="2025-05-16T15:04:01.109" v="5654"/>
          <ac:graphicFrameMkLst>
            <pc:docMk/>
            <pc:sldMk cId="3980829004" sldId="284"/>
            <ac:graphicFrameMk id="11" creationId="{3D520E4F-F328-1830-FC90-3FF7177F7282}"/>
          </ac:graphicFrameMkLst>
        </pc:graphicFrameChg>
      </pc:sldChg>
      <pc:sldChg chg="addSp delSp modSp add mod">
        <pc:chgData name="Christopher Graham" userId="0220e09b-dd3e-4157-b938-d67c1091c7cd" providerId="ADAL" clId="{98977600-E1E4-4277-A982-6664C5B71784}" dt="2025-05-14T10:37:25.214" v="1275" actId="478"/>
        <pc:sldMkLst>
          <pc:docMk/>
          <pc:sldMk cId="3675617798" sldId="285"/>
        </pc:sldMkLst>
        <pc:spChg chg="mod">
          <ac:chgData name="Christopher Graham" userId="0220e09b-dd3e-4157-b938-d67c1091c7cd" providerId="ADAL" clId="{98977600-E1E4-4277-A982-6664C5B71784}" dt="2025-05-14T10:32:23.879" v="1140" actId="1076"/>
          <ac:spMkLst>
            <pc:docMk/>
            <pc:sldMk cId="3675617798" sldId="285"/>
            <ac:spMk id="2" creationId="{37FF0E54-8565-0C7B-B8EB-FD8E9A52EC19}"/>
          </ac:spMkLst>
        </pc:spChg>
        <pc:spChg chg="mod">
          <ac:chgData name="Christopher Graham" userId="0220e09b-dd3e-4157-b938-d67c1091c7cd" providerId="ADAL" clId="{98977600-E1E4-4277-A982-6664C5B71784}" dt="2025-05-14T10:36:17.584" v="1227" actId="113"/>
          <ac:spMkLst>
            <pc:docMk/>
            <pc:sldMk cId="3675617798" sldId="285"/>
            <ac:spMk id="3" creationId="{98FD4C8B-F078-C372-6AB2-2264EF566F50}"/>
          </ac:spMkLst>
        </pc:spChg>
        <pc:spChg chg="add mod">
          <ac:chgData name="Christopher Graham" userId="0220e09b-dd3e-4157-b938-d67c1091c7cd" providerId="ADAL" clId="{98977600-E1E4-4277-A982-6664C5B71784}" dt="2025-05-14T10:36:00.511" v="1223" actId="14100"/>
          <ac:spMkLst>
            <pc:docMk/>
            <pc:sldMk cId="3675617798" sldId="285"/>
            <ac:spMk id="6" creationId="{1D67BAEF-B9CB-37C0-788A-4CCA4A4C921E}"/>
          </ac:spMkLst>
        </pc:spChg>
        <pc:spChg chg="add mod">
          <ac:chgData name="Christopher Graham" userId="0220e09b-dd3e-4157-b938-d67c1091c7cd" providerId="ADAL" clId="{98977600-E1E4-4277-A982-6664C5B71784}" dt="2025-05-14T10:33:57.143" v="1159" actId="1076"/>
          <ac:spMkLst>
            <pc:docMk/>
            <pc:sldMk cId="3675617798" sldId="285"/>
            <ac:spMk id="9" creationId="{092D4B5E-750C-8039-0430-37403BB770BF}"/>
          </ac:spMkLst>
        </pc:spChg>
        <pc:spChg chg="add mod">
          <ac:chgData name="Christopher Graham" userId="0220e09b-dd3e-4157-b938-d67c1091c7cd" providerId="ADAL" clId="{98977600-E1E4-4277-A982-6664C5B71784}" dt="2025-05-14T10:35:54.129" v="1222" actId="14100"/>
          <ac:spMkLst>
            <pc:docMk/>
            <pc:sldMk cId="3675617798" sldId="285"/>
            <ac:spMk id="10" creationId="{B246DA11-6682-42C9-CC81-1B8EEA8B5F32}"/>
          </ac:spMkLst>
        </pc:spChg>
        <pc:spChg chg="add mod">
          <ac:chgData name="Christopher Graham" userId="0220e09b-dd3e-4157-b938-d67c1091c7cd" providerId="ADAL" clId="{98977600-E1E4-4277-A982-6664C5B71784}" dt="2025-05-14T10:36:27.663" v="1228" actId="1076"/>
          <ac:spMkLst>
            <pc:docMk/>
            <pc:sldMk cId="3675617798" sldId="285"/>
            <ac:spMk id="11" creationId="{068984E9-8D72-9B20-5207-56F2E60E1D33}"/>
          </ac:spMkLst>
        </pc:spChg>
        <pc:spChg chg="add mod">
          <ac:chgData name="Christopher Graham" userId="0220e09b-dd3e-4157-b938-d67c1091c7cd" providerId="ADAL" clId="{98977600-E1E4-4277-A982-6664C5B71784}" dt="2025-05-14T10:36:56.666" v="1273" actId="57"/>
          <ac:spMkLst>
            <pc:docMk/>
            <pc:sldMk cId="3675617798" sldId="285"/>
            <ac:spMk id="12" creationId="{2AAD8C9A-5D97-AF3E-7FEF-0C218A8C7EF3}"/>
          </ac:spMkLst>
        </pc:spChg>
        <pc:picChg chg="mod modCrop">
          <ac:chgData name="Christopher Graham" userId="0220e09b-dd3e-4157-b938-d67c1091c7cd" providerId="ADAL" clId="{98977600-E1E4-4277-A982-6664C5B71784}" dt="2025-05-14T10:33:25.856" v="1153" actId="208"/>
          <ac:picMkLst>
            <pc:docMk/>
            <pc:sldMk cId="3675617798" sldId="285"/>
            <ac:picMk id="4" creationId="{876F0ED6-F7CF-D1E2-9F6C-7020D02E9A65}"/>
          </ac:picMkLst>
        </pc:picChg>
      </pc:sldChg>
      <pc:sldChg chg="addSp delSp modSp new mod">
        <pc:chgData name="Christopher Graham" userId="0220e09b-dd3e-4157-b938-d67c1091c7cd" providerId="ADAL" clId="{98977600-E1E4-4277-A982-6664C5B71784}" dt="2025-05-14T11:11:47.591" v="2950" actId="1076"/>
        <pc:sldMkLst>
          <pc:docMk/>
          <pc:sldMk cId="3777404629" sldId="286"/>
        </pc:sldMkLst>
        <pc:spChg chg="add del mod">
          <ac:chgData name="Christopher Graham" userId="0220e09b-dd3e-4157-b938-d67c1091c7cd" providerId="ADAL" clId="{98977600-E1E4-4277-A982-6664C5B71784}" dt="2025-05-14T11:10:10.648" v="2926" actId="14100"/>
          <ac:spMkLst>
            <pc:docMk/>
            <pc:sldMk cId="3777404629" sldId="286"/>
            <ac:spMk id="2" creationId="{837E4A2E-410B-54B5-19DA-4153B5C9F076}"/>
          </ac:spMkLst>
        </pc:spChg>
        <pc:spChg chg="mod">
          <ac:chgData name="Christopher Graham" userId="0220e09b-dd3e-4157-b938-d67c1091c7cd" providerId="ADAL" clId="{98977600-E1E4-4277-A982-6664C5B71784}" dt="2025-05-14T11:11:47.591" v="2950" actId="1076"/>
          <ac:spMkLst>
            <pc:docMk/>
            <pc:sldMk cId="3777404629" sldId="286"/>
            <ac:spMk id="3" creationId="{88689A99-1AEC-6F74-430F-FC13237FEE74}"/>
          </ac:spMkLst>
        </pc:spChg>
        <pc:picChg chg="add mod">
          <ac:chgData name="Christopher Graham" userId="0220e09b-dd3e-4157-b938-d67c1091c7cd" providerId="ADAL" clId="{98977600-E1E4-4277-A982-6664C5B71784}" dt="2025-05-14T10:50:25.746" v="2057" actId="1076"/>
          <ac:picMkLst>
            <pc:docMk/>
            <pc:sldMk cId="3777404629" sldId="286"/>
            <ac:picMk id="7" creationId="{27539146-AA83-1C33-903E-4E0F648585D2}"/>
          </ac:picMkLst>
        </pc:picChg>
      </pc:sldChg>
      <pc:sldChg chg="new del">
        <pc:chgData name="Christopher Graham" userId="0220e09b-dd3e-4157-b938-d67c1091c7cd" providerId="ADAL" clId="{98977600-E1E4-4277-A982-6664C5B71784}" dt="2025-05-14T10:57:18.327" v="2143" actId="47"/>
        <pc:sldMkLst>
          <pc:docMk/>
          <pc:sldMk cId="844751240" sldId="287"/>
        </pc:sldMkLst>
      </pc:sldChg>
      <pc:sldChg chg="addSp delSp modSp add mod">
        <pc:chgData name="Christopher Graham" userId="0220e09b-dd3e-4157-b938-d67c1091c7cd" providerId="ADAL" clId="{98977600-E1E4-4277-A982-6664C5B71784}" dt="2025-05-14T11:11:21.326" v="2947" actId="1038"/>
        <pc:sldMkLst>
          <pc:docMk/>
          <pc:sldMk cId="1737649266" sldId="287"/>
        </pc:sldMkLst>
        <pc:spChg chg="mod">
          <ac:chgData name="Christopher Graham" userId="0220e09b-dd3e-4157-b938-d67c1091c7cd" providerId="ADAL" clId="{98977600-E1E4-4277-A982-6664C5B71784}" dt="2025-05-14T11:10:38.343" v="2932" actId="1076"/>
          <ac:spMkLst>
            <pc:docMk/>
            <pc:sldMk cId="1737649266" sldId="287"/>
            <ac:spMk id="2" creationId="{62D5FAC1-F29F-8800-12FD-554B375BA3D1}"/>
          </ac:spMkLst>
        </pc:spChg>
        <pc:spChg chg="mod">
          <ac:chgData name="Christopher Graham" userId="0220e09b-dd3e-4157-b938-d67c1091c7cd" providerId="ADAL" clId="{98977600-E1E4-4277-A982-6664C5B71784}" dt="2025-05-14T11:11:12.984" v="2941" actId="1076"/>
          <ac:spMkLst>
            <pc:docMk/>
            <pc:sldMk cId="1737649266" sldId="287"/>
            <ac:spMk id="3" creationId="{CF80B42D-0064-EB55-681B-AF7F797D7244}"/>
          </ac:spMkLst>
        </pc:spChg>
        <pc:spChg chg="add mod">
          <ac:chgData name="Christopher Graham" userId="0220e09b-dd3e-4157-b938-d67c1091c7cd" providerId="ADAL" clId="{98977600-E1E4-4277-A982-6664C5B71784}" dt="2025-05-14T11:11:21.326" v="2947" actId="1038"/>
          <ac:spMkLst>
            <pc:docMk/>
            <pc:sldMk cId="1737649266" sldId="287"/>
            <ac:spMk id="11" creationId="{27D4F4CB-EB36-E606-B53A-8C77529C30DA}"/>
          </ac:spMkLst>
        </pc:spChg>
        <pc:spChg chg="add mod">
          <ac:chgData name="Christopher Graham" userId="0220e09b-dd3e-4157-b938-d67c1091c7cd" providerId="ADAL" clId="{98977600-E1E4-4277-A982-6664C5B71784}" dt="2025-05-14T11:11:21.326" v="2947" actId="1038"/>
          <ac:spMkLst>
            <pc:docMk/>
            <pc:sldMk cId="1737649266" sldId="287"/>
            <ac:spMk id="12" creationId="{B60C7952-BCD8-7D93-930A-D6665CABF53B}"/>
          </ac:spMkLst>
        </pc:spChg>
        <pc:spChg chg="add mod">
          <ac:chgData name="Christopher Graham" userId="0220e09b-dd3e-4157-b938-d67c1091c7cd" providerId="ADAL" clId="{98977600-E1E4-4277-A982-6664C5B71784}" dt="2025-05-14T11:11:21.326" v="2947" actId="1038"/>
          <ac:spMkLst>
            <pc:docMk/>
            <pc:sldMk cId="1737649266" sldId="287"/>
            <ac:spMk id="13" creationId="{BC4C5D64-2EA4-FC7D-9611-7BE8DBD6C15C}"/>
          </ac:spMkLst>
        </pc:spChg>
        <pc:spChg chg="add mod">
          <ac:chgData name="Christopher Graham" userId="0220e09b-dd3e-4157-b938-d67c1091c7cd" providerId="ADAL" clId="{98977600-E1E4-4277-A982-6664C5B71784}" dt="2025-05-14T11:11:21.326" v="2947" actId="1038"/>
          <ac:spMkLst>
            <pc:docMk/>
            <pc:sldMk cId="1737649266" sldId="287"/>
            <ac:spMk id="14" creationId="{7E4259BD-400F-C48F-178D-EBFAE6F9E8DC}"/>
          </ac:spMkLst>
        </pc:spChg>
        <pc:picChg chg="mod">
          <ac:chgData name="Christopher Graham" userId="0220e09b-dd3e-4157-b938-d67c1091c7cd" providerId="ADAL" clId="{98977600-E1E4-4277-A982-6664C5B71784}" dt="2025-05-14T11:11:21.326" v="2947" actId="1038"/>
          <ac:picMkLst>
            <pc:docMk/>
            <pc:sldMk cId="1737649266" sldId="287"/>
            <ac:picMk id="7" creationId="{03FDAE83-72BA-DE74-B88D-F3140DB7E7AC}"/>
          </ac:picMkLst>
        </pc:picChg>
      </pc:sldChg>
      <pc:sldChg chg="addSp delSp modSp new mod">
        <pc:chgData name="Christopher Graham" userId="0220e09b-dd3e-4157-b938-d67c1091c7cd" providerId="ADAL" clId="{98977600-E1E4-4277-A982-6664C5B71784}" dt="2025-05-16T15:04:11.477" v="5655"/>
        <pc:sldMkLst>
          <pc:docMk/>
          <pc:sldMk cId="3457730770" sldId="288"/>
        </pc:sldMkLst>
        <pc:spChg chg="mod">
          <ac:chgData name="Christopher Graham" userId="0220e09b-dd3e-4157-b938-d67c1091c7cd" providerId="ADAL" clId="{98977600-E1E4-4277-A982-6664C5B71784}" dt="2025-05-14T11:16:38.082" v="2966" actId="20577"/>
          <ac:spMkLst>
            <pc:docMk/>
            <pc:sldMk cId="3457730770" sldId="288"/>
            <ac:spMk id="2" creationId="{E31223E3-866A-4504-45B3-43D0FABD52E8}"/>
          </ac:spMkLst>
        </pc:spChg>
        <pc:spChg chg="add mod">
          <ac:chgData name="Christopher Graham" userId="0220e09b-dd3e-4157-b938-d67c1091c7cd" providerId="ADAL" clId="{98977600-E1E4-4277-A982-6664C5B71784}" dt="2025-05-14T11:23:33.310" v="3151" actId="1076"/>
          <ac:spMkLst>
            <pc:docMk/>
            <pc:sldMk cId="3457730770" sldId="288"/>
            <ac:spMk id="4" creationId="{4C7FE8C0-D632-61FF-1730-A234E2E485AF}"/>
          </ac:spMkLst>
        </pc:spChg>
        <pc:spChg chg="add mod">
          <ac:chgData name="Christopher Graham" userId="0220e09b-dd3e-4157-b938-d67c1091c7cd" providerId="ADAL" clId="{98977600-E1E4-4277-A982-6664C5B71784}" dt="2025-05-14T11:25:05.966" v="3275" actId="20577"/>
          <ac:spMkLst>
            <pc:docMk/>
            <pc:sldMk cId="3457730770" sldId="288"/>
            <ac:spMk id="5" creationId="{8E37BD6C-5DE9-4710-5F53-09C6E8768C42}"/>
          </ac:spMkLst>
        </pc:spChg>
        <pc:graphicFrameChg chg="add mod modGraphic">
          <ac:chgData name="Christopher Graham" userId="0220e09b-dd3e-4157-b938-d67c1091c7cd" providerId="ADAL" clId="{98977600-E1E4-4277-A982-6664C5B71784}" dt="2025-05-16T15:04:11.477" v="5655"/>
          <ac:graphicFrameMkLst>
            <pc:docMk/>
            <pc:sldMk cId="3457730770" sldId="288"/>
            <ac:graphicFrameMk id="6" creationId="{F1623200-2C3D-77D4-F55F-AE0FBBD5B431}"/>
          </ac:graphicFrameMkLst>
        </pc:graphicFrameChg>
      </pc:sldChg>
      <pc:sldChg chg="add del">
        <pc:chgData name="Christopher Graham" userId="0220e09b-dd3e-4157-b938-d67c1091c7cd" providerId="ADAL" clId="{98977600-E1E4-4277-A982-6664C5B71784}" dt="2025-05-14T11:10:20.932" v="2929"/>
        <pc:sldMkLst>
          <pc:docMk/>
          <pc:sldMk cId="509633788" sldId="289"/>
        </pc:sldMkLst>
      </pc:sldChg>
      <pc:sldChg chg="addSp delSp modSp new mod">
        <pc:chgData name="Christopher Graham" userId="0220e09b-dd3e-4157-b938-d67c1091c7cd" providerId="ADAL" clId="{98977600-E1E4-4277-A982-6664C5B71784}" dt="2025-05-16T14:40:48.178" v="4752" actId="1076"/>
        <pc:sldMkLst>
          <pc:docMk/>
          <pc:sldMk cId="1145155487" sldId="289"/>
        </pc:sldMkLst>
        <pc:spChg chg="mod">
          <ac:chgData name="Christopher Graham" userId="0220e09b-dd3e-4157-b938-d67c1091c7cd" providerId="ADAL" clId="{98977600-E1E4-4277-A982-6664C5B71784}" dt="2025-05-16T14:40:40.522" v="4750" actId="1037"/>
          <ac:spMkLst>
            <pc:docMk/>
            <pc:sldMk cId="1145155487" sldId="289"/>
            <ac:spMk id="2" creationId="{DE8B78AB-98A5-F1A2-CA3E-F7CC3D62174D}"/>
          </ac:spMkLst>
        </pc:spChg>
        <pc:spChg chg="mod">
          <ac:chgData name="Christopher Graham" userId="0220e09b-dd3e-4157-b938-d67c1091c7cd" providerId="ADAL" clId="{98977600-E1E4-4277-A982-6664C5B71784}" dt="2025-05-16T14:40:48.178" v="4752" actId="1076"/>
          <ac:spMkLst>
            <pc:docMk/>
            <pc:sldMk cId="1145155487" sldId="289"/>
            <ac:spMk id="3" creationId="{C6E2EEF7-BD71-0BE3-6F66-AD74D504CB6D}"/>
          </ac:spMkLst>
        </pc:spChg>
      </pc:sldChg>
      <pc:sldChg chg="modSp add mod">
        <pc:chgData name="Christopher Graham" userId="0220e09b-dd3e-4157-b938-d67c1091c7cd" providerId="ADAL" clId="{98977600-E1E4-4277-A982-6664C5B71784}" dt="2025-05-16T14:55:54.510" v="5622" actId="20577"/>
        <pc:sldMkLst>
          <pc:docMk/>
          <pc:sldMk cId="1851869202" sldId="290"/>
        </pc:sldMkLst>
        <pc:spChg chg="mod">
          <ac:chgData name="Christopher Graham" userId="0220e09b-dd3e-4157-b938-d67c1091c7cd" providerId="ADAL" clId="{98977600-E1E4-4277-A982-6664C5B71784}" dt="2025-05-16T14:41:04.914" v="4765" actId="20577"/>
          <ac:spMkLst>
            <pc:docMk/>
            <pc:sldMk cId="1851869202" sldId="290"/>
            <ac:spMk id="2" creationId="{1EDB1B31-3A53-FFC2-18EE-48852AF6B7BF}"/>
          </ac:spMkLst>
        </pc:spChg>
        <pc:spChg chg="mod">
          <ac:chgData name="Christopher Graham" userId="0220e09b-dd3e-4157-b938-d67c1091c7cd" providerId="ADAL" clId="{98977600-E1E4-4277-A982-6664C5B71784}" dt="2025-05-16T14:55:54.510" v="5622" actId="20577"/>
          <ac:spMkLst>
            <pc:docMk/>
            <pc:sldMk cId="1851869202" sldId="290"/>
            <ac:spMk id="3" creationId="{E3289424-E60A-03BC-DCD6-8A827A53CE1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15069-F3E9-4504-86F8-24C34D10E4BE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F0A5B-CA3D-48B6-93BC-2B89E305E6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214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ps.org.uk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pixabay.com/?utm_source=link-attribution&amp;utm_medium=referral&amp;utm_campaign=image&amp;utm_content=3401913" TargetMode="External"/><Relationship Id="rId4" Type="http://schemas.openxmlformats.org/officeDocument/2006/relationships/hyperlink" Target="https://pixabay.com/users/tammarazzi-5018125/?utm_source=link-attribution&amp;utm_medium=referral&amp;utm_campaign=image&amp;utm_content=3401913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 &amp; Plants for Schools: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www.saps.org.uk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Measuring and Calibrating in Microscopy - Measuring Stomatal Density 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 6407,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Version 1.0, Released 2025</a:t>
            </a:r>
            <a:br>
              <a:rPr lang="en-GB" sz="1200" b="0" i="0" dirty="0">
                <a:solidFill>
                  <a:srgbClr val="191B26"/>
                </a:solidFill>
                <a:effectLst/>
              </a:rPr>
            </a:br>
            <a:br>
              <a:rPr lang="en-GB" sz="1200" b="0" i="0" dirty="0">
                <a:solidFill>
                  <a:srgbClr val="191B26"/>
                </a:solidFill>
                <a:effectLst/>
              </a:rPr>
            </a:br>
            <a:r>
              <a:rPr lang="en-GB" sz="1200" b="0" i="0" dirty="0">
                <a:solidFill>
                  <a:srgbClr val="191B26"/>
                </a:solidFill>
                <a:effectLst/>
              </a:rPr>
              <a:t>Image of </a:t>
            </a:r>
            <a:r>
              <a:rPr lang="en-GB" sz="1200" b="0" i="1" dirty="0">
                <a:solidFill>
                  <a:srgbClr val="191B26"/>
                </a:solidFill>
                <a:effectLst/>
              </a:rPr>
              <a:t>Tradescantia </a:t>
            </a:r>
            <a:r>
              <a:rPr lang="en-GB" sz="1200" b="0" i="1" dirty="0" err="1">
                <a:solidFill>
                  <a:srgbClr val="191B26"/>
                </a:solidFill>
                <a:effectLst/>
              </a:rPr>
              <a:t>zebrina</a:t>
            </a:r>
            <a:r>
              <a:rPr lang="en-GB" sz="1200" b="0" i="1" dirty="0">
                <a:solidFill>
                  <a:srgbClr val="191B26"/>
                </a:solidFill>
                <a:effectLst/>
              </a:rPr>
              <a:t> </a:t>
            </a:r>
            <a:r>
              <a:rPr lang="en-GB" sz="1200" b="0" i="0" dirty="0">
                <a:solidFill>
                  <a:srgbClr val="191B26"/>
                </a:solidFill>
                <a:effectLst/>
              </a:rPr>
              <a:t>on this slide by </a:t>
            </a:r>
            <a:r>
              <a:rPr lang="en-GB" sz="1200" b="0" i="0" u="sng" dirty="0" err="1">
                <a:solidFill>
                  <a:srgbClr val="191B26"/>
                </a:solidFill>
                <a:effectLst/>
                <a:hlinkClick r:id="rId4"/>
              </a:rPr>
              <a:t>Tammarazzi</a:t>
            </a:r>
            <a:r>
              <a:rPr lang="en-GB" sz="1200" b="0" i="0" dirty="0">
                <a:solidFill>
                  <a:srgbClr val="191B26"/>
                </a:solidFill>
                <a:effectLst/>
              </a:rPr>
              <a:t> from </a:t>
            </a:r>
            <a:r>
              <a:rPr lang="en-GB" sz="1200" b="0" i="0" u="sng" dirty="0" err="1">
                <a:solidFill>
                  <a:srgbClr val="191B26"/>
                </a:solidFill>
                <a:effectLst/>
                <a:hlinkClick r:id="rId5"/>
              </a:rPr>
              <a:t>Pixabay</a:t>
            </a:r>
            <a:br>
              <a:rPr lang="en-GB" sz="1200" b="0" i="0" u="sng" dirty="0">
                <a:solidFill>
                  <a:srgbClr val="191B26"/>
                </a:solidFill>
                <a:effectLst/>
              </a:rPr>
            </a:br>
            <a:r>
              <a:rPr lang="en-GB" sz="1200" b="0" i="0" u="none" dirty="0">
                <a:solidFill>
                  <a:srgbClr val="191B26"/>
                </a:solidFill>
                <a:effectLst/>
              </a:rPr>
              <a:t>All other images by SAPS</a:t>
            </a:r>
            <a:endParaRPr lang="en-GB" sz="1200" dirty="0"/>
          </a:p>
          <a:p>
            <a:endParaRPr lang="en-GB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F0A5B-CA3D-48B6-93BC-2B89E305E64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40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8C764F-C42C-0EAC-79D2-92779C0683DE}"/>
              </a:ext>
            </a:extLst>
          </p:cNvPr>
          <p:cNvSpPr/>
          <p:nvPr userDrawn="1"/>
        </p:nvSpPr>
        <p:spPr>
          <a:xfrm>
            <a:off x="-3" y="1746007"/>
            <a:ext cx="12192003" cy="511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4CCA366B-57E9-E5B8-2ADC-E7C2C839A9BD}"/>
              </a:ext>
            </a:extLst>
          </p:cNvPr>
          <p:cNvSpPr/>
          <p:nvPr userDrawn="1"/>
        </p:nvSpPr>
        <p:spPr>
          <a:xfrm flipH="1">
            <a:off x="7113455" y="1389295"/>
            <a:ext cx="4500000" cy="3780000"/>
          </a:xfrm>
          <a:prstGeom prst="round1Rect">
            <a:avLst>
              <a:gd name="adj" fmla="val 635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2D4208-F4EA-3657-2575-7B08934FC33E}"/>
              </a:ext>
            </a:extLst>
          </p:cNvPr>
          <p:cNvSpPr/>
          <p:nvPr userDrawn="1"/>
        </p:nvSpPr>
        <p:spPr>
          <a:xfrm>
            <a:off x="6760800" y="1746000"/>
            <a:ext cx="4500000" cy="37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660E5B-E1E4-B2C9-1DA5-70AB85B4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2374740"/>
            <a:ext cx="6172160" cy="127419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A9CC4A28-C70E-35C0-4BBD-F9C755390A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005" y="5029200"/>
            <a:ext cx="6392863" cy="5764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B2C6E4E-8165-E1F8-898C-DA02BC6756D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879603" y="1626895"/>
            <a:ext cx="4500000" cy="3780000"/>
          </a:xfrm>
        </p:spPr>
        <p:txBody>
          <a:bodyPr/>
          <a:lstStyle/>
          <a:p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13693D8-3694-EFFF-D043-AB1A1BF30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932" y="470860"/>
            <a:ext cx="2399173" cy="9206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9B1EFD-5583-D696-65EF-5D153595642A}"/>
              </a:ext>
            </a:extLst>
          </p:cNvPr>
          <p:cNvSpPr txBox="1"/>
          <p:nvPr userDrawn="1"/>
        </p:nvSpPr>
        <p:spPr>
          <a:xfrm>
            <a:off x="588001" y="5722756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 err="1">
                <a:solidFill>
                  <a:schemeClr val="tx1"/>
                </a:solidFill>
              </a:rPr>
              <a:t>www.saps.org.uk</a:t>
            </a:r>
            <a:endParaRPr lang="en-GB" sz="2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6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9FF4996-D52D-552B-4360-1A04445DF316}"/>
              </a:ext>
            </a:extLst>
          </p:cNvPr>
          <p:cNvSpPr/>
          <p:nvPr userDrawn="1"/>
        </p:nvSpPr>
        <p:spPr>
          <a:xfrm flipV="1">
            <a:off x="0" y="1746000"/>
            <a:ext cx="12192000" cy="51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6F727F4-5E64-BB12-B4FD-0DE74D32F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932" y="470860"/>
            <a:ext cx="2399173" cy="92061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51AD92-CA43-4ACB-4912-E8E1772E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2374744"/>
            <a:ext cx="8101013" cy="637097"/>
          </a:xfrm>
        </p:spPr>
        <p:txBody>
          <a:bodyPr>
            <a:spAutoFit/>
          </a:bodyPr>
          <a:lstStyle>
            <a:lvl1pPr>
              <a:defRPr sz="46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CC7C9107-BDA8-3508-0DFD-20B39D577D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005" y="5029200"/>
            <a:ext cx="6392863" cy="5764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A599DA-1E67-01D7-98D8-B9C293FB9BB8}"/>
              </a:ext>
            </a:extLst>
          </p:cNvPr>
          <p:cNvSpPr txBox="1"/>
          <p:nvPr userDrawn="1"/>
        </p:nvSpPr>
        <p:spPr>
          <a:xfrm>
            <a:off x="588001" y="5722756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 err="1">
                <a:solidFill>
                  <a:schemeClr val="tx1"/>
                </a:solidFill>
              </a:rPr>
              <a:t>www.saps.org.uk</a:t>
            </a:r>
            <a:endParaRPr lang="en-GB" sz="2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4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31D1D81B-4413-BA88-34E9-7C2C5258D1E6}"/>
              </a:ext>
            </a:extLst>
          </p:cNvPr>
          <p:cNvSpPr/>
          <p:nvPr userDrawn="1"/>
        </p:nvSpPr>
        <p:spPr>
          <a:xfrm rot="10800000">
            <a:off x="0" y="0"/>
            <a:ext cx="12200400" cy="5994400"/>
          </a:xfrm>
          <a:prstGeom prst="round1Rect">
            <a:avLst>
              <a:gd name="adj" fmla="val 9985"/>
            </a:avLst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F1C1F-E536-7DE9-03E4-A29EF3EA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7" y="441327"/>
            <a:ext cx="11017251" cy="526298"/>
          </a:xfrm>
        </p:spPr>
        <p:txBody>
          <a:bodyPr/>
          <a:lstStyle>
            <a:lvl1pPr>
              <a:defRPr sz="3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A8A80-0644-DD44-762C-732FAF825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7" y="1589089"/>
            <a:ext cx="11017251" cy="4071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E512AC6-F1F8-4306-9722-AA63D1D897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379" y="6145075"/>
            <a:ext cx="1465263" cy="56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58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F8F859F-F080-1D5C-678F-1A8F4B352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379" y="6145075"/>
            <a:ext cx="1465263" cy="562252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644F5C94-5A80-DD28-F94D-A9C488A0DC50}"/>
              </a:ext>
            </a:extLst>
          </p:cNvPr>
          <p:cNvSpPr/>
          <p:nvPr userDrawn="1"/>
        </p:nvSpPr>
        <p:spPr>
          <a:xfrm rot="10800000">
            <a:off x="0" y="0"/>
            <a:ext cx="12200400" cy="5994400"/>
          </a:xfrm>
          <a:prstGeom prst="round1Rect">
            <a:avLst>
              <a:gd name="adj" fmla="val 9985"/>
            </a:avLst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3832217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9FF4996-D52D-552B-4360-1A04445DF316}"/>
              </a:ext>
            </a:extLst>
          </p:cNvPr>
          <p:cNvSpPr/>
          <p:nvPr userDrawn="1"/>
        </p:nvSpPr>
        <p:spPr>
          <a:xfrm flipV="1">
            <a:off x="0" y="1746000"/>
            <a:ext cx="12192000" cy="51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6F727F4-5E64-BB12-B4FD-0DE74D32F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932" y="470860"/>
            <a:ext cx="2399173" cy="92061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51AD92-CA43-4ACB-4912-E8E1772E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00" y="2374741"/>
            <a:ext cx="8101013" cy="526298"/>
          </a:xfrm>
        </p:spPr>
        <p:txBody>
          <a:bodyPr>
            <a:spAutoFit/>
          </a:bodyPr>
          <a:lstStyle>
            <a:lvl1pPr>
              <a:defRPr sz="3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1289F1-5066-A0EB-72F4-93045F397923}"/>
              </a:ext>
            </a:extLst>
          </p:cNvPr>
          <p:cNvSpPr txBox="1"/>
          <p:nvPr userDrawn="1"/>
        </p:nvSpPr>
        <p:spPr>
          <a:xfrm>
            <a:off x="1257745" y="3745373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>
                <a:solidFill>
                  <a:schemeClr val="tx1"/>
                </a:solidFill>
              </a:rPr>
              <a:t>@</a:t>
            </a:r>
            <a:r>
              <a:rPr lang="en-GB" sz="2200" err="1">
                <a:solidFill>
                  <a:schemeClr val="tx1"/>
                </a:solidFill>
              </a:rPr>
              <a:t>SAPS_News</a:t>
            </a:r>
            <a:endParaRPr lang="en-GB" sz="220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34B0CE-6276-0283-74CB-15B0E77438AA}"/>
              </a:ext>
            </a:extLst>
          </p:cNvPr>
          <p:cNvSpPr txBox="1"/>
          <p:nvPr userDrawn="1"/>
        </p:nvSpPr>
        <p:spPr>
          <a:xfrm>
            <a:off x="1257745" y="4413820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>
                <a:solidFill>
                  <a:schemeClr val="tx1"/>
                </a:solidFill>
              </a:rPr>
              <a:t>/</a:t>
            </a:r>
            <a:r>
              <a:rPr lang="en-GB" sz="2200" err="1">
                <a:solidFill>
                  <a:schemeClr val="tx1"/>
                </a:solidFill>
              </a:rPr>
              <a:t>ScienceandPlants</a:t>
            </a:r>
            <a:endParaRPr lang="en-GB" sz="220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853FDC-BF21-484C-95A7-95452C99F23F}"/>
              </a:ext>
            </a:extLst>
          </p:cNvPr>
          <p:cNvSpPr txBox="1"/>
          <p:nvPr userDrawn="1"/>
        </p:nvSpPr>
        <p:spPr>
          <a:xfrm>
            <a:off x="1257745" y="5068904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>
                <a:solidFill>
                  <a:schemeClr val="tx1"/>
                </a:solidFill>
              </a:rPr>
              <a:t>/</a:t>
            </a:r>
            <a:r>
              <a:rPr lang="en-GB" sz="2200" err="1">
                <a:solidFill>
                  <a:schemeClr val="tx1"/>
                </a:solidFill>
              </a:rPr>
              <a:t>scienceandplants</a:t>
            </a:r>
            <a:endParaRPr lang="en-GB" sz="2200">
              <a:solidFill>
                <a:schemeClr val="tx1"/>
              </a:solidFill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1718785E-1815-2506-CCA6-03863694F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4637" y="5046100"/>
            <a:ext cx="174625" cy="38417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0605AC46-50FA-7AE6-E9E9-92C7FF191A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395" y="3740025"/>
            <a:ext cx="419100" cy="34925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E3109067-D639-B663-272D-54A0AA239D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4937" y="4410528"/>
            <a:ext cx="454025" cy="314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0348B1-DACE-7347-5CC9-4B2A8C3832A3}"/>
              </a:ext>
            </a:extLst>
          </p:cNvPr>
          <p:cNvSpPr txBox="1"/>
          <p:nvPr userDrawn="1"/>
        </p:nvSpPr>
        <p:spPr>
          <a:xfrm>
            <a:off x="588001" y="5722756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 err="1">
                <a:solidFill>
                  <a:schemeClr val="tx1"/>
                </a:solidFill>
              </a:rPr>
              <a:t>www.saps.org.uk</a:t>
            </a:r>
            <a:endParaRPr lang="en-GB" sz="2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08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FCBCB3-193D-0476-B9D0-BF49ACB1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7" y="441327"/>
            <a:ext cx="11017251" cy="5262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F0CA5-09B4-5C8D-429E-C864D4748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7" y="1589089"/>
            <a:ext cx="11017251" cy="43957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4CB9A-0E4E-709C-7B26-9102B845D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0AA72-067E-E14B-8F32-70C73DF709B9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540CB-FF9C-86C8-14C5-6484AFD4B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C7BDF-BCFD-294B-85A7-07F72FCA9DC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3AA758-BDFD-6558-A054-343DC8B17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37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61" r:id="rId3"/>
    <p:sldLayoutId id="2147483655" r:id="rId4"/>
    <p:sldLayoutId id="2147483658" r:id="rId5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3800" b="1" i="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578" indent="-228578" algn="l" defTabSz="914309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93665" indent="-233339" algn="l" defTabSz="914309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5" indent="-253976" algn="l" defTabSz="914309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249" indent="-253976" algn="l" defTabSz="914309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90510" indent="-253976" algn="l" defTabSz="914309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05" userDrawn="1">
          <p15:clr>
            <a:srgbClr val="F26B43"/>
          </p15:clr>
        </p15:guide>
        <p15:guide id="2" pos="370" userDrawn="1">
          <p15:clr>
            <a:srgbClr val="F26B43"/>
          </p15:clr>
        </p15:guide>
        <p15:guide id="3" pos="7311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pos="5574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279" userDrawn="1">
          <p15:clr>
            <a:srgbClr val="F26B43"/>
          </p15:clr>
        </p15:guide>
        <p15:guide id="8" orient="horz" pos="37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51D45-EF3C-975E-0F13-F0F2D314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73" y="2462643"/>
            <a:ext cx="5761193" cy="2105192"/>
          </a:xfrm>
        </p:spPr>
        <p:txBody>
          <a:bodyPr/>
          <a:lstStyle/>
          <a:p>
            <a:r>
              <a:rPr lang="en-GB" sz="4800" dirty="0"/>
              <a:t>Measuring stomatal density</a:t>
            </a:r>
            <a:br>
              <a:rPr lang="en-GB" sz="4800" dirty="0"/>
            </a:br>
            <a:r>
              <a:rPr lang="en-GB" sz="2800" dirty="0"/>
              <a:t>Do plants make more stomata as their leaves grow?</a:t>
            </a:r>
          </a:p>
        </p:txBody>
      </p:sp>
      <p:pic>
        <p:nvPicPr>
          <p:cNvPr id="2" name="Picture 2" descr="A close up of a plant&#10;&#10;Description automatically generated">
            <a:extLst>
              <a:ext uri="{FF2B5EF4-FFF2-40B4-BE49-F238E27FC236}">
                <a16:creationId xmlns:a16="http://schemas.microsoft.com/office/drawing/2014/main" id="{C2D8DF6D-3968-96AE-8A9E-D2336EC6E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300" y="745958"/>
            <a:ext cx="4035742" cy="536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162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E0912-ABE6-4FF9-9177-3271A69B2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74F2D-F1A5-F462-7C1E-0A6949FBBBCD}"/>
              </a:ext>
            </a:extLst>
          </p:cNvPr>
          <p:cNvSpPr>
            <a:spLocks noGrp="1"/>
          </p:cNvSpPr>
          <p:nvPr/>
        </p:nvSpPr>
        <p:spPr>
          <a:xfrm>
            <a:off x="402180" y="158855"/>
            <a:ext cx="11017251" cy="10525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>
                <a:cs typeface="Arial"/>
              </a:rPr>
              <a:t>Do larger and smaller leaves have different stomatal densities?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B27FDCFA-59E0-392A-F044-1F85487CFDC4}"/>
              </a:ext>
            </a:extLst>
          </p:cNvPr>
          <p:cNvSpPr txBox="1"/>
          <p:nvPr/>
        </p:nvSpPr>
        <p:spPr>
          <a:xfrm>
            <a:off x="438357" y="1467483"/>
            <a:ext cx="10944895" cy="406265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cs typeface="Arial"/>
              </a:rPr>
              <a:t>Collate stomatal density values for both the large and small leaves from the whole class into a table.</a:t>
            </a:r>
          </a:p>
          <a:p>
            <a:endParaRPr lang="en-GB" sz="2400" dirty="0">
              <a:cs typeface="Arial"/>
            </a:endParaRPr>
          </a:p>
          <a:p>
            <a:endParaRPr lang="en-GB" sz="2400" dirty="0">
              <a:cs typeface="Arial"/>
            </a:endParaRPr>
          </a:p>
          <a:p>
            <a:endParaRPr lang="en-GB" sz="2400" dirty="0">
              <a:cs typeface="Arial"/>
            </a:endParaRPr>
          </a:p>
          <a:p>
            <a:endParaRPr lang="en-GB" sz="2400" dirty="0">
              <a:cs typeface="Arial"/>
            </a:endParaRPr>
          </a:p>
          <a:p>
            <a:endParaRPr lang="en-GB" sz="2400" dirty="0">
              <a:cs typeface="Arial"/>
            </a:endParaRPr>
          </a:p>
          <a:p>
            <a:r>
              <a:rPr lang="en-GB" sz="2400" dirty="0">
                <a:cs typeface="Arial"/>
              </a:rPr>
              <a:t>Calculate a mean stomatal density for each leaf size.</a:t>
            </a:r>
          </a:p>
          <a:p>
            <a:endParaRPr lang="en-GB" sz="2400" dirty="0">
              <a:cs typeface="Arial"/>
            </a:endParaRPr>
          </a:p>
          <a:p>
            <a:r>
              <a:rPr lang="en-GB" sz="2400" dirty="0">
                <a:cs typeface="Arial"/>
              </a:rPr>
              <a:t>What statistical test could you use with this dataset to explore whether there is a difference between the means?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8D245DB-5BC7-E103-CA73-9E08262454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144879"/>
              </p:ext>
            </p:extLst>
          </p:nvPr>
        </p:nvGraphicFramePr>
        <p:xfrm>
          <a:off x="1342135" y="2350008"/>
          <a:ext cx="9507730" cy="1591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546">
                  <a:extLst>
                    <a:ext uri="{9D8B030D-6E8A-4147-A177-3AD203B41FA5}">
                      <a16:colId xmlns:a16="http://schemas.microsoft.com/office/drawing/2014/main" val="3317912266"/>
                    </a:ext>
                  </a:extLst>
                </a:gridCol>
                <a:gridCol w="1901546">
                  <a:extLst>
                    <a:ext uri="{9D8B030D-6E8A-4147-A177-3AD203B41FA5}">
                      <a16:colId xmlns:a16="http://schemas.microsoft.com/office/drawing/2014/main" val="3299428344"/>
                    </a:ext>
                  </a:extLst>
                </a:gridCol>
                <a:gridCol w="1901546">
                  <a:extLst>
                    <a:ext uri="{9D8B030D-6E8A-4147-A177-3AD203B41FA5}">
                      <a16:colId xmlns:a16="http://schemas.microsoft.com/office/drawing/2014/main" val="1306437656"/>
                    </a:ext>
                  </a:extLst>
                </a:gridCol>
                <a:gridCol w="1901546">
                  <a:extLst>
                    <a:ext uri="{9D8B030D-6E8A-4147-A177-3AD203B41FA5}">
                      <a16:colId xmlns:a16="http://schemas.microsoft.com/office/drawing/2014/main" val="1540178310"/>
                    </a:ext>
                  </a:extLst>
                </a:gridCol>
                <a:gridCol w="1901546">
                  <a:extLst>
                    <a:ext uri="{9D8B030D-6E8A-4147-A177-3AD203B41FA5}">
                      <a16:colId xmlns:a16="http://schemas.microsoft.com/office/drawing/2014/main" val="1720250953"/>
                    </a:ext>
                  </a:extLst>
                </a:gridCol>
              </a:tblGrid>
              <a:tr h="429768"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Leaf size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dirty="0"/>
                        <a:t>Stomatal density (stomata/mm</a:t>
                      </a:r>
                      <a:r>
                        <a:rPr lang="en-GB" baseline="30000" dirty="0"/>
                        <a:t>2</a:t>
                      </a:r>
                      <a:r>
                        <a:rPr lang="en-GB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395802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Replicate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CF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Replicate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CF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Replicate 3…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CF6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Mean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C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393497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Small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201034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Large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603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7620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B78AB-98A5-F1A2-CA3E-F7CC3D62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79" y="158855"/>
            <a:ext cx="11017251" cy="526298"/>
          </a:xfrm>
        </p:spPr>
        <p:txBody>
          <a:bodyPr/>
          <a:lstStyle/>
          <a:p>
            <a:r>
              <a:rPr lang="en-GB" dirty="0"/>
              <a:t>Do leaves make more stomata as they grow?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2EEF7-BD71-0BE3-6F66-AD74D504C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25" y="830137"/>
            <a:ext cx="11017251" cy="4071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GB" sz="2400" dirty="0"/>
              <a:t>What is the mean length of a ‘small’ leaf and the mean ‘length’ of a large leaf?</a:t>
            </a:r>
          </a:p>
          <a:p>
            <a:pPr marL="514350" indent="-514350">
              <a:buFont typeface="+mj-lt"/>
              <a:buAutoNum type="arabicParenR"/>
            </a:pPr>
            <a:endParaRPr lang="en-GB" sz="2400" dirty="0"/>
          </a:p>
          <a:p>
            <a:pPr marL="514350" indent="-514350">
              <a:buFont typeface="+mj-lt"/>
              <a:buAutoNum type="arabicParenR"/>
            </a:pPr>
            <a:r>
              <a:rPr lang="en-GB" sz="2400" dirty="0"/>
              <a:t>Assuming the leaf proportions stay the same, how many times bigger is the large leaf’s lower epidermal surface area than the small one’s?</a:t>
            </a:r>
          </a:p>
          <a:p>
            <a:pPr marL="514350" indent="-514350">
              <a:buFont typeface="+mj-lt"/>
              <a:buAutoNum type="arabicParenR"/>
            </a:pPr>
            <a:endParaRPr lang="en-GB" sz="2400" dirty="0"/>
          </a:p>
          <a:p>
            <a:pPr marL="514350" indent="-514350">
              <a:buFont typeface="+mj-lt"/>
              <a:buAutoNum type="arabicParenR"/>
            </a:pPr>
            <a:r>
              <a:rPr lang="en-GB" sz="2400" dirty="0"/>
              <a:t>If leaves grow from small leaves into large leaves by only making more purple epidermal cells what would the stomatal density of the large leaf be?</a:t>
            </a:r>
          </a:p>
          <a:p>
            <a:pPr marL="514350" indent="-514350">
              <a:buFont typeface="+mj-lt"/>
              <a:buAutoNum type="arabicParenR"/>
            </a:pPr>
            <a:endParaRPr lang="en-GB" sz="2400" dirty="0"/>
          </a:p>
          <a:p>
            <a:pPr marL="514350" indent="-514350">
              <a:buFont typeface="+mj-lt"/>
              <a:buAutoNum type="arabicParenR"/>
            </a:pPr>
            <a:r>
              <a:rPr lang="en-GB" sz="2400" dirty="0"/>
              <a:t>Do the leaves make more stomata as they grow?</a:t>
            </a:r>
          </a:p>
        </p:txBody>
      </p:sp>
    </p:spTree>
    <p:extLst>
      <p:ext uri="{BB962C8B-B14F-4D97-AF65-F5344CB8AC3E}">
        <p14:creationId xmlns:p14="http://schemas.microsoft.com/office/powerpoint/2010/main" val="1145155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8AB33-FAFB-7EBF-0F54-E9FE6220E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B1B31-3A53-FFC2-18EE-48852AF6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79" y="158855"/>
            <a:ext cx="11017251" cy="1052596"/>
          </a:xfrm>
        </p:spPr>
        <p:txBody>
          <a:bodyPr/>
          <a:lstStyle/>
          <a:p>
            <a:r>
              <a:rPr lang="en-GB" dirty="0"/>
              <a:t>Do leaves make more stomata as they grow?: an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89424-E60A-03BC-DCD6-8A827A53C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84" y="1273566"/>
            <a:ext cx="12127992" cy="4532112"/>
          </a:xfrm>
        </p:spPr>
        <p:txBody>
          <a:bodyPr>
            <a:noAutofit/>
          </a:bodyPr>
          <a:lstStyle/>
          <a:p>
            <a:pPr marL="361950" indent="-361950">
              <a:spcBef>
                <a:spcPts val="0"/>
              </a:spcBef>
              <a:buFont typeface="+mj-lt"/>
              <a:buAutoNum type="arabicParenR"/>
            </a:pPr>
            <a:r>
              <a:rPr lang="en-GB" sz="2000" dirty="0"/>
              <a:t>What is the mean length of a ‘small’ leaf and the mean ‘length’ of a large leaf?</a:t>
            </a:r>
          </a:p>
          <a:p>
            <a:pPr marL="361950" indent="-361950">
              <a:spcBef>
                <a:spcPts val="0"/>
              </a:spcBef>
              <a:buNone/>
            </a:pPr>
            <a:r>
              <a:rPr lang="en-GB" sz="2000" dirty="0"/>
              <a:t>	</a:t>
            </a:r>
            <a:r>
              <a:rPr lang="en-GB" sz="2000" dirty="0">
                <a:solidFill>
                  <a:srgbClr val="FF0000"/>
                </a:solidFill>
              </a:rPr>
              <a:t>Small leaf: 35mm		Large Leaf: 78mm</a:t>
            </a:r>
          </a:p>
          <a:p>
            <a:pPr marL="361950" indent="-361950">
              <a:spcBef>
                <a:spcPts val="0"/>
              </a:spcBef>
              <a:buFont typeface="+mj-lt"/>
              <a:buAutoNum type="arabicParenR" startAt="2"/>
            </a:pPr>
            <a:r>
              <a:rPr lang="en-GB" sz="2000" dirty="0"/>
              <a:t>Assuming the leaf proportions stay the same, how many times bigger is the large leaf’s lower epidermal surface area than the small one’s?</a:t>
            </a:r>
          </a:p>
          <a:p>
            <a:pPr marL="361950" indent="-361950">
              <a:spcBef>
                <a:spcPts val="0"/>
              </a:spcBef>
              <a:buNone/>
            </a:pPr>
            <a:r>
              <a:rPr lang="en-GB" sz="2000" dirty="0"/>
              <a:t>	</a:t>
            </a:r>
            <a:r>
              <a:rPr lang="en-GB" sz="2000" dirty="0">
                <a:solidFill>
                  <a:srgbClr val="FF0000"/>
                </a:solidFill>
              </a:rPr>
              <a:t>A large leaf is 2.229 times longer than a small leaf (78/35)</a:t>
            </a:r>
          </a:p>
          <a:p>
            <a:pPr marL="361950" indent="-361950">
              <a:spcBef>
                <a:spcPts val="0"/>
              </a:spcBef>
              <a:buNone/>
            </a:pPr>
            <a:r>
              <a:rPr lang="en-GB" sz="2000" dirty="0">
                <a:solidFill>
                  <a:srgbClr val="FF0000"/>
                </a:solidFill>
              </a:rPr>
              <a:t>	The surface area of the lower epidermis in a large leaf is 4.97 times larger than in a small leaf (2.229</a:t>
            </a:r>
            <a:r>
              <a:rPr lang="en-GB" sz="2000" baseline="30000" dirty="0">
                <a:solidFill>
                  <a:srgbClr val="FF0000"/>
                </a:solidFill>
              </a:rPr>
              <a:t>2</a:t>
            </a:r>
            <a:r>
              <a:rPr lang="en-GB" sz="2000" dirty="0">
                <a:solidFill>
                  <a:srgbClr val="FF0000"/>
                </a:solidFill>
              </a:rPr>
              <a:t>)</a:t>
            </a:r>
          </a:p>
          <a:p>
            <a:pPr marL="361950" indent="-361950">
              <a:spcBef>
                <a:spcPts val="0"/>
              </a:spcBef>
              <a:buFont typeface="+mj-lt"/>
              <a:buAutoNum type="arabicParenR" startAt="3"/>
            </a:pPr>
            <a:r>
              <a:rPr lang="en-GB" sz="2000" dirty="0"/>
              <a:t>If leaves grow from small leaves into large leaves by only making more purple epidermal cells what would the stomatal density of the large leaf be?</a:t>
            </a:r>
          </a:p>
          <a:p>
            <a:pPr marL="361950" indent="-361950">
              <a:spcBef>
                <a:spcPts val="0"/>
              </a:spcBef>
              <a:buNone/>
            </a:pPr>
            <a:r>
              <a:rPr lang="en-GB" sz="2000" dirty="0"/>
              <a:t>	</a:t>
            </a:r>
            <a:r>
              <a:rPr lang="en-GB" sz="2000" dirty="0">
                <a:solidFill>
                  <a:srgbClr val="FF0000"/>
                </a:solidFill>
              </a:rPr>
              <a:t>The stomatal density of a small leaf is 8.3stomata/mm</a:t>
            </a:r>
            <a:r>
              <a:rPr lang="en-GB" sz="2000" baseline="30000" dirty="0">
                <a:solidFill>
                  <a:srgbClr val="FF0000"/>
                </a:solidFill>
              </a:rPr>
              <a:t>2</a:t>
            </a:r>
          </a:p>
          <a:p>
            <a:pPr marL="361950" indent="-361950">
              <a:spcBef>
                <a:spcPts val="0"/>
              </a:spcBef>
              <a:buNone/>
            </a:pPr>
            <a:r>
              <a:rPr lang="en-GB" sz="2000" dirty="0">
                <a:solidFill>
                  <a:srgbClr val="FF0000"/>
                </a:solidFill>
              </a:rPr>
              <a:t>	If no more stomata were made a large leaf would have a stomatal density of 1.67stomata/mm</a:t>
            </a:r>
            <a:r>
              <a:rPr lang="en-GB" sz="2000" baseline="30000" dirty="0">
                <a:solidFill>
                  <a:srgbClr val="FF0000"/>
                </a:solidFill>
              </a:rPr>
              <a:t>2 </a:t>
            </a:r>
            <a:r>
              <a:rPr lang="en-GB" sz="2000" dirty="0">
                <a:solidFill>
                  <a:srgbClr val="FF0000"/>
                </a:solidFill>
              </a:rPr>
              <a:t>(8.3/4.97)</a:t>
            </a:r>
          </a:p>
          <a:p>
            <a:pPr marL="361950" indent="-361950">
              <a:spcBef>
                <a:spcPts val="0"/>
              </a:spcBef>
              <a:buFont typeface="+mj-lt"/>
              <a:buAutoNum type="arabicParenR" startAt="4"/>
            </a:pPr>
            <a:r>
              <a:rPr lang="en-GB" sz="2000" dirty="0"/>
              <a:t>Do the leaves make more stomata as they grow?</a:t>
            </a:r>
          </a:p>
          <a:p>
            <a:pPr marL="361950" indent="-361950">
              <a:spcBef>
                <a:spcPts val="0"/>
              </a:spcBef>
              <a:buNone/>
            </a:pPr>
            <a:r>
              <a:rPr lang="en-GB" sz="2000" dirty="0"/>
              <a:t>	</a:t>
            </a:r>
            <a:r>
              <a:rPr lang="en-GB" sz="2000" dirty="0">
                <a:solidFill>
                  <a:srgbClr val="FF0000"/>
                </a:solidFill>
              </a:rPr>
              <a:t>Yes. The stomatal density of a large leaf is 5.1 stomata/mm</a:t>
            </a:r>
            <a:r>
              <a:rPr lang="en-GB" sz="2000" baseline="30000" dirty="0">
                <a:solidFill>
                  <a:srgbClr val="FF0000"/>
                </a:solidFill>
              </a:rPr>
              <a:t>2</a:t>
            </a:r>
            <a:r>
              <a:rPr lang="en-GB" sz="2000" dirty="0">
                <a:solidFill>
                  <a:srgbClr val="FF0000"/>
                </a:solidFill>
              </a:rPr>
              <a:t>. This is greater than 1.67stomata/mm</a:t>
            </a:r>
            <a:r>
              <a:rPr lang="en-GB" sz="2000" baseline="30000" dirty="0">
                <a:solidFill>
                  <a:srgbClr val="FF0000"/>
                </a:solidFill>
              </a:rPr>
              <a:t>2</a:t>
            </a:r>
            <a:r>
              <a:rPr lang="en-GB" sz="2000" dirty="0">
                <a:solidFill>
                  <a:srgbClr val="FF0000"/>
                </a:solidFill>
              </a:rPr>
              <a:t> and so more stomata are made as the leaves grow. The leaves produce about 3 times more stomata as they grow (5.1/1.67=3.05)</a:t>
            </a:r>
          </a:p>
        </p:txBody>
      </p:sp>
    </p:spTree>
    <p:extLst>
      <p:ext uri="{BB962C8B-B14F-4D97-AF65-F5344CB8AC3E}">
        <p14:creationId xmlns:p14="http://schemas.microsoft.com/office/powerpoint/2010/main" val="1851869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27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1851D-DDF6-37B8-D941-26D810985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71921-F2FF-5C05-7C49-2EE193939C5F}"/>
              </a:ext>
            </a:extLst>
          </p:cNvPr>
          <p:cNvSpPr>
            <a:spLocks noGrp="1"/>
          </p:cNvSpPr>
          <p:nvPr/>
        </p:nvSpPr>
        <p:spPr>
          <a:xfrm>
            <a:off x="402180" y="158855"/>
            <a:ext cx="11017251" cy="5262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Measure the area of the field of view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8F53346-66F6-58B7-3730-B4F4660EFC17}"/>
              </a:ext>
            </a:extLst>
          </p:cNvPr>
          <p:cNvSpPr txBox="1"/>
          <p:nvPr/>
        </p:nvSpPr>
        <p:spPr>
          <a:xfrm>
            <a:off x="538124" y="1094809"/>
            <a:ext cx="10424402" cy="15491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000"/>
              </a:spcBef>
            </a:pPr>
            <a:r>
              <a:rPr lang="en-GB" sz="2800" dirty="0"/>
              <a:t>Measure the radius of the field of view for each objective lens.</a:t>
            </a:r>
          </a:p>
          <a:p>
            <a:pPr algn="l">
              <a:spcBef>
                <a:spcPts val="1000"/>
              </a:spcBef>
            </a:pPr>
            <a:endParaRPr lang="en-GB" sz="2800" dirty="0"/>
          </a:p>
          <a:p>
            <a:pPr algn="l">
              <a:spcBef>
                <a:spcPts val="1000"/>
              </a:spcBef>
            </a:pPr>
            <a:r>
              <a:rPr lang="en-GB" sz="2800" dirty="0"/>
              <a:t>Complete a table of your results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D520E4F-F328-1830-FC90-3FF7177F72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333782"/>
              </p:ext>
            </p:extLst>
          </p:nvPr>
        </p:nvGraphicFramePr>
        <p:xfrm>
          <a:off x="2032000" y="3429000"/>
          <a:ext cx="8128000" cy="230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31791226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9942834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0643765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401783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Objective lens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Overall magnification with a x10 eyepiece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Radius of field of view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Area of field of view (mm</a:t>
                      </a:r>
                      <a:r>
                        <a:rPr lang="en-GB" baseline="30000" dirty="0"/>
                        <a:t>2</a:t>
                      </a:r>
                      <a:r>
                        <a:rPr lang="en-GB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395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201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603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096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829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3936F-D624-C8F6-9F90-D07BE26A6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F0E54-8565-0C7B-B8EB-FD8E9A52EC19}"/>
              </a:ext>
            </a:extLst>
          </p:cNvPr>
          <p:cNvSpPr>
            <a:spLocks noGrp="1"/>
          </p:cNvSpPr>
          <p:nvPr/>
        </p:nvSpPr>
        <p:spPr>
          <a:xfrm>
            <a:off x="402180" y="158855"/>
            <a:ext cx="11448444" cy="5262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Measure the area of the field of view: an example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8FD4C8B-F078-C372-6AB2-2264EF566F50}"/>
              </a:ext>
            </a:extLst>
          </p:cNvPr>
          <p:cNvSpPr txBox="1"/>
          <p:nvPr/>
        </p:nvSpPr>
        <p:spPr>
          <a:xfrm>
            <a:off x="402175" y="738327"/>
            <a:ext cx="8464424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000"/>
              </a:spcBef>
            </a:pPr>
            <a:r>
              <a:rPr lang="en-GB" sz="2400" b="1" dirty="0"/>
              <a:t>Use an eyepiece that contains an eyepiece graticule to line up the stage </a:t>
            </a:r>
            <a:r>
              <a:rPr lang="en-GB" sz="2400" b="1" dirty="0" err="1"/>
              <a:t>micrometer</a:t>
            </a:r>
            <a:r>
              <a:rPr lang="en-GB" sz="2400" b="1" dirty="0"/>
              <a:t> correctly</a:t>
            </a:r>
          </a:p>
        </p:txBody>
      </p:sp>
      <p:pic>
        <p:nvPicPr>
          <p:cNvPr id="4" name="Picture 3" descr="A white circle with a black background&#10;&#10;AI-generated content may be incorrect.">
            <a:extLst>
              <a:ext uri="{FF2B5EF4-FFF2-40B4-BE49-F238E27FC236}">
                <a16:creationId xmlns:a16="http://schemas.microsoft.com/office/drawing/2014/main" id="{876F0ED6-F7CF-D1E2-9F6C-7020D02E9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t="8235" r="42676" b="27493"/>
          <a:stretch/>
        </p:blipFill>
        <p:spPr>
          <a:xfrm>
            <a:off x="9021453" y="773673"/>
            <a:ext cx="2986900" cy="50301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1D67BAEF-B9CB-37C0-788A-4CCA4A4C921E}"/>
              </a:ext>
            </a:extLst>
          </p:cNvPr>
          <p:cNvSpPr txBox="1"/>
          <p:nvPr/>
        </p:nvSpPr>
        <p:spPr>
          <a:xfrm>
            <a:off x="827295" y="1644536"/>
            <a:ext cx="742407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</a:pPr>
            <a:r>
              <a:rPr lang="en-GB" sz="2400" dirty="0"/>
              <a:t>The scale on the eyepiece graticule is not important here. Instead, use it to identify the centre of the field of view and line the stage </a:t>
            </a:r>
            <a:r>
              <a:rPr lang="en-GB" sz="2400" dirty="0" err="1"/>
              <a:t>micrometer</a:t>
            </a:r>
            <a:r>
              <a:rPr lang="en-GB" sz="2400" dirty="0"/>
              <a:t> to measure an accurate radius. (See image)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092D4B5E-750C-8039-0430-37403BB770BF}"/>
              </a:ext>
            </a:extLst>
          </p:cNvPr>
          <p:cNvSpPr txBox="1"/>
          <p:nvPr/>
        </p:nvSpPr>
        <p:spPr>
          <a:xfrm>
            <a:off x="402173" y="3439420"/>
            <a:ext cx="96876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000"/>
              </a:spcBef>
            </a:pPr>
            <a:r>
              <a:rPr lang="en-GB" sz="2400" b="1" dirty="0"/>
              <a:t>Measure the radius of the field of view in millimetres (mm) 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B246DA11-6682-42C9-CC81-1B8EEA8B5F32}"/>
              </a:ext>
            </a:extLst>
          </p:cNvPr>
          <p:cNvSpPr txBox="1"/>
          <p:nvPr/>
        </p:nvSpPr>
        <p:spPr>
          <a:xfrm>
            <a:off x="827295" y="3808752"/>
            <a:ext cx="744001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000"/>
              </a:spcBef>
            </a:pPr>
            <a:r>
              <a:rPr lang="en-GB" sz="2400" dirty="0"/>
              <a:t>The stage </a:t>
            </a:r>
            <a:r>
              <a:rPr lang="en-GB" sz="2400" dirty="0" err="1"/>
              <a:t>micrometer</a:t>
            </a:r>
            <a:r>
              <a:rPr lang="en-GB" sz="2400" dirty="0"/>
              <a:t> in the image is 1mm in length and the longest lines divide the mm into 0.1mm (100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400" dirty="0"/>
              <a:t>m) sections. In the example image this is 0.9mm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068984E9-8D72-9B20-5207-56F2E60E1D33}"/>
              </a:ext>
            </a:extLst>
          </p:cNvPr>
          <p:cNvSpPr txBox="1"/>
          <p:nvPr/>
        </p:nvSpPr>
        <p:spPr>
          <a:xfrm>
            <a:off x="402173" y="5234305"/>
            <a:ext cx="96876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000"/>
              </a:spcBef>
            </a:pPr>
            <a:r>
              <a:rPr lang="en-GB" sz="2400" b="1" dirty="0"/>
              <a:t>Calculate the area of the field of view (in mm</a:t>
            </a:r>
            <a:r>
              <a:rPr lang="en-GB" sz="2400" b="1" baseline="30000" dirty="0"/>
              <a:t>2</a:t>
            </a:r>
            <a:r>
              <a:rPr lang="en-GB" sz="2400" b="1" dirty="0"/>
              <a:t>)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2AAD8C9A-5D97-AF3E-7FEF-0C218A8C7EF3}"/>
              </a:ext>
            </a:extLst>
          </p:cNvPr>
          <p:cNvSpPr txBox="1"/>
          <p:nvPr/>
        </p:nvSpPr>
        <p:spPr>
          <a:xfrm>
            <a:off x="827295" y="5617130"/>
            <a:ext cx="96876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000"/>
              </a:spcBef>
            </a:pPr>
            <a:r>
              <a:rPr lang="en-GB" sz="2400" dirty="0"/>
              <a:t>Use 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sz="2400" dirty="0"/>
              <a:t>r</a:t>
            </a:r>
            <a:r>
              <a:rPr lang="en-GB" sz="2400" baseline="30000" dirty="0"/>
              <a:t>2</a:t>
            </a:r>
            <a:r>
              <a:rPr lang="en-GB" sz="2400" dirty="0"/>
              <a:t>. In the example image this is 2.54mm</a:t>
            </a:r>
            <a:r>
              <a:rPr lang="en-GB" sz="2400" baseline="30000" dirty="0"/>
              <a:t>2</a:t>
            </a: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5617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08FF0-548A-FF97-752C-C1F69B54A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4D95-7C5A-167C-F510-CB15CADFDC2D}"/>
              </a:ext>
            </a:extLst>
          </p:cNvPr>
          <p:cNvSpPr>
            <a:spLocks noGrp="1"/>
          </p:cNvSpPr>
          <p:nvPr/>
        </p:nvSpPr>
        <p:spPr>
          <a:xfrm>
            <a:off x="402180" y="169893"/>
            <a:ext cx="11017251" cy="5262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>
                <a:cs typeface="Arial"/>
              </a:rPr>
              <a:t>Large and small leaves</a:t>
            </a:r>
            <a:endParaRPr lang="en-GB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58C5FA3-9719-5202-B08D-8B6BD921E582}"/>
              </a:ext>
            </a:extLst>
          </p:cNvPr>
          <p:cNvSpPr txBox="1"/>
          <p:nvPr/>
        </p:nvSpPr>
        <p:spPr>
          <a:xfrm>
            <a:off x="402180" y="1233527"/>
            <a:ext cx="7127187" cy="383694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000"/>
              </a:spcBef>
            </a:pPr>
            <a:r>
              <a:rPr lang="en-GB" sz="2400" dirty="0"/>
              <a:t>New leaves are made by the plant at the growing tip of shoots. When first produced they are small.</a:t>
            </a:r>
          </a:p>
          <a:p>
            <a:pPr algn="l">
              <a:spcBef>
                <a:spcPts val="1000"/>
              </a:spcBef>
            </a:pPr>
            <a:endParaRPr lang="en-GB" sz="2400" dirty="0"/>
          </a:p>
          <a:p>
            <a:pPr algn="l">
              <a:spcBef>
                <a:spcPts val="1000"/>
              </a:spcBef>
            </a:pPr>
            <a:r>
              <a:rPr lang="en-GB" sz="2400" dirty="0"/>
              <a:t>As the plant grows existing leaves grow too. Older leaves are larger than younger leaves.</a:t>
            </a:r>
          </a:p>
          <a:p>
            <a:pPr algn="l">
              <a:spcBef>
                <a:spcPts val="1000"/>
              </a:spcBef>
            </a:pPr>
            <a:endParaRPr lang="en-GB" sz="2400" dirty="0"/>
          </a:p>
          <a:p>
            <a:pPr>
              <a:spcBef>
                <a:spcPts val="1000"/>
              </a:spcBef>
            </a:pPr>
            <a:r>
              <a:rPr lang="en-GB" sz="2400" dirty="0"/>
              <a:t>You have leaf discs from a smaller, younger leaf and a larger, older leaf from the silver inch plant (</a:t>
            </a:r>
            <a:r>
              <a:rPr lang="en-GB" sz="2400" i="1" dirty="0"/>
              <a:t>Tradescantia </a:t>
            </a:r>
            <a:r>
              <a:rPr lang="en-GB" sz="2400" i="1" err="1"/>
              <a:t>zebrina</a:t>
            </a:r>
            <a:r>
              <a:rPr lang="en-GB" sz="2400" dirty="0"/>
              <a:t>)</a:t>
            </a:r>
            <a:endParaRPr lang="en-GB" sz="2400" dirty="0">
              <a:cs typeface="Arial"/>
            </a:endParaRPr>
          </a:p>
        </p:txBody>
      </p:sp>
      <p:pic>
        <p:nvPicPr>
          <p:cNvPr id="8" name="Picture 7" descr="A ruler and leaves on a grey surface&#10;&#10;AI-generated content may be incorrect.">
            <a:extLst>
              <a:ext uri="{FF2B5EF4-FFF2-40B4-BE49-F238E27FC236}">
                <a16:creationId xmlns:a16="http://schemas.microsoft.com/office/drawing/2014/main" id="{38D99EDA-9D88-3B7D-D04A-0E93853A5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6" t="34615" r="28928" b="31655"/>
          <a:stretch/>
        </p:blipFill>
        <p:spPr>
          <a:xfrm rot="5400000">
            <a:off x="8117676" y="766207"/>
            <a:ext cx="3571371" cy="4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17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E4A2E-410B-54B5-19DA-4153B5C9F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81" y="158855"/>
            <a:ext cx="4434996" cy="526298"/>
          </a:xfrm>
        </p:spPr>
        <p:txBody>
          <a:bodyPr/>
          <a:lstStyle/>
          <a:p>
            <a:r>
              <a:rPr lang="en-GB" dirty="0"/>
              <a:t>Slide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89A99-1AEC-6F74-430F-FC13237FE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181" y="1259905"/>
            <a:ext cx="5738009" cy="3067752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GB" sz="2400" dirty="0"/>
              <a:t>Place each leaf disc on a slide with the lower epidermis (the purple side) uppermost.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Press the leaf disc gently onto the slide so that it lies flat and remains in place</a:t>
            </a:r>
          </a:p>
        </p:txBody>
      </p:sp>
      <p:pic>
        <p:nvPicPr>
          <p:cNvPr id="7" name="Picture 6" descr="A microscope with a purple dot&#10;&#10;AI-generated content may be incorrect.">
            <a:extLst>
              <a:ext uri="{FF2B5EF4-FFF2-40B4-BE49-F238E27FC236}">
                <a16:creationId xmlns:a16="http://schemas.microsoft.com/office/drawing/2014/main" id="{27539146-AA83-1C33-903E-4E0F64858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2" t="20819" r="5790" b="32865"/>
          <a:stretch/>
        </p:blipFill>
        <p:spPr>
          <a:xfrm>
            <a:off x="6515200" y="860199"/>
            <a:ext cx="5341435" cy="41171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7404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81D77-AF16-AF28-1D07-173EF4F2A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0E7D3-CD54-2A9A-FC30-7A2B3A6CD648}"/>
              </a:ext>
            </a:extLst>
          </p:cNvPr>
          <p:cNvSpPr>
            <a:spLocks noGrp="1"/>
          </p:cNvSpPr>
          <p:nvPr/>
        </p:nvSpPr>
        <p:spPr>
          <a:xfrm>
            <a:off x="402180" y="158854"/>
            <a:ext cx="8621504" cy="5262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Choosing which magnification to use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6862E-AFDA-87A5-5FC5-989791923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6"/>
          <a:stretch/>
        </p:blipFill>
        <p:spPr bwMode="auto">
          <a:xfrm>
            <a:off x="840980" y="1013210"/>
            <a:ext cx="2695925" cy="304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9DF755-995A-44BB-9148-AF5AC87E6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6"/>
          <a:stretch/>
        </p:blipFill>
        <p:spPr bwMode="auto">
          <a:xfrm>
            <a:off x="4801018" y="1013210"/>
            <a:ext cx="2695925" cy="304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4495DE-E395-A3A0-90C0-BCD135CAA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6"/>
          <a:stretch/>
        </p:blipFill>
        <p:spPr bwMode="auto">
          <a:xfrm>
            <a:off x="8761056" y="1013209"/>
            <a:ext cx="2695925" cy="304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09A58F-E018-9276-CA4D-CCB975EC1111}"/>
              </a:ext>
            </a:extLst>
          </p:cNvPr>
          <p:cNvSpPr txBox="1"/>
          <p:nvPr/>
        </p:nvSpPr>
        <p:spPr>
          <a:xfrm>
            <a:off x="840980" y="4054323"/>
            <a:ext cx="29218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a typeface="+mn-lt"/>
                <a:cs typeface="+mn-lt"/>
              </a:rPr>
              <a:t>Mag = x40</a:t>
            </a:r>
          </a:p>
          <a:p>
            <a:r>
              <a:rPr lang="en-GB" dirty="0">
                <a:ea typeface="+mn-lt"/>
                <a:cs typeface="+mn-lt"/>
              </a:rPr>
              <a:t>×4 objective lens</a:t>
            </a:r>
          </a:p>
          <a:p>
            <a:r>
              <a:rPr lang="en-GB" dirty="0">
                <a:ea typeface="+mn-lt"/>
                <a:cs typeface="+mn-lt"/>
              </a:rPr>
              <a:t>Too many stomata to keep track when counting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32DC6B-CC6D-4448-DA03-B9429317E4B8}"/>
              </a:ext>
            </a:extLst>
          </p:cNvPr>
          <p:cNvSpPr txBox="1"/>
          <p:nvPr/>
        </p:nvSpPr>
        <p:spPr>
          <a:xfrm>
            <a:off x="8761056" y="4054323"/>
            <a:ext cx="27840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a typeface="+mn-lt"/>
                <a:cs typeface="+mn-lt"/>
              </a:rPr>
              <a:t>Mag = x400</a:t>
            </a:r>
          </a:p>
          <a:p>
            <a:r>
              <a:rPr lang="en-GB" dirty="0">
                <a:ea typeface="+mn-lt"/>
                <a:cs typeface="+mn-lt"/>
              </a:rPr>
              <a:t>×40 objective lens</a:t>
            </a:r>
          </a:p>
          <a:p>
            <a:r>
              <a:rPr lang="en-GB" dirty="0">
                <a:ea typeface="+mn-lt"/>
                <a:cs typeface="+mn-lt"/>
              </a:rPr>
              <a:t>Too few stomata to accurately calculate stomatal density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653AA7-F974-F6A6-E199-3DBE646EA43D}"/>
              </a:ext>
            </a:extLst>
          </p:cNvPr>
          <p:cNvSpPr txBox="1"/>
          <p:nvPr/>
        </p:nvSpPr>
        <p:spPr>
          <a:xfrm>
            <a:off x="4801018" y="4054323"/>
            <a:ext cx="27840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a typeface="+mn-lt"/>
                <a:cs typeface="+mn-lt"/>
              </a:rPr>
              <a:t>Mag = x100</a:t>
            </a:r>
          </a:p>
          <a:p>
            <a:r>
              <a:rPr lang="en-GB" dirty="0">
                <a:ea typeface="+mn-lt"/>
                <a:cs typeface="+mn-lt"/>
              </a:rPr>
              <a:t>×10 objective lens</a:t>
            </a:r>
          </a:p>
          <a:p>
            <a:r>
              <a:rPr lang="en-GB" dirty="0">
                <a:ea typeface="+mn-lt"/>
                <a:cs typeface="+mn-lt"/>
              </a:rPr>
              <a:t>Not too many stomata to keep track of an enough to accurately calculate stomatal density</a:t>
            </a:r>
          </a:p>
        </p:txBody>
      </p:sp>
    </p:spTree>
    <p:extLst>
      <p:ext uri="{BB962C8B-B14F-4D97-AF65-F5344CB8AC3E}">
        <p14:creationId xmlns:p14="http://schemas.microsoft.com/office/powerpoint/2010/main" val="3771148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08AFA-191A-510F-90CD-4C771ACBA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5FAC1-F29F-8800-12FD-554B375BA3D1}"/>
              </a:ext>
            </a:extLst>
          </p:cNvPr>
          <p:cNvSpPr>
            <a:spLocks noGrp="1"/>
          </p:cNvSpPr>
          <p:nvPr/>
        </p:nvSpPr>
        <p:spPr>
          <a:xfrm>
            <a:off x="402181" y="158855"/>
            <a:ext cx="4407564" cy="5262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Counting stomata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CF80B42D-0064-EB55-681B-AF7F797D7244}"/>
              </a:ext>
            </a:extLst>
          </p:cNvPr>
          <p:cNvSpPr txBox="1"/>
          <p:nvPr/>
        </p:nvSpPr>
        <p:spPr>
          <a:xfrm>
            <a:off x="402180" y="770002"/>
            <a:ext cx="7257754" cy="5170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400" dirty="0"/>
              <a:t>Choose a magnification where there are a reasonable number of stomata but not too many to make it difficult to keep track during counting.</a:t>
            </a:r>
          </a:p>
          <a:p>
            <a:pPr algn="l"/>
            <a:endParaRPr lang="en-GB" sz="2400" dirty="0"/>
          </a:p>
          <a:p>
            <a:pPr algn="l"/>
            <a:r>
              <a:rPr lang="en-GB" sz="2400" dirty="0"/>
              <a:t>Count the number of stomata in your field of view for your small leaf and your large leaf samples.</a:t>
            </a:r>
          </a:p>
          <a:p>
            <a:pPr algn="l"/>
            <a:endParaRPr lang="en-GB" sz="2400" dirty="0"/>
          </a:p>
          <a:p>
            <a:pPr algn="l"/>
            <a:r>
              <a:rPr lang="en-GB" sz="2400" dirty="0"/>
              <a:t>Include ones where the centre of the hole (the stoma) is in the field of view even if some green cells are not (white arrows).</a:t>
            </a:r>
          </a:p>
          <a:p>
            <a:pPr algn="l"/>
            <a:endParaRPr lang="en-GB" sz="2400" dirty="0"/>
          </a:p>
          <a:p>
            <a:pPr algn="l"/>
            <a:r>
              <a:rPr lang="en-GB" sz="2400" dirty="0"/>
              <a:t>Do not include ones where there are green cells visible but the centre of the stoma is not in the field of view (blue arrow).</a:t>
            </a:r>
          </a:p>
        </p:txBody>
      </p:sp>
      <p:pic>
        <p:nvPicPr>
          <p:cNvPr id="7" name="Picture 6" descr="A close-up of a microscope&#10;&#10;AI-generated content may be incorrect.">
            <a:extLst>
              <a:ext uri="{FF2B5EF4-FFF2-40B4-BE49-F238E27FC236}">
                <a16:creationId xmlns:a16="http://schemas.microsoft.com/office/drawing/2014/main" id="{03FDAE83-72BA-DE74-B88D-F3140DB7E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2807" r="3191" b="31467"/>
          <a:stretch/>
        </p:blipFill>
        <p:spPr>
          <a:xfrm>
            <a:off x="7905355" y="1132414"/>
            <a:ext cx="3930185" cy="3930186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27D4F4CB-EB36-E606-B53A-8C77529C30DA}"/>
              </a:ext>
            </a:extLst>
          </p:cNvPr>
          <p:cNvSpPr/>
          <p:nvPr/>
        </p:nvSpPr>
        <p:spPr>
          <a:xfrm rot="18478753">
            <a:off x="8296255" y="1419196"/>
            <a:ext cx="256032" cy="579008"/>
          </a:xfrm>
          <a:prstGeom prst="downArrow">
            <a:avLst>
              <a:gd name="adj1" fmla="val 50000"/>
              <a:gd name="adj2" fmla="val 96429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3200" rIns="180000" bIns="90000" rtlCol="0" anchor="t" anchorCtr="0">
            <a:normAutofit fontScale="92500" lnSpcReduction="20000"/>
          </a:bodyPr>
          <a:lstStyle/>
          <a:p>
            <a:pPr algn="l">
              <a:spcBef>
                <a:spcPts val="1000"/>
              </a:spcBef>
            </a:pPr>
            <a:endParaRPr lang="en-GB" sz="2800" dirty="0" err="1">
              <a:solidFill>
                <a:schemeClr val="bg1"/>
              </a:solidFill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B60C7952-BCD8-7D93-930A-D6665CABF53B}"/>
              </a:ext>
            </a:extLst>
          </p:cNvPr>
          <p:cNvSpPr/>
          <p:nvPr/>
        </p:nvSpPr>
        <p:spPr>
          <a:xfrm rot="13337061">
            <a:off x="8278769" y="4214977"/>
            <a:ext cx="256032" cy="579008"/>
          </a:xfrm>
          <a:prstGeom prst="downArrow">
            <a:avLst>
              <a:gd name="adj1" fmla="val 50000"/>
              <a:gd name="adj2" fmla="val 9642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3200" rIns="180000" bIns="90000" rtlCol="0" anchor="t" anchorCtr="0">
            <a:normAutofit fontScale="92500" lnSpcReduction="20000"/>
          </a:bodyPr>
          <a:lstStyle/>
          <a:p>
            <a:pPr algn="l">
              <a:spcBef>
                <a:spcPts val="1000"/>
              </a:spcBef>
            </a:pPr>
            <a:endParaRPr lang="en-GB" sz="2800" dirty="0" err="1">
              <a:solidFill>
                <a:schemeClr val="bg1"/>
              </a:solidFill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C4C5D64-2EA4-FC7D-9611-7BE8DBD6C15C}"/>
              </a:ext>
            </a:extLst>
          </p:cNvPr>
          <p:cNvSpPr/>
          <p:nvPr/>
        </p:nvSpPr>
        <p:spPr>
          <a:xfrm rot="1031985">
            <a:off x="11469529" y="2640358"/>
            <a:ext cx="256032" cy="579008"/>
          </a:xfrm>
          <a:prstGeom prst="downArrow">
            <a:avLst>
              <a:gd name="adj1" fmla="val 50000"/>
              <a:gd name="adj2" fmla="val 9642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3200" rIns="180000" bIns="90000" rtlCol="0" anchor="t" anchorCtr="0">
            <a:normAutofit fontScale="92500" lnSpcReduction="20000"/>
          </a:bodyPr>
          <a:lstStyle/>
          <a:p>
            <a:pPr algn="l">
              <a:spcBef>
                <a:spcPts val="1000"/>
              </a:spcBef>
            </a:pPr>
            <a:endParaRPr lang="en-GB" sz="2800" dirty="0" err="1">
              <a:solidFill>
                <a:schemeClr val="bg1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7E4259BD-400F-C48F-178D-EBFAE6F9E8DC}"/>
              </a:ext>
            </a:extLst>
          </p:cNvPr>
          <p:cNvSpPr/>
          <p:nvPr/>
        </p:nvSpPr>
        <p:spPr>
          <a:xfrm rot="6073694">
            <a:off x="10423759" y="4515287"/>
            <a:ext cx="256032" cy="579008"/>
          </a:xfrm>
          <a:prstGeom prst="downArrow">
            <a:avLst>
              <a:gd name="adj1" fmla="val 50000"/>
              <a:gd name="adj2" fmla="val 9642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3200" rIns="180000" bIns="90000" rtlCol="0" anchor="t" anchorCtr="0">
            <a:normAutofit fontScale="92500" lnSpcReduction="20000"/>
          </a:bodyPr>
          <a:lstStyle/>
          <a:p>
            <a:pPr algn="l">
              <a:spcBef>
                <a:spcPts val="1000"/>
              </a:spcBef>
            </a:pPr>
            <a:endParaRPr lang="en-GB" sz="28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649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223E3-866A-4504-45B3-43D0FABD5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81" y="158855"/>
            <a:ext cx="6775860" cy="526298"/>
          </a:xfrm>
        </p:spPr>
        <p:txBody>
          <a:bodyPr/>
          <a:lstStyle/>
          <a:p>
            <a:r>
              <a:rPr lang="en-GB" dirty="0"/>
              <a:t>Calculating stomatal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4C7FE8C0-D632-61FF-1730-A234E2E485AF}"/>
                  </a:ext>
                </a:extLst>
              </p:cNvPr>
              <p:cNvSpPr txBox="1"/>
              <p:nvPr/>
            </p:nvSpPr>
            <p:spPr>
              <a:xfrm>
                <a:off x="752700" y="1296300"/>
                <a:ext cx="11439300" cy="5874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sz="2400" dirty="0"/>
                  <a:t>Stomatal density (stomata/mm</a:t>
                </a:r>
                <a:r>
                  <a:rPr lang="en-GB" sz="2400" baseline="30000" dirty="0"/>
                  <a:t>2</a:t>
                </a:r>
                <a:r>
                  <a:rPr lang="en-GB" sz="2400" dirty="0"/>
                  <a:t>)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Number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stomata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in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field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view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Area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field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view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at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magnification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used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mm</m:t>
                        </m:r>
                        <m:r>
                          <a:rPr lang="en-GB" sz="2400" b="0" i="0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4C7FE8C0-D632-61FF-1730-A234E2E48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00" y="1296300"/>
                <a:ext cx="11439300" cy="587405"/>
              </a:xfrm>
              <a:prstGeom prst="rect">
                <a:avLst/>
              </a:prstGeom>
              <a:blipFill>
                <a:blip r:embed="rId2"/>
                <a:stretch>
                  <a:fillRect l="-1598" t="-2083"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E37BD6C-5DE9-4710-5F53-09C6E8768C42}"/>
              </a:ext>
            </a:extLst>
          </p:cNvPr>
          <p:cNvSpPr txBox="1"/>
          <p:nvPr/>
        </p:nvSpPr>
        <p:spPr>
          <a:xfrm>
            <a:off x="752700" y="2494852"/>
            <a:ext cx="846445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400" dirty="0"/>
              <a:t>Record the data for your large and your small leaf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1623200-2C3D-77D4-F55F-AE0FBBD5B4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749112"/>
              </p:ext>
            </p:extLst>
          </p:nvPr>
        </p:nvGraphicFramePr>
        <p:xfrm>
          <a:off x="1342135" y="3095868"/>
          <a:ext cx="9507730" cy="2301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546">
                  <a:extLst>
                    <a:ext uri="{9D8B030D-6E8A-4147-A177-3AD203B41FA5}">
                      <a16:colId xmlns:a16="http://schemas.microsoft.com/office/drawing/2014/main" val="3317912266"/>
                    </a:ext>
                  </a:extLst>
                </a:gridCol>
                <a:gridCol w="1901546">
                  <a:extLst>
                    <a:ext uri="{9D8B030D-6E8A-4147-A177-3AD203B41FA5}">
                      <a16:colId xmlns:a16="http://schemas.microsoft.com/office/drawing/2014/main" val="3299428344"/>
                    </a:ext>
                  </a:extLst>
                </a:gridCol>
                <a:gridCol w="1901546">
                  <a:extLst>
                    <a:ext uri="{9D8B030D-6E8A-4147-A177-3AD203B41FA5}">
                      <a16:colId xmlns:a16="http://schemas.microsoft.com/office/drawing/2014/main" val="1306437656"/>
                    </a:ext>
                  </a:extLst>
                </a:gridCol>
                <a:gridCol w="1901546">
                  <a:extLst>
                    <a:ext uri="{9D8B030D-6E8A-4147-A177-3AD203B41FA5}">
                      <a16:colId xmlns:a16="http://schemas.microsoft.com/office/drawing/2014/main" val="1540178310"/>
                    </a:ext>
                  </a:extLst>
                </a:gridCol>
                <a:gridCol w="1901546">
                  <a:extLst>
                    <a:ext uri="{9D8B030D-6E8A-4147-A177-3AD203B41FA5}">
                      <a16:colId xmlns:a16="http://schemas.microsoft.com/office/drawing/2014/main" val="1720250953"/>
                    </a:ext>
                  </a:extLst>
                </a:gridCol>
              </a:tblGrid>
              <a:tr h="127062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Leaf size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Magnification used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Area of field of view (mm</a:t>
                      </a:r>
                      <a:r>
                        <a:rPr lang="en-GB" baseline="30000" dirty="0"/>
                        <a:t>2</a:t>
                      </a:r>
                      <a:r>
                        <a:rPr lang="en-GB" dirty="0"/>
                        <a:t>)</a:t>
                      </a:r>
                    </a:p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Number of stomata counted in the field of view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Stomatal density (stomata/mm</a:t>
                      </a:r>
                      <a:r>
                        <a:rPr lang="en-GB" baseline="30000" dirty="0"/>
                        <a:t>2</a:t>
                      </a:r>
                      <a:r>
                        <a:rPr lang="en-GB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395802"/>
                  </a:ext>
                </a:extLst>
              </a:tr>
              <a:tr h="51530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Small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201034"/>
                  </a:ext>
                </a:extLst>
              </a:tr>
              <a:tr h="51530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Large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603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7730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6013C-3FFD-1515-4657-FE48C8452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a black background&#10;&#10;AI-generated content may be incorrect.">
            <a:extLst>
              <a:ext uri="{FF2B5EF4-FFF2-40B4-BE49-F238E27FC236}">
                <a16:creationId xmlns:a16="http://schemas.microsoft.com/office/drawing/2014/main" id="{7F4A9C16-A0B8-37F3-A7FC-D4F479DDC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t="8235" r="7884" b="27493"/>
          <a:stretch/>
        </p:blipFill>
        <p:spPr>
          <a:xfrm>
            <a:off x="1597669" y="794859"/>
            <a:ext cx="2539426" cy="2539949"/>
          </a:xfrm>
          <a:prstGeom prst="rect">
            <a:avLst/>
          </a:prstGeom>
        </p:spPr>
      </p:pic>
      <p:pic>
        <p:nvPicPr>
          <p:cNvPr id="6" name="Picture 5" descr="A close-up of a cell&#10;&#10;AI-generated content may be incorrect.">
            <a:extLst>
              <a:ext uri="{FF2B5EF4-FFF2-40B4-BE49-F238E27FC236}">
                <a16:creationId xmlns:a16="http://schemas.microsoft.com/office/drawing/2014/main" id="{7FD201BE-C7D3-46DE-415A-99382DF0E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t="7255" r="7439" b="28067"/>
          <a:stretch/>
        </p:blipFill>
        <p:spPr>
          <a:xfrm>
            <a:off x="5015412" y="832104"/>
            <a:ext cx="2539949" cy="2539949"/>
          </a:xfrm>
          <a:prstGeom prst="rect">
            <a:avLst/>
          </a:prstGeom>
        </p:spPr>
      </p:pic>
      <p:pic>
        <p:nvPicPr>
          <p:cNvPr id="7" name="Picture 6" descr="A close-up of a microscope&#10;&#10;AI-generated content may be incorrect.">
            <a:extLst>
              <a:ext uri="{FF2B5EF4-FFF2-40B4-BE49-F238E27FC236}">
                <a16:creationId xmlns:a16="http://schemas.microsoft.com/office/drawing/2014/main" id="{D7FF122E-B7D1-B887-5298-E2D2CEF09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2807" r="3191" b="31467"/>
          <a:stretch/>
        </p:blipFill>
        <p:spPr>
          <a:xfrm>
            <a:off x="8433678" y="832104"/>
            <a:ext cx="2539948" cy="25399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7C9216E-88F3-C7CA-DAE3-EFFFA6A4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80" y="158855"/>
            <a:ext cx="10342019" cy="673249"/>
          </a:xfrm>
        </p:spPr>
        <p:txBody>
          <a:bodyPr/>
          <a:lstStyle/>
          <a:p>
            <a:r>
              <a:rPr lang="en-GB" dirty="0"/>
              <a:t>Calculating stomatal density: an example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B48E82B-5413-0D43-3A7A-6A73BC9A1F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449284"/>
              </p:ext>
            </p:extLst>
          </p:nvPr>
        </p:nvGraphicFramePr>
        <p:xfrm>
          <a:off x="2343162" y="4266985"/>
          <a:ext cx="9507730" cy="2301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546">
                  <a:extLst>
                    <a:ext uri="{9D8B030D-6E8A-4147-A177-3AD203B41FA5}">
                      <a16:colId xmlns:a16="http://schemas.microsoft.com/office/drawing/2014/main" val="3317912266"/>
                    </a:ext>
                  </a:extLst>
                </a:gridCol>
                <a:gridCol w="1901546">
                  <a:extLst>
                    <a:ext uri="{9D8B030D-6E8A-4147-A177-3AD203B41FA5}">
                      <a16:colId xmlns:a16="http://schemas.microsoft.com/office/drawing/2014/main" val="3299428344"/>
                    </a:ext>
                  </a:extLst>
                </a:gridCol>
                <a:gridCol w="1901546">
                  <a:extLst>
                    <a:ext uri="{9D8B030D-6E8A-4147-A177-3AD203B41FA5}">
                      <a16:colId xmlns:a16="http://schemas.microsoft.com/office/drawing/2014/main" val="1306437656"/>
                    </a:ext>
                  </a:extLst>
                </a:gridCol>
                <a:gridCol w="1901546">
                  <a:extLst>
                    <a:ext uri="{9D8B030D-6E8A-4147-A177-3AD203B41FA5}">
                      <a16:colId xmlns:a16="http://schemas.microsoft.com/office/drawing/2014/main" val="1540178310"/>
                    </a:ext>
                  </a:extLst>
                </a:gridCol>
                <a:gridCol w="1901546">
                  <a:extLst>
                    <a:ext uri="{9D8B030D-6E8A-4147-A177-3AD203B41FA5}">
                      <a16:colId xmlns:a16="http://schemas.microsoft.com/office/drawing/2014/main" val="1720250953"/>
                    </a:ext>
                  </a:extLst>
                </a:gridCol>
              </a:tblGrid>
              <a:tr h="127062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Leaf size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Magnification used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Area of field of view (mm</a:t>
                      </a:r>
                      <a:r>
                        <a:rPr lang="en-GB" baseline="30000" dirty="0"/>
                        <a:t>2</a:t>
                      </a:r>
                      <a:r>
                        <a:rPr lang="en-GB" dirty="0"/>
                        <a:t>)</a:t>
                      </a:r>
                    </a:p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Number of stomata counted in the field of view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Stomatal density (stomata/mm</a:t>
                      </a:r>
                      <a:r>
                        <a:rPr lang="en-GB" baseline="30000" dirty="0"/>
                        <a:t>2</a:t>
                      </a:r>
                      <a:r>
                        <a:rPr lang="en-GB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395802"/>
                  </a:ext>
                </a:extLst>
              </a:tr>
              <a:tr h="51530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Small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2.54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201034"/>
                  </a:ext>
                </a:extLst>
              </a:tr>
              <a:tr h="51530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Large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2.54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60350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6D50002-282D-CF9A-1072-D4D98D344664}"/>
              </a:ext>
            </a:extLst>
          </p:cNvPr>
          <p:cNvSpPr txBox="1"/>
          <p:nvPr/>
        </p:nvSpPr>
        <p:spPr>
          <a:xfrm>
            <a:off x="1948861" y="3429000"/>
            <a:ext cx="1837041" cy="7437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GB" sz="2000" dirty="0"/>
              <a:t>Mag = x100</a:t>
            </a:r>
          </a:p>
          <a:p>
            <a:pPr algn="ctr">
              <a:spcBef>
                <a:spcPts val="1000"/>
              </a:spcBef>
            </a:pPr>
            <a:r>
              <a:rPr lang="en-GB" sz="2000" dirty="0"/>
              <a:t>FOV = 2.54mm</a:t>
            </a:r>
            <a:r>
              <a:rPr lang="en-GB" sz="2000" baseline="300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067B1-E9AB-A11B-19E9-BA25ED0473AF}"/>
              </a:ext>
            </a:extLst>
          </p:cNvPr>
          <p:cNvSpPr txBox="1"/>
          <p:nvPr/>
        </p:nvSpPr>
        <p:spPr>
          <a:xfrm>
            <a:off x="5683477" y="3413893"/>
            <a:ext cx="1266372" cy="7437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GB" sz="2000" dirty="0"/>
              <a:t>Small leaf</a:t>
            </a:r>
            <a:endParaRPr lang="en-GB" sz="2000" baseline="30000" dirty="0"/>
          </a:p>
          <a:p>
            <a:pPr algn="ctr">
              <a:spcBef>
                <a:spcPts val="1000"/>
              </a:spcBef>
            </a:pPr>
            <a:r>
              <a:rPr lang="en-GB" sz="2000" dirty="0"/>
              <a:t>21 stomata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FBFB94-ED96-56F8-9FCA-1799AC498F36}"/>
              </a:ext>
            </a:extLst>
          </p:cNvPr>
          <p:cNvSpPr txBox="1"/>
          <p:nvPr/>
        </p:nvSpPr>
        <p:spPr>
          <a:xfrm>
            <a:off x="9070466" y="3429000"/>
            <a:ext cx="1266372" cy="7437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GB" sz="2000" dirty="0"/>
              <a:t>Large leaf</a:t>
            </a:r>
            <a:endParaRPr lang="en-GB" sz="2000" baseline="30000" dirty="0"/>
          </a:p>
          <a:p>
            <a:pPr algn="ctr">
              <a:spcBef>
                <a:spcPts val="1000"/>
              </a:spcBef>
            </a:pPr>
            <a:r>
              <a:rPr lang="en-GB" sz="2000" dirty="0"/>
              <a:t>13 stomata</a:t>
            </a:r>
          </a:p>
        </p:txBody>
      </p:sp>
    </p:spTree>
    <p:extLst>
      <p:ext uri="{BB962C8B-B14F-4D97-AF65-F5344CB8AC3E}">
        <p14:creationId xmlns:p14="http://schemas.microsoft.com/office/powerpoint/2010/main" val="2740465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PS">
      <a:dk1>
        <a:srgbClr val="002209"/>
      </a:dk1>
      <a:lt1>
        <a:srgbClr val="FFFFFF"/>
      </a:lt1>
      <a:dk2>
        <a:srgbClr val="4E9846"/>
      </a:dk2>
      <a:lt2>
        <a:srgbClr val="F3F3F6"/>
      </a:lt2>
      <a:accent1>
        <a:srgbClr val="A2CF6D"/>
      </a:accent1>
      <a:accent2>
        <a:srgbClr val="B5E38C"/>
      </a:accent2>
      <a:accent3>
        <a:srgbClr val="D9ED92"/>
      </a:accent3>
      <a:accent4>
        <a:srgbClr val="5B9BD5"/>
      </a:accent4>
      <a:accent5>
        <a:srgbClr val="184E77"/>
      </a:accent5>
      <a:accent6>
        <a:srgbClr val="007856"/>
      </a:accent6>
      <a:hlink>
        <a:srgbClr val="007856"/>
      </a:hlink>
      <a:folHlink>
        <a:srgbClr val="00785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80000" tIns="43200" rIns="180000" bIns="90000" rtlCol="0" anchor="t" anchorCtr="0">
        <a:normAutofit fontScale="85000" lnSpcReduction="10000"/>
      </a:bodyPr>
      <a:lstStyle>
        <a:defPPr algn="l">
          <a:spcBef>
            <a:spcPts val="1000"/>
          </a:spcBef>
          <a:defRPr sz="28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1000"/>
          </a:spcBef>
          <a:defRPr sz="2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02f5d8-eb31-4047-8075-bf0e2351b4f3" xsi:nil="true"/>
    <lcf76f155ced4ddcb4097134ff3c332f xmlns="f91d109f-5d06-401b-8796-59019e77494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B707FCDDD66F4789C62587376E983A" ma:contentTypeVersion="18" ma:contentTypeDescription="Create a new document." ma:contentTypeScope="" ma:versionID="7f777eca3e1f697f44abe6cc92d71a17">
  <xsd:schema xmlns:xsd="http://www.w3.org/2001/XMLSchema" xmlns:xs="http://www.w3.org/2001/XMLSchema" xmlns:p="http://schemas.microsoft.com/office/2006/metadata/properties" xmlns:ns2="f91d109f-5d06-401b-8796-59019e77494f" xmlns:ns3="4802f5d8-eb31-4047-8075-bf0e2351b4f3" targetNamespace="http://schemas.microsoft.com/office/2006/metadata/properties" ma:root="true" ma:fieldsID="3b402f6f9af1492e91bfcb4ba9071be5" ns2:_="" ns3:_="">
    <xsd:import namespace="f91d109f-5d06-401b-8796-59019e77494f"/>
    <xsd:import namespace="4802f5d8-eb31-4047-8075-bf0e2351b4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1d109f-5d06-401b-8796-59019e7749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a27f011-1a9c-4bbb-bffd-f61e666ec8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02f5d8-eb31-4047-8075-bf0e2351b4f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1745DA9-D94D-4FB6-BC3E-9D319C043911}" ma:internalName="TaxCatchAll" ma:showField="CatchAllData" ma:web="{edbe38bb-2d4e-4440-9890-1020fc8e0a6a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8CC3DB-FA72-4BEF-A1F4-CB55A978A9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132D93-BF30-4C60-BD2C-5D91BA5B9628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4802f5d8-eb31-4047-8075-bf0e2351b4f3"/>
    <ds:schemaRef ds:uri="http://purl.org/dc/terms/"/>
    <ds:schemaRef ds:uri="http://schemas.microsoft.com/office/infopath/2007/PartnerControls"/>
    <ds:schemaRef ds:uri="f91d109f-5d06-401b-8796-59019e77494f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1EDD21C-BF2F-457D-B865-F557B9916D73}">
  <ds:schemaRefs>
    <ds:schemaRef ds:uri="4802f5d8-eb31-4047-8075-bf0e2351b4f3"/>
    <ds:schemaRef ds:uri="f91d109f-5d06-401b-8796-59019e7749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68</TotalTime>
  <Words>1029</Words>
  <Application>Microsoft Office PowerPoint</Application>
  <PresentationFormat>Widescreen</PresentationFormat>
  <Paragraphs>122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Arial</vt:lpstr>
      <vt:lpstr>Calibri</vt:lpstr>
      <vt:lpstr>Cambria Math</vt:lpstr>
      <vt:lpstr>Office Theme</vt:lpstr>
      <vt:lpstr>Measuring stomatal density Do plants make more stomata as their leaves grow?</vt:lpstr>
      <vt:lpstr>PowerPoint Presentation</vt:lpstr>
      <vt:lpstr>PowerPoint Presentation</vt:lpstr>
      <vt:lpstr>PowerPoint Presentation</vt:lpstr>
      <vt:lpstr>Slide preparation</vt:lpstr>
      <vt:lpstr>PowerPoint Presentation</vt:lpstr>
      <vt:lpstr>PowerPoint Presentation</vt:lpstr>
      <vt:lpstr>Calculating stomatal density</vt:lpstr>
      <vt:lpstr>Calculating stomatal density: an example</vt:lpstr>
      <vt:lpstr>PowerPoint Presentation</vt:lpstr>
      <vt:lpstr>Do leaves make more stomata as they grow?</vt:lpstr>
      <vt:lpstr>Do leaves make more stomata as they grow?: an example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Holman</dc:creator>
  <cp:lastModifiedBy>Alex Jenkin (she/her)</cp:lastModifiedBy>
  <cp:revision>2</cp:revision>
  <dcterms:created xsi:type="dcterms:W3CDTF">2023-03-06T10:32:31Z</dcterms:created>
  <dcterms:modified xsi:type="dcterms:W3CDTF">2025-07-22T09:12:58Z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0x010100A5B707FCDDD66F4789C62587376E983A</vt:lpwstr>
  </property>
  <property fmtid="{D5CDD505-2E9C-101B-9397-08002B2CF9AE}" pid="3" name="MediaServiceImageTags">
    <vt:lpwstr/>
  </property>
</Properties>
</file>