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67"/>
  </p:notesMasterIdLst>
  <p:handoutMasterIdLst>
    <p:handoutMasterId r:id="rId68"/>
  </p:handoutMasterIdLst>
  <p:sldIdLst>
    <p:sldId id="256" r:id="rId5"/>
    <p:sldId id="521" r:id="rId6"/>
    <p:sldId id="282" r:id="rId7"/>
    <p:sldId id="283" r:id="rId8"/>
    <p:sldId id="284" r:id="rId9"/>
    <p:sldId id="522" r:id="rId10"/>
    <p:sldId id="548" r:id="rId11"/>
    <p:sldId id="511" r:id="rId12"/>
    <p:sldId id="497" r:id="rId13"/>
    <p:sldId id="499" r:id="rId14"/>
    <p:sldId id="288" r:id="rId15"/>
    <p:sldId id="289" r:id="rId16"/>
    <p:sldId id="496" r:id="rId17"/>
    <p:sldId id="370" r:id="rId18"/>
    <p:sldId id="371" r:id="rId19"/>
    <p:sldId id="372" r:id="rId20"/>
    <p:sldId id="373" r:id="rId21"/>
    <p:sldId id="374" r:id="rId22"/>
    <p:sldId id="376" r:id="rId23"/>
    <p:sldId id="523" r:id="rId24"/>
    <p:sldId id="549" r:id="rId25"/>
    <p:sldId id="503" r:id="rId26"/>
    <p:sldId id="437" r:id="rId27"/>
    <p:sldId id="434" r:id="rId28"/>
    <p:sldId id="550" r:id="rId29"/>
    <p:sldId id="505" r:id="rId30"/>
    <p:sldId id="318" r:id="rId31"/>
    <p:sldId id="320" r:id="rId32"/>
    <p:sldId id="532" r:id="rId33"/>
    <p:sldId id="533" r:id="rId34"/>
    <p:sldId id="534" r:id="rId35"/>
    <p:sldId id="535" r:id="rId36"/>
    <p:sldId id="536" r:id="rId37"/>
    <p:sldId id="537" r:id="rId38"/>
    <p:sldId id="538" r:id="rId39"/>
    <p:sldId id="539" r:id="rId40"/>
    <p:sldId id="540" r:id="rId41"/>
    <p:sldId id="541" r:id="rId42"/>
    <p:sldId id="542" r:id="rId43"/>
    <p:sldId id="543" r:id="rId44"/>
    <p:sldId id="495" r:id="rId45"/>
    <p:sldId id="435" r:id="rId46"/>
    <p:sldId id="436" r:id="rId47"/>
    <p:sldId id="544" r:id="rId48"/>
    <p:sldId id="528" r:id="rId49"/>
    <p:sldId id="529" r:id="rId50"/>
    <p:sldId id="526" r:id="rId51"/>
    <p:sldId id="514" r:id="rId52"/>
    <p:sldId id="527" r:id="rId53"/>
    <p:sldId id="362" r:id="rId54"/>
    <p:sldId id="554" r:id="rId55"/>
    <p:sldId id="551" r:id="rId56"/>
    <p:sldId id="552" r:id="rId57"/>
    <p:sldId id="553" r:id="rId58"/>
    <p:sldId id="531" r:id="rId59"/>
    <p:sldId id="530" r:id="rId60"/>
    <p:sldId id="519" r:id="rId61"/>
    <p:sldId id="257" r:id="rId62"/>
    <p:sldId id="547" r:id="rId63"/>
    <p:sldId id="545" r:id="rId64"/>
    <p:sldId id="546" r:id="rId65"/>
    <p:sldId id="258" r:id="rId66"/>
  </p:sldIdLst>
  <p:sldSz cx="9144000" cy="6858000" type="screen4x3"/>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7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C730A-CD21-47AB-9591-4DA2AE171236}" v="20" dt="2025-09-17T15:14:00.274"/>
    <p1510:client id="{C169B360-EB6A-4F54-BD9D-A21B93A77694}" v="147" dt="2025-09-18T14:44:44.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4293" autoAdjust="0"/>
  </p:normalViewPr>
  <p:slideViewPr>
    <p:cSldViewPr snapToGrid="0" showGuides="1">
      <p:cViewPr varScale="1">
        <p:scale>
          <a:sx n="94" d="100"/>
          <a:sy n="94" d="100"/>
        </p:scale>
        <p:origin x="118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Jenkin (she/her)" userId="8acd8324-88f9-4177-8fce-e60f4fd0825c" providerId="ADAL" clId="{981ED54B-97D3-4F66-8988-67DB74982560}"/>
    <pc:docChg chg="undo custSel addSld delSld modSld modMainMaster">
      <pc:chgData name="Alex Jenkin (she/her)" userId="8acd8324-88f9-4177-8fce-e60f4fd0825c" providerId="ADAL" clId="{981ED54B-97D3-4F66-8988-67DB74982560}" dt="2025-09-18T14:52:31.792" v="392" actId="20577"/>
      <pc:docMkLst>
        <pc:docMk/>
      </pc:docMkLst>
      <pc:sldChg chg="modSp">
        <pc:chgData name="Alex Jenkin (she/her)" userId="8acd8324-88f9-4177-8fce-e60f4fd0825c" providerId="ADAL" clId="{981ED54B-97D3-4F66-8988-67DB74982560}" dt="2025-09-17T14:40:24.037" v="5"/>
        <pc:sldMkLst>
          <pc:docMk/>
          <pc:sldMk cId="1831787344" sldId="256"/>
        </pc:sldMkLst>
        <pc:picChg chg="mod">
          <ac:chgData name="Alex Jenkin (she/her)" userId="8acd8324-88f9-4177-8fce-e60f4fd0825c" providerId="ADAL" clId="{981ED54B-97D3-4F66-8988-67DB74982560}" dt="2025-09-17T14:40:24.037" v="5"/>
          <ac:picMkLst>
            <pc:docMk/>
            <pc:sldMk cId="1831787344" sldId="256"/>
            <ac:picMk id="6" creationId="{B94F9C75-275E-E2FB-ED61-E60FE90F90FD}"/>
          </ac:picMkLst>
        </pc:picChg>
      </pc:sldChg>
      <pc:sldChg chg="modSp mod">
        <pc:chgData name="Alex Jenkin (she/her)" userId="8acd8324-88f9-4177-8fce-e60f4fd0825c" providerId="ADAL" clId="{981ED54B-97D3-4F66-8988-67DB74982560}" dt="2025-09-18T14:52:31.792" v="392" actId="20577"/>
        <pc:sldMkLst>
          <pc:docMk/>
          <pc:sldMk cId="3494658291" sldId="257"/>
        </pc:sldMkLst>
        <pc:spChg chg="mod">
          <ac:chgData name="Alex Jenkin (she/her)" userId="8acd8324-88f9-4177-8fce-e60f4fd0825c" providerId="ADAL" clId="{981ED54B-97D3-4F66-8988-67DB74982560}" dt="2025-09-17T14:40:24.037" v="5"/>
          <ac:spMkLst>
            <pc:docMk/>
            <pc:sldMk cId="3494658291" sldId="257"/>
            <ac:spMk id="2" creationId="{F0947175-3642-9198-0FF1-9D4405298211}"/>
          </ac:spMkLst>
        </pc:spChg>
        <pc:spChg chg="mod">
          <ac:chgData name="Alex Jenkin (she/her)" userId="8acd8324-88f9-4177-8fce-e60f4fd0825c" providerId="ADAL" clId="{981ED54B-97D3-4F66-8988-67DB74982560}" dt="2025-09-18T14:52:31.792" v="392" actId="20577"/>
          <ac:spMkLst>
            <pc:docMk/>
            <pc:sldMk cId="3494658291" sldId="257"/>
            <ac:spMk id="3" creationId="{6B4715DA-4817-29C2-DCAE-6910031BA8B1}"/>
          </ac:spMkLst>
        </pc:spChg>
      </pc:sldChg>
      <pc:sldChg chg="modSp">
        <pc:chgData name="Alex Jenkin (she/her)" userId="8acd8324-88f9-4177-8fce-e60f4fd0825c" providerId="ADAL" clId="{981ED54B-97D3-4F66-8988-67DB74982560}" dt="2025-09-17T14:40:24.037" v="5"/>
        <pc:sldMkLst>
          <pc:docMk/>
          <pc:sldMk cId="895912237" sldId="282"/>
        </pc:sldMkLst>
        <pc:spChg chg="mod">
          <ac:chgData name="Alex Jenkin (she/her)" userId="8acd8324-88f9-4177-8fce-e60f4fd0825c" providerId="ADAL" clId="{981ED54B-97D3-4F66-8988-67DB74982560}" dt="2025-09-17T14:40:24.037" v="5"/>
          <ac:spMkLst>
            <pc:docMk/>
            <pc:sldMk cId="895912237" sldId="282"/>
            <ac:spMk id="4098" creationId="{00000000-0000-0000-0000-000000000000}"/>
          </ac:spMkLst>
        </pc:spChg>
      </pc:sldChg>
      <pc:sldChg chg="modSp">
        <pc:chgData name="Alex Jenkin (she/her)" userId="8acd8324-88f9-4177-8fce-e60f4fd0825c" providerId="ADAL" clId="{981ED54B-97D3-4F66-8988-67DB74982560}" dt="2025-09-17T14:40:24.037" v="5"/>
        <pc:sldMkLst>
          <pc:docMk/>
          <pc:sldMk cId="3822738803" sldId="284"/>
        </pc:sldMkLst>
        <pc:spChg chg="mod">
          <ac:chgData name="Alex Jenkin (she/her)" userId="8acd8324-88f9-4177-8fce-e60f4fd0825c" providerId="ADAL" clId="{981ED54B-97D3-4F66-8988-67DB74982560}" dt="2025-09-17T14:40:24.037" v="5"/>
          <ac:spMkLst>
            <pc:docMk/>
            <pc:sldMk cId="3822738803" sldId="284"/>
            <ac:spMk id="6146" creationId="{00000000-0000-0000-0000-000000000000}"/>
          </ac:spMkLst>
        </pc:spChg>
        <pc:spChg chg="mod">
          <ac:chgData name="Alex Jenkin (she/her)" userId="8acd8324-88f9-4177-8fce-e60f4fd0825c" providerId="ADAL" clId="{981ED54B-97D3-4F66-8988-67DB74982560}" dt="2025-09-17T14:40:24.037" v="5"/>
          <ac:spMkLst>
            <pc:docMk/>
            <pc:sldMk cId="3822738803" sldId="284"/>
            <ac:spMk id="6147" creationId="{00000000-0000-0000-0000-000000000000}"/>
          </ac:spMkLst>
        </pc:spChg>
      </pc:sldChg>
      <pc:sldChg chg="modSp">
        <pc:chgData name="Alex Jenkin (she/her)" userId="8acd8324-88f9-4177-8fce-e60f4fd0825c" providerId="ADAL" clId="{981ED54B-97D3-4F66-8988-67DB74982560}" dt="2025-09-17T14:40:24.037" v="5"/>
        <pc:sldMkLst>
          <pc:docMk/>
          <pc:sldMk cId="384885758" sldId="288"/>
        </pc:sldMkLst>
        <pc:spChg chg="mod">
          <ac:chgData name="Alex Jenkin (she/her)" userId="8acd8324-88f9-4177-8fce-e60f4fd0825c" providerId="ADAL" clId="{981ED54B-97D3-4F66-8988-67DB74982560}" dt="2025-09-17T14:40:24.037" v="5"/>
          <ac:spMkLst>
            <pc:docMk/>
            <pc:sldMk cId="384885758" sldId="288"/>
            <ac:spMk id="3" creationId="{54F9E70C-37B2-75D5-211C-3AF04EA5023F}"/>
          </ac:spMkLst>
        </pc:spChg>
        <pc:spChg chg="mod">
          <ac:chgData name="Alex Jenkin (she/her)" userId="8acd8324-88f9-4177-8fce-e60f4fd0825c" providerId="ADAL" clId="{981ED54B-97D3-4F66-8988-67DB74982560}" dt="2025-09-17T14:40:24.037" v="5"/>
          <ac:spMkLst>
            <pc:docMk/>
            <pc:sldMk cId="384885758" sldId="288"/>
            <ac:spMk id="9" creationId="{00000000-0000-0000-0000-000000000000}"/>
          </ac:spMkLst>
        </pc:spChg>
      </pc:sldChg>
      <pc:sldChg chg="modSp">
        <pc:chgData name="Alex Jenkin (she/her)" userId="8acd8324-88f9-4177-8fce-e60f4fd0825c" providerId="ADAL" clId="{981ED54B-97D3-4F66-8988-67DB74982560}" dt="2025-09-17T14:40:24.037" v="5"/>
        <pc:sldMkLst>
          <pc:docMk/>
          <pc:sldMk cId="3141273901" sldId="289"/>
        </pc:sldMkLst>
        <pc:spChg chg="mod">
          <ac:chgData name="Alex Jenkin (she/her)" userId="8acd8324-88f9-4177-8fce-e60f4fd0825c" providerId="ADAL" clId="{981ED54B-97D3-4F66-8988-67DB74982560}" dt="2025-09-17T14:40:24.037" v="5"/>
          <ac:spMkLst>
            <pc:docMk/>
            <pc:sldMk cId="3141273901" sldId="289"/>
            <ac:spMk id="4" creationId="{00000000-0000-0000-0000-000000000000}"/>
          </ac:spMkLst>
        </pc:spChg>
      </pc:sldChg>
      <pc:sldChg chg="modSp del">
        <pc:chgData name="Alex Jenkin (she/her)" userId="8acd8324-88f9-4177-8fce-e60f4fd0825c" providerId="ADAL" clId="{981ED54B-97D3-4F66-8988-67DB74982560}" dt="2025-09-18T14:37:06.039" v="278" actId="47"/>
        <pc:sldMkLst>
          <pc:docMk/>
          <pc:sldMk cId="1487194614" sldId="356"/>
        </pc:sldMkLst>
        <pc:spChg chg="mod">
          <ac:chgData name="Alex Jenkin (she/her)" userId="8acd8324-88f9-4177-8fce-e60f4fd0825c" providerId="ADAL" clId="{981ED54B-97D3-4F66-8988-67DB74982560}" dt="2025-09-17T14:40:24.037" v="5"/>
          <ac:spMkLst>
            <pc:docMk/>
            <pc:sldMk cId="1487194614" sldId="356"/>
            <ac:spMk id="2" creationId="{00000000-0000-0000-0000-000000000000}"/>
          </ac:spMkLst>
        </pc:spChg>
        <pc:spChg chg="mod">
          <ac:chgData name="Alex Jenkin (she/her)" userId="8acd8324-88f9-4177-8fce-e60f4fd0825c" providerId="ADAL" clId="{981ED54B-97D3-4F66-8988-67DB74982560}" dt="2025-09-17T14:40:24.037" v="5"/>
          <ac:spMkLst>
            <pc:docMk/>
            <pc:sldMk cId="1487194614" sldId="356"/>
            <ac:spMk id="3" creationId="{00000000-0000-0000-0000-000000000000}"/>
          </ac:spMkLst>
        </pc:spChg>
      </pc:sldChg>
      <pc:sldChg chg="modSp del">
        <pc:chgData name="Alex Jenkin (she/her)" userId="8acd8324-88f9-4177-8fce-e60f4fd0825c" providerId="ADAL" clId="{981ED54B-97D3-4F66-8988-67DB74982560}" dt="2025-09-18T14:37:06.039" v="278" actId="47"/>
        <pc:sldMkLst>
          <pc:docMk/>
          <pc:sldMk cId="1204037933" sldId="357"/>
        </pc:sldMkLst>
        <pc:spChg chg="mod">
          <ac:chgData name="Alex Jenkin (she/her)" userId="8acd8324-88f9-4177-8fce-e60f4fd0825c" providerId="ADAL" clId="{981ED54B-97D3-4F66-8988-67DB74982560}" dt="2025-09-17T14:40:24.037" v="5"/>
          <ac:spMkLst>
            <pc:docMk/>
            <pc:sldMk cId="1204037933" sldId="357"/>
            <ac:spMk id="5" creationId="{00000000-0000-0000-0000-000000000000}"/>
          </ac:spMkLst>
        </pc:spChg>
      </pc:sldChg>
      <pc:sldChg chg="modSp mod">
        <pc:chgData name="Alex Jenkin (she/her)" userId="8acd8324-88f9-4177-8fce-e60f4fd0825c" providerId="ADAL" clId="{981ED54B-97D3-4F66-8988-67DB74982560}" dt="2025-09-17T14:40:24.037" v="5"/>
        <pc:sldMkLst>
          <pc:docMk/>
          <pc:sldMk cId="246444227" sldId="362"/>
        </pc:sldMkLst>
        <pc:spChg chg="mod">
          <ac:chgData name="Alex Jenkin (she/her)" userId="8acd8324-88f9-4177-8fce-e60f4fd0825c" providerId="ADAL" clId="{981ED54B-97D3-4F66-8988-67DB74982560}" dt="2025-09-17T14:40:24.037" v="5"/>
          <ac:spMkLst>
            <pc:docMk/>
            <pc:sldMk cId="246444227" sldId="362"/>
            <ac:spMk id="2" creationId="{00000000-0000-0000-0000-000000000000}"/>
          </ac:spMkLst>
        </pc:spChg>
        <pc:spChg chg="mod">
          <ac:chgData name="Alex Jenkin (she/her)" userId="8acd8324-88f9-4177-8fce-e60f4fd0825c" providerId="ADAL" clId="{981ED54B-97D3-4F66-8988-67DB74982560}" dt="2025-09-17T14:40:24.037" v="5"/>
          <ac:spMkLst>
            <pc:docMk/>
            <pc:sldMk cId="246444227" sldId="362"/>
            <ac:spMk id="3" creationId="{00000000-0000-0000-0000-000000000000}"/>
          </ac:spMkLst>
        </pc:spChg>
      </pc:sldChg>
      <pc:sldChg chg="modSp">
        <pc:chgData name="Alex Jenkin (she/her)" userId="8acd8324-88f9-4177-8fce-e60f4fd0825c" providerId="ADAL" clId="{981ED54B-97D3-4F66-8988-67DB74982560}" dt="2025-09-17T14:40:24.037" v="5"/>
        <pc:sldMkLst>
          <pc:docMk/>
          <pc:sldMk cId="2154202511" sldId="370"/>
        </pc:sldMkLst>
        <pc:spChg chg="mod">
          <ac:chgData name="Alex Jenkin (she/her)" userId="8acd8324-88f9-4177-8fce-e60f4fd0825c" providerId="ADAL" clId="{981ED54B-97D3-4F66-8988-67DB74982560}" dt="2025-09-17T14:40:24.037" v="5"/>
          <ac:spMkLst>
            <pc:docMk/>
            <pc:sldMk cId="2154202511" sldId="370"/>
            <ac:spMk id="25602" creationId="{00000000-0000-0000-0000-000000000000}"/>
          </ac:spMkLst>
        </pc:spChg>
      </pc:sldChg>
      <pc:sldChg chg="modSp">
        <pc:chgData name="Alex Jenkin (she/her)" userId="8acd8324-88f9-4177-8fce-e60f4fd0825c" providerId="ADAL" clId="{981ED54B-97D3-4F66-8988-67DB74982560}" dt="2025-09-17T14:40:24.037" v="5"/>
        <pc:sldMkLst>
          <pc:docMk/>
          <pc:sldMk cId="3395489836" sldId="499"/>
        </pc:sldMkLst>
        <pc:spChg chg="mod">
          <ac:chgData name="Alex Jenkin (she/her)" userId="8acd8324-88f9-4177-8fce-e60f4fd0825c" providerId="ADAL" clId="{981ED54B-97D3-4F66-8988-67DB74982560}" dt="2025-09-17T14:40:24.037" v="5"/>
          <ac:spMkLst>
            <pc:docMk/>
            <pc:sldMk cId="3395489836" sldId="499"/>
            <ac:spMk id="2" creationId="{00000000-0000-0000-0000-000000000000}"/>
          </ac:spMkLst>
        </pc:spChg>
      </pc:sldChg>
      <pc:sldChg chg="del">
        <pc:chgData name="Alex Jenkin (she/her)" userId="8acd8324-88f9-4177-8fce-e60f4fd0825c" providerId="ADAL" clId="{981ED54B-97D3-4F66-8988-67DB74982560}" dt="2025-09-18T14:37:06.039" v="278" actId="47"/>
        <pc:sldMkLst>
          <pc:docMk/>
          <pc:sldMk cId="3808621983" sldId="506"/>
        </pc:sldMkLst>
      </pc:sldChg>
      <pc:sldChg chg="modSp">
        <pc:chgData name="Alex Jenkin (she/her)" userId="8acd8324-88f9-4177-8fce-e60f4fd0825c" providerId="ADAL" clId="{981ED54B-97D3-4F66-8988-67DB74982560}" dt="2025-09-17T14:40:24.037" v="5"/>
        <pc:sldMkLst>
          <pc:docMk/>
          <pc:sldMk cId="907943723" sldId="511"/>
        </pc:sldMkLst>
        <pc:spChg chg="mod">
          <ac:chgData name="Alex Jenkin (she/her)" userId="8acd8324-88f9-4177-8fce-e60f4fd0825c" providerId="ADAL" clId="{981ED54B-97D3-4F66-8988-67DB74982560}" dt="2025-09-17T14:40:24.037" v="5"/>
          <ac:spMkLst>
            <pc:docMk/>
            <pc:sldMk cId="907943723" sldId="511"/>
            <ac:spMk id="12" creationId="{00000000-0000-0000-0000-000000000000}"/>
          </ac:spMkLst>
        </pc:spChg>
      </pc:sldChg>
      <pc:sldChg chg="modSp">
        <pc:chgData name="Alex Jenkin (she/her)" userId="8acd8324-88f9-4177-8fce-e60f4fd0825c" providerId="ADAL" clId="{981ED54B-97D3-4F66-8988-67DB74982560}" dt="2025-09-17T14:40:24.037" v="5"/>
        <pc:sldMkLst>
          <pc:docMk/>
          <pc:sldMk cId="1535480165" sldId="523"/>
        </pc:sldMkLst>
        <pc:spChg chg="mod">
          <ac:chgData name="Alex Jenkin (she/her)" userId="8acd8324-88f9-4177-8fce-e60f4fd0825c" providerId="ADAL" clId="{981ED54B-97D3-4F66-8988-67DB74982560}" dt="2025-09-17T14:40:24.037" v="5"/>
          <ac:spMkLst>
            <pc:docMk/>
            <pc:sldMk cId="1535480165" sldId="523"/>
            <ac:spMk id="25602" creationId="{00000000-0000-0000-0000-000000000000}"/>
          </ac:spMkLst>
        </pc:spChg>
      </pc:sldChg>
      <pc:sldChg chg="modSp">
        <pc:chgData name="Alex Jenkin (she/her)" userId="8acd8324-88f9-4177-8fce-e60f4fd0825c" providerId="ADAL" clId="{981ED54B-97D3-4F66-8988-67DB74982560}" dt="2025-09-17T14:40:24.037" v="5"/>
        <pc:sldMkLst>
          <pc:docMk/>
          <pc:sldMk cId="2030761023" sldId="529"/>
        </pc:sldMkLst>
        <pc:spChg chg="mod">
          <ac:chgData name="Alex Jenkin (she/her)" userId="8acd8324-88f9-4177-8fce-e60f4fd0825c" providerId="ADAL" clId="{981ED54B-97D3-4F66-8988-67DB74982560}" dt="2025-09-17T14:40:24.037" v="5"/>
          <ac:spMkLst>
            <pc:docMk/>
            <pc:sldMk cId="2030761023" sldId="529"/>
            <ac:spMk id="2" creationId="{F0947175-3642-9198-0FF1-9D4405298211}"/>
          </ac:spMkLst>
        </pc:spChg>
      </pc:sldChg>
      <pc:sldChg chg="modSp">
        <pc:chgData name="Alex Jenkin (she/her)" userId="8acd8324-88f9-4177-8fce-e60f4fd0825c" providerId="ADAL" clId="{981ED54B-97D3-4F66-8988-67DB74982560}" dt="2025-09-17T14:40:24.037" v="5"/>
        <pc:sldMkLst>
          <pc:docMk/>
          <pc:sldMk cId="1019202065" sldId="530"/>
        </pc:sldMkLst>
        <pc:spChg chg="mod">
          <ac:chgData name="Alex Jenkin (she/her)" userId="8acd8324-88f9-4177-8fce-e60f4fd0825c" providerId="ADAL" clId="{981ED54B-97D3-4F66-8988-67DB74982560}" dt="2025-09-17T14:40:24.037" v="5"/>
          <ac:spMkLst>
            <pc:docMk/>
            <pc:sldMk cId="1019202065" sldId="530"/>
            <ac:spMk id="2" creationId="{70C8F4E6-7682-9982-DF32-263390605540}"/>
          </ac:spMkLst>
        </pc:spChg>
      </pc:sldChg>
      <pc:sldChg chg="modSp">
        <pc:chgData name="Alex Jenkin (she/her)" userId="8acd8324-88f9-4177-8fce-e60f4fd0825c" providerId="ADAL" clId="{981ED54B-97D3-4F66-8988-67DB74982560}" dt="2025-09-17T14:40:24.037" v="5"/>
        <pc:sldMkLst>
          <pc:docMk/>
          <pc:sldMk cId="592210619" sldId="531"/>
        </pc:sldMkLst>
        <pc:spChg chg="mod">
          <ac:chgData name="Alex Jenkin (she/her)" userId="8acd8324-88f9-4177-8fce-e60f4fd0825c" providerId="ADAL" clId="{981ED54B-97D3-4F66-8988-67DB74982560}" dt="2025-09-17T14:40:24.037" v="5"/>
          <ac:spMkLst>
            <pc:docMk/>
            <pc:sldMk cId="592210619" sldId="531"/>
            <ac:spMk id="8" creationId="{1AF9DA92-2054-358A-7393-AF3597E9F5A3}"/>
          </ac:spMkLst>
        </pc:spChg>
      </pc:sldChg>
      <pc:sldChg chg="modSp">
        <pc:chgData name="Alex Jenkin (she/her)" userId="8acd8324-88f9-4177-8fce-e60f4fd0825c" providerId="ADAL" clId="{981ED54B-97D3-4F66-8988-67DB74982560}" dt="2025-09-17T14:40:24.037" v="5"/>
        <pc:sldMkLst>
          <pc:docMk/>
          <pc:sldMk cId="520015296" sldId="532"/>
        </pc:sldMkLst>
        <pc:spChg chg="mod">
          <ac:chgData name="Alex Jenkin (she/her)" userId="8acd8324-88f9-4177-8fce-e60f4fd0825c" providerId="ADAL" clId="{981ED54B-97D3-4F66-8988-67DB74982560}" dt="2025-09-17T14:40:24.037" v="5"/>
          <ac:spMkLst>
            <pc:docMk/>
            <pc:sldMk cId="520015296" sldId="532"/>
            <ac:spMk id="8" creationId="{1AF9DA92-2054-358A-7393-AF3597E9F5A3}"/>
          </ac:spMkLst>
        </pc:spChg>
      </pc:sldChg>
      <pc:sldChg chg="modSp mod">
        <pc:chgData name="Alex Jenkin (she/her)" userId="8acd8324-88f9-4177-8fce-e60f4fd0825c" providerId="ADAL" clId="{981ED54B-97D3-4F66-8988-67DB74982560}" dt="2025-09-17T17:13:17.799" v="28" actId="1076"/>
        <pc:sldMkLst>
          <pc:docMk/>
          <pc:sldMk cId="1164098777" sldId="533"/>
        </pc:sldMkLst>
        <pc:spChg chg="mod">
          <ac:chgData name="Alex Jenkin (she/her)" userId="8acd8324-88f9-4177-8fce-e60f4fd0825c" providerId="ADAL" clId="{981ED54B-97D3-4F66-8988-67DB74982560}" dt="2025-09-17T14:40:24.037" v="5"/>
          <ac:spMkLst>
            <pc:docMk/>
            <pc:sldMk cId="1164098777" sldId="533"/>
            <ac:spMk id="55298" creationId="{00000000-0000-0000-0000-000000000000}"/>
          </ac:spMkLst>
        </pc:spChg>
        <pc:picChg chg="mod">
          <ac:chgData name="Alex Jenkin (she/her)" userId="8acd8324-88f9-4177-8fce-e60f4fd0825c" providerId="ADAL" clId="{981ED54B-97D3-4F66-8988-67DB74982560}" dt="2025-09-17T17:13:17.799" v="28" actId="1076"/>
          <ac:picMkLst>
            <pc:docMk/>
            <pc:sldMk cId="1164098777" sldId="533"/>
            <ac:picMk id="55299" creationId="{00000000-0000-0000-0000-000000000000}"/>
          </ac:picMkLst>
        </pc:picChg>
      </pc:sldChg>
      <pc:sldChg chg="modSp">
        <pc:chgData name="Alex Jenkin (she/her)" userId="8acd8324-88f9-4177-8fce-e60f4fd0825c" providerId="ADAL" clId="{981ED54B-97D3-4F66-8988-67DB74982560}" dt="2025-09-17T14:40:24.037" v="5"/>
        <pc:sldMkLst>
          <pc:docMk/>
          <pc:sldMk cId="3835038763" sldId="534"/>
        </pc:sldMkLst>
        <pc:spChg chg="mod">
          <ac:chgData name="Alex Jenkin (she/her)" userId="8acd8324-88f9-4177-8fce-e60f4fd0825c" providerId="ADAL" clId="{981ED54B-97D3-4F66-8988-67DB74982560}" dt="2025-09-17T14:40:24.037" v="5"/>
          <ac:spMkLst>
            <pc:docMk/>
            <pc:sldMk cId="3835038763" sldId="534"/>
            <ac:spMk id="2" creationId="{00000000-0000-0000-0000-000000000000}"/>
          </ac:spMkLst>
        </pc:spChg>
        <pc:spChg chg="mod">
          <ac:chgData name="Alex Jenkin (she/her)" userId="8acd8324-88f9-4177-8fce-e60f4fd0825c" providerId="ADAL" clId="{981ED54B-97D3-4F66-8988-67DB74982560}" dt="2025-09-17T14:40:24.037" v="5"/>
          <ac:spMkLst>
            <pc:docMk/>
            <pc:sldMk cId="3835038763" sldId="534"/>
            <ac:spMk id="3" creationId="{00000000-0000-0000-0000-000000000000}"/>
          </ac:spMkLst>
        </pc:spChg>
      </pc:sldChg>
      <pc:sldChg chg="modSp">
        <pc:chgData name="Alex Jenkin (she/her)" userId="8acd8324-88f9-4177-8fce-e60f4fd0825c" providerId="ADAL" clId="{981ED54B-97D3-4F66-8988-67DB74982560}" dt="2025-09-17T14:40:24.037" v="5"/>
        <pc:sldMkLst>
          <pc:docMk/>
          <pc:sldMk cId="1950213535" sldId="536"/>
        </pc:sldMkLst>
        <pc:spChg chg="mod">
          <ac:chgData name="Alex Jenkin (she/her)" userId="8acd8324-88f9-4177-8fce-e60f4fd0825c" providerId="ADAL" clId="{981ED54B-97D3-4F66-8988-67DB74982560}" dt="2025-09-17T14:40:24.037" v="5"/>
          <ac:spMkLst>
            <pc:docMk/>
            <pc:sldMk cId="1950213535" sldId="536"/>
            <ac:spMk id="2" creationId="{7F002E9A-A1A6-ED6B-0781-A93DC5B47A51}"/>
          </ac:spMkLst>
        </pc:spChg>
      </pc:sldChg>
      <pc:sldChg chg="modSp mod">
        <pc:chgData name="Alex Jenkin (she/her)" userId="8acd8324-88f9-4177-8fce-e60f4fd0825c" providerId="ADAL" clId="{981ED54B-97D3-4F66-8988-67DB74982560}" dt="2025-09-18T14:42:48.165" v="313" actId="1076"/>
        <pc:sldMkLst>
          <pc:docMk/>
          <pc:sldMk cId="3895890926" sldId="537"/>
        </pc:sldMkLst>
        <pc:spChg chg="mod">
          <ac:chgData name="Alex Jenkin (she/her)" userId="8acd8324-88f9-4177-8fce-e60f4fd0825c" providerId="ADAL" clId="{981ED54B-97D3-4F66-8988-67DB74982560}" dt="2025-09-17T14:40:24.037" v="5"/>
          <ac:spMkLst>
            <pc:docMk/>
            <pc:sldMk cId="3895890926" sldId="537"/>
            <ac:spMk id="2" creationId="{D79A3060-B2EE-33C8-2200-D5FDA5C078E3}"/>
          </ac:spMkLst>
        </pc:spChg>
        <pc:spChg chg="mod">
          <ac:chgData name="Alex Jenkin (she/her)" userId="8acd8324-88f9-4177-8fce-e60f4fd0825c" providerId="ADAL" clId="{981ED54B-97D3-4F66-8988-67DB74982560}" dt="2025-09-17T14:40:24.037" v="5"/>
          <ac:spMkLst>
            <pc:docMk/>
            <pc:sldMk cId="3895890926" sldId="537"/>
            <ac:spMk id="3" creationId="{1CEAB4F1-818A-1A9B-D2DB-1F7BED8364E6}"/>
          </ac:spMkLst>
        </pc:spChg>
        <pc:picChg chg="mod">
          <ac:chgData name="Alex Jenkin (she/her)" userId="8acd8324-88f9-4177-8fce-e60f4fd0825c" providerId="ADAL" clId="{981ED54B-97D3-4F66-8988-67DB74982560}" dt="2025-09-18T14:42:48.165" v="313" actId="1076"/>
          <ac:picMkLst>
            <pc:docMk/>
            <pc:sldMk cId="3895890926" sldId="537"/>
            <ac:picMk id="4" creationId="{00000000-0000-0000-0000-000000000000}"/>
          </ac:picMkLst>
        </pc:picChg>
      </pc:sldChg>
      <pc:sldChg chg="modSp">
        <pc:chgData name="Alex Jenkin (she/her)" userId="8acd8324-88f9-4177-8fce-e60f4fd0825c" providerId="ADAL" clId="{981ED54B-97D3-4F66-8988-67DB74982560}" dt="2025-09-17T14:40:24.037" v="5"/>
        <pc:sldMkLst>
          <pc:docMk/>
          <pc:sldMk cId="1127000619" sldId="538"/>
        </pc:sldMkLst>
        <pc:spChg chg="mod">
          <ac:chgData name="Alex Jenkin (she/her)" userId="8acd8324-88f9-4177-8fce-e60f4fd0825c" providerId="ADAL" clId="{981ED54B-97D3-4F66-8988-67DB74982560}" dt="2025-09-17T14:40:24.037" v="5"/>
          <ac:spMkLst>
            <pc:docMk/>
            <pc:sldMk cId="1127000619" sldId="538"/>
            <ac:spMk id="8" creationId="{1AF9DA92-2054-358A-7393-AF3597E9F5A3}"/>
          </ac:spMkLst>
        </pc:spChg>
      </pc:sldChg>
      <pc:sldChg chg="modSp mod">
        <pc:chgData name="Alex Jenkin (she/her)" userId="8acd8324-88f9-4177-8fce-e60f4fd0825c" providerId="ADAL" clId="{981ED54B-97D3-4F66-8988-67DB74982560}" dt="2025-09-18T14:25:32.790" v="163" actId="1076"/>
        <pc:sldMkLst>
          <pc:docMk/>
          <pc:sldMk cId="3700037686" sldId="539"/>
        </pc:sldMkLst>
        <pc:picChg chg="mod">
          <ac:chgData name="Alex Jenkin (she/her)" userId="8acd8324-88f9-4177-8fce-e60f4fd0825c" providerId="ADAL" clId="{981ED54B-97D3-4F66-8988-67DB74982560}" dt="2025-09-18T14:25:32.790" v="163" actId="1076"/>
          <ac:picMkLst>
            <pc:docMk/>
            <pc:sldMk cId="3700037686" sldId="539"/>
            <ac:picMk id="53251" creationId="{00000000-0000-0000-0000-000000000000}"/>
          </ac:picMkLst>
        </pc:picChg>
      </pc:sldChg>
      <pc:sldChg chg="modSp mod">
        <pc:chgData name="Alex Jenkin (she/her)" userId="8acd8324-88f9-4177-8fce-e60f4fd0825c" providerId="ADAL" clId="{981ED54B-97D3-4F66-8988-67DB74982560}" dt="2025-09-18T14:25:44.987" v="165" actId="11530"/>
        <pc:sldMkLst>
          <pc:docMk/>
          <pc:sldMk cId="3137816829" sldId="541"/>
        </pc:sldMkLst>
        <pc:picChg chg="mod">
          <ac:chgData name="Alex Jenkin (she/her)" userId="8acd8324-88f9-4177-8fce-e60f4fd0825c" providerId="ADAL" clId="{981ED54B-97D3-4F66-8988-67DB74982560}" dt="2025-09-18T14:25:44.987" v="165" actId="11530"/>
          <ac:picMkLst>
            <pc:docMk/>
            <pc:sldMk cId="3137816829" sldId="541"/>
            <ac:picMk id="10" creationId="{00000000-0000-0000-0000-000000000000}"/>
          </ac:picMkLst>
        </pc:picChg>
      </pc:sldChg>
      <pc:sldChg chg="modSp">
        <pc:chgData name="Alex Jenkin (she/her)" userId="8acd8324-88f9-4177-8fce-e60f4fd0825c" providerId="ADAL" clId="{981ED54B-97D3-4F66-8988-67DB74982560}" dt="2025-09-17T14:40:24.037" v="5"/>
        <pc:sldMkLst>
          <pc:docMk/>
          <pc:sldMk cId="3315125810" sldId="544"/>
        </pc:sldMkLst>
        <pc:spChg chg="mod">
          <ac:chgData name="Alex Jenkin (she/her)" userId="8acd8324-88f9-4177-8fce-e60f4fd0825c" providerId="ADAL" clId="{981ED54B-97D3-4F66-8988-67DB74982560}" dt="2025-09-17T14:40:24.037" v="5"/>
          <ac:spMkLst>
            <pc:docMk/>
            <pc:sldMk cId="3315125810" sldId="544"/>
            <ac:spMk id="8" creationId="{1AF9DA92-2054-358A-7393-AF3597E9F5A3}"/>
          </ac:spMkLst>
        </pc:spChg>
      </pc:sldChg>
      <pc:sldChg chg="modSp">
        <pc:chgData name="Alex Jenkin (she/her)" userId="8acd8324-88f9-4177-8fce-e60f4fd0825c" providerId="ADAL" clId="{981ED54B-97D3-4F66-8988-67DB74982560}" dt="2025-09-17T14:40:24.037" v="5"/>
        <pc:sldMkLst>
          <pc:docMk/>
          <pc:sldMk cId="1161654440" sldId="545"/>
        </pc:sldMkLst>
        <pc:spChg chg="mod">
          <ac:chgData name="Alex Jenkin (she/her)" userId="8acd8324-88f9-4177-8fce-e60f4fd0825c" providerId="ADAL" clId="{981ED54B-97D3-4F66-8988-67DB74982560}" dt="2025-09-17T14:40:24.037" v="5"/>
          <ac:spMkLst>
            <pc:docMk/>
            <pc:sldMk cId="1161654440" sldId="545"/>
            <ac:spMk id="2" creationId="{F0947175-3642-9198-0FF1-9D4405298211}"/>
          </ac:spMkLst>
        </pc:spChg>
        <pc:spChg chg="mod">
          <ac:chgData name="Alex Jenkin (she/her)" userId="8acd8324-88f9-4177-8fce-e60f4fd0825c" providerId="ADAL" clId="{981ED54B-97D3-4F66-8988-67DB74982560}" dt="2025-09-17T14:40:24.037" v="5"/>
          <ac:spMkLst>
            <pc:docMk/>
            <pc:sldMk cId="1161654440" sldId="545"/>
            <ac:spMk id="3" creationId="{6B4715DA-4817-29C2-DCAE-6910031BA8B1}"/>
          </ac:spMkLst>
        </pc:spChg>
      </pc:sldChg>
      <pc:sldChg chg="modSp">
        <pc:chgData name="Alex Jenkin (she/her)" userId="8acd8324-88f9-4177-8fce-e60f4fd0825c" providerId="ADAL" clId="{981ED54B-97D3-4F66-8988-67DB74982560}" dt="2025-09-17T14:40:24.037" v="5"/>
        <pc:sldMkLst>
          <pc:docMk/>
          <pc:sldMk cId="3897648046" sldId="548"/>
        </pc:sldMkLst>
        <pc:spChg chg="mod">
          <ac:chgData name="Alex Jenkin (she/her)" userId="8acd8324-88f9-4177-8fce-e60f4fd0825c" providerId="ADAL" clId="{981ED54B-97D3-4F66-8988-67DB74982560}" dt="2025-09-17T14:40:24.037" v="5"/>
          <ac:spMkLst>
            <pc:docMk/>
            <pc:sldMk cId="3897648046" sldId="548"/>
            <ac:spMk id="4" creationId="{DE20670B-6AEE-E093-193C-1BA026EB9021}"/>
          </ac:spMkLst>
        </pc:spChg>
      </pc:sldChg>
      <pc:sldChg chg="addSp delSp modSp new mod modAnim">
        <pc:chgData name="Alex Jenkin (she/her)" userId="8acd8324-88f9-4177-8fce-e60f4fd0825c" providerId="ADAL" clId="{981ED54B-97D3-4F66-8988-67DB74982560}" dt="2025-09-18T14:44:18.977" v="319"/>
        <pc:sldMkLst>
          <pc:docMk/>
          <pc:sldMk cId="3367343835" sldId="551"/>
        </pc:sldMkLst>
        <pc:spChg chg="del">
          <ac:chgData name="Alex Jenkin (she/her)" userId="8acd8324-88f9-4177-8fce-e60f4fd0825c" providerId="ADAL" clId="{981ED54B-97D3-4F66-8988-67DB74982560}" dt="2025-09-18T14:18:00.328" v="32" actId="478"/>
          <ac:spMkLst>
            <pc:docMk/>
            <pc:sldMk cId="3367343835" sldId="551"/>
            <ac:spMk id="2" creationId="{DDD794E1-3FC4-0B82-57DA-AF14B5864703}"/>
          </ac:spMkLst>
        </pc:spChg>
        <pc:spChg chg="del">
          <ac:chgData name="Alex Jenkin (she/her)" userId="8acd8324-88f9-4177-8fce-e60f4fd0825c" providerId="ADAL" clId="{981ED54B-97D3-4F66-8988-67DB74982560}" dt="2025-09-18T14:18:01.830" v="33" actId="478"/>
          <ac:spMkLst>
            <pc:docMk/>
            <pc:sldMk cId="3367343835" sldId="551"/>
            <ac:spMk id="3" creationId="{D0332132-871E-EF25-96EF-E2231DBE5B16}"/>
          </ac:spMkLst>
        </pc:spChg>
        <pc:spChg chg="add mod">
          <ac:chgData name="Alex Jenkin (she/her)" userId="8acd8324-88f9-4177-8fce-e60f4fd0825c" providerId="ADAL" clId="{981ED54B-97D3-4F66-8988-67DB74982560}" dt="2025-09-18T14:17:59.040" v="31"/>
          <ac:spMkLst>
            <pc:docMk/>
            <pc:sldMk cId="3367343835" sldId="551"/>
            <ac:spMk id="4" creationId="{8A6D6157-BF94-4E46-1771-F30887804E47}"/>
          </ac:spMkLst>
        </pc:spChg>
        <pc:spChg chg="mod">
          <ac:chgData name="Alex Jenkin (she/her)" userId="8acd8324-88f9-4177-8fce-e60f4fd0825c" providerId="ADAL" clId="{981ED54B-97D3-4F66-8988-67DB74982560}" dt="2025-09-18T14:17:57.152" v="30"/>
          <ac:spMkLst>
            <pc:docMk/>
            <pc:sldMk cId="3367343835" sldId="551"/>
            <ac:spMk id="7" creationId="{B0662B29-B4B1-C802-E492-0A10BA64C4BE}"/>
          </ac:spMkLst>
        </pc:spChg>
        <pc:spChg chg="mod">
          <ac:chgData name="Alex Jenkin (she/her)" userId="8acd8324-88f9-4177-8fce-e60f4fd0825c" providerId="ADAL" clId="{981ED54B-97D3-4F66-8988-67DB74982560}" dt="2025-09-18T14:17:57.152" v="30"/>
          <ac:spMkLst>
            <pc:docMk/>
            <pc:sldMk cId="3367343835" sldId="551"/>
            <ac:spMk id="8" creationId="{7797F724-9347-4226-2E90-CD7BE7E8B09B}"/>
          </ac:spMkLst>
        </pc:spChg>
        <pc:spChg chg="mod">
          <ac:chgData name="Alex Jenkin (she/her)" userId="8acd8324-88f9-4177-8fce-e60f4fd0825c" providerId="ADAL" clId="{981ED54B-97D3-4F66-8988-67DB74982560}" dt="2025-09-18T14:17:57.152" v="30"/>
          <ac:spMkLst>
            <pc:docMk/>
            <pc:sldMk cId="3367343835" sldId="551"/>
            <ac:spMk id="9" creationId="{121017CE-1BD7-29AB-2C17-6FF7DE4855EE}"/>
          </ac:spMkLst>
        </pc:spChg>
        <pc:spChg chg="add mod">
          <ac:chgData name="Alex Jenkin (she/her)" userId="8acd8324-88f9-4177-8fce-e60f4fd0825c" providerId="ADAL" clId="{981ED54B-97D3-4F66-8988-67DB74982560}" dt="2025-09-18T14:18:12.731" v="37" actId="14100"/>
          <ac:spMkLst>
            <pc:docMk/>
            <pc:sldMk cId="3367343835" sldId="551"/>
            <ac:spMk id="17" creationId="{CE073CE6-E721-558F-9518-169AA6BFA2F1}"/>
          </ac:spMkLst>
        </pc:spChg>
        <pc:spChg chg="mod">
          <ac:chgData name="Alex Jenkin (she/her)" userId="8acd8324-88f9-4177-8fce-e60f4fd0825c" providerId="ADAL" clId="{981ED54B-97D3-4F66-8988-67DB74982560}" dt="2025-09-18T14:42:02.572" v="307" actId="1076"/>
          <ac:spMkLst>
            <pc:docMk/>
            <pc:sldMk cId="3367343835" sldId="551"/>
            <ac:spMk id="20" creationId="{064BE89B-06FA-8163-3F23-EFD8581BFB0A}"/>
          </ac:spMkLst>
        </pc:spChg>
        <pc:spChg chg="mod">
          <ac:chgData name="Alex Jenkin (she/her)" userId="8acd8324-88f9-4177-8fce-e60f4fd0825c" providerId="ADAL" clId="{981ED54B-97D3-4F66-8988-67DB74982560}" dt="2025-09-18T14:42:02.572" v="307" actId="1076"/>
          <ac:spMkLst>
            <pc:docMk/>
            <pc:sldMk cId="3367343835" sldId="551"/>
            <ac:spMk id="21" creationId="{CF09A32A-0F7B-605D-EEA5-BE4B1A41E077}"/>
          </ac:spMkLst>
        </pc:spChg>
        <pc:spChg chg="mod">
          <ac:chgData name="Alex Jenkin (she/her)" userId="8acd8324-88f9-4177-8fce-e60f4fd0825c" providerId="ADAL" clId="{981ED54B-97D3-4F66-8988-67DB74982560}" dt="2025-09-18T14:42:02.572" v="307" actId="1076"/>
          <ac:spMkLst>
            <pc:docMk/>
            <pc:sldMk cId="3367343835" sldId="551"/>
            <ac:spMk id="22" creationId="{96828F1F-94E0-0843-F7D3-C42343906477}"/>
          </ac:spMkLst>
        </pc:spChg>
        <pc:spChg chg="add mod">
          <ac:chgData name="Alex Jenkin (she/her)" userId="8acd8324-88f9-4177-8fce-e60f4fd0825c" providerId="ADAL" clId="{981ED54B-97D3-4F66-8988-67DB74982560}" dt="2025-09-18T14:41:35.393" v="291" actId="1076"/>
          <ac:spMkLst>
            <pc:docMk/>
            <pc:sldMk cId="3367343835" sldId="551"/>
            <ac:spMk id="30" creationId="{288D943E-ECC8-CE09-B349-19202B2AAA3A}"/>
          </ac:spMkLst>
        </pc:spChg>
        <pc:spChg chg="add del mod">
          <ac:chgData name="Alex Jenkin (she/her)" userId="8acd8324-88f9-4177-8fce-e60f4fd0825c" providerId="ADAL" clId="{981ED54B-97D3-4F66-8988-67DB74982560}" dt="2025-09-18T14:40:55.734" v="281" actId="478"/>
          <ac:spMkLst>
            <pc:docMk/>
            <pc:sldMk cId="3367343835" sldId="551"/>
            <ac:spMk id="31" creationId="{B022DF41-36F6-E35E-B422-FF4C2AA2164A}"/>
          </ac:spMkLst>
        </pc:spChg>
        <pc:spChg chg="add mod">
          <ac:chgData name="Alex Jenkin (she/her)" userId="8acd8324-88f9-4177-8fce-e60f4fd0825c" providerId="ADAL" clId="{981ED54B-97D3-4F66-8988-67DB74982560}" dt="2025-09-18T14:42:06.773" v="308" actId="1076"/>
          <ac:spMkLst>
            <pc:docMk/>
            <pc:sldMk cId="3367343835" sldId="551"/>
            <ac:spMk id="32" creationId="{57D6BEB8-751A-C0A7-BF3A-CE4B1DA61F25}"/>
          </ac:spMkLst>
        </pc:spChg>
        <pc:spChg chg="add del mod">
          <ac:chgData name="Alex Jenkin (she/her)" userId="8acd8324-88f9-4177-8fce-e60f4fd0825c" providerId="ADAL" clId="{981ED54B-97D3-4F66-8988-67DB74982560}" dt="2025-09-18T14:41:37.851" v="292" actId="478"/>
          <ac:spMkLst>
            <pc:docMk/>
            <pc:sldMk cId="3367343835" sldId="551"/>
            <ac:spMk id="33" creationId="{1B4FD05C-C719-12CE-46BF-CD7FB0294F3D}"/>
          </ac:spMkLst>
        </pc:spChg>
        <pc:spChg chg="add mod">
          <ac:chgData name="Alex Jenkin (she/her)" userId="8acd8324-88f9-4177-8fce-e60f4fd0825c" providerId="ADAL" clId="{981ED54B-97D3-4F66-8988-67DB74982560}" dt="2025-09-18T14:42:13.372" v="311" actId="1076"/>
          <ac:spMkLst>
            <pc:docMk/>
            <pc:sldMk cId="3367343835" sldId="551"/>
            <ac:spMk id="34" creationId="{92E26D4A-14B4-D8E5-579A-32D06CD879E0}"/>
          </ac:spMkLst>
        </pc:spChg>
        <pc:grpChg chg="mod">
          <ac:chgData name="Alex Jenkin (she/her)" userId="8acd8324-88f9-4177-8fce-e60f4fd0825c" providerId="ADAL" clId="{981ED54B-97D3-4F66-8988-67DB74982560}" dt="2025-09-18T14:42:02.572" v="307" actId="1076"/>
          <ac:grpSpMkLst>
            <pc:docMk/>
            <pc:sldMk cId="3367343835" sldId="551"/>
            <ac:grpSpMk id="18" creationId="{5DB0426D-9B3B-84DD-7386-66F25BF0D369}"/>
          </ac:grpSpMkLst>
        </pc:grpChg>
        <pc:picChg chg="mod">
          <ac:chgData name="Alex Jenkin (she/her)" userId="8acd8324-88f9-4177-8fce-e60f4fd0825c" providerId="ADAL" clId="{981ED54B-97D3-4F66-8988-67DB74982560}" dt="2025-09-18T14:17:57.152" v="30"/>
          <ac:picMkLst>
            <pc:docMk/>
            <pc:sldMk cId="3367343835" sldId="551"/>
            <ac:picMk id="6" creationId="{502D1CE5-3B42-918F-32B2-F743C9D5729A}"/>
          </ac:picMkLst>
        </pc:picChg>
        <pc:picChg chg="add mod">
          <ac:chgData name="Alex Jenkin (she/her)" userId="8acd8324-88f9-4177-8fce-e60f4fd0825c" providerId="ADAL" clId="{981ED54B-97D3-4F66-8988-67DB74982560}" dt="2025-09-18T14:17:57.152" v="30"/>
          <ac:picMkLst>
            <pc:docMk/>
            <pc:sldMk cId="3367343835" sldId="551"/>
            <ac:picMk id="10" creationId="{A70CA321-E02E-D84C-17DA-863E9570F84F}"/>
          </ac:picMkLst>
        </pc:picChg>
        <pc:picChg chg="add mod">
          <ac:chgData name="Alex Jenkin (she/her)" userId="8acd8324-88f9-4177-8fce-e60f4fd0825c" providerId="ADAL" clId="{981ED54B-97D3-4F66-8988-67DB74982560}" dt="2025-09-18T14:17:57.152" v="30"/>
          <ac:picMkLst>
            <pc:docMk/>
            <pc:sldMk cId="3367343835" sldId="551"/>
            <ac:picMk id="12" creationId="{B3DD2E37-F076-E153-8127-686900D3ED73}"/>
          </ac:picMkLst>
        </pc:picChg>
        <pc:picChg chg="add mod">
          <ac:chgData name="Alex Jenkin (she/her)" userId="8acd8324-88f9-4177-8fce-e60f4fd0825c" providerId="ADAL" clId="{981ED54B-97D3-4F66-8988-67DB74982560}" dt="2025-09-18T14:17:57.152" v="30"/>
          <ac:picMkLst>
            <pc:docMk/>
            <pc:sldMk cId="3367343835" sldId="551"/>
            <ac:picMk id="13" creationId="{038A2D5E-E2A3-22F1-5221-A542E0F24393}"/>
          </ac:picMkLst>
        </pc:picChg>
        <pc:picChg chg="add mod">
          <ac:chgData name="Alex Jenkin (she/her)" userId="8acd8324-88f9-4177-8fce-e60f4fd0825c" providerId="ADAL" clId="{981ED54B-97D3-4F66-8988-67DB74982560}" dt="2025-09-18T14:17:57.152" v="30"/>
          <ac:picMkLst>
            <pc:docMk/>
            <pc:sldMk cId="3367343835" sldId="551"/>
            <ac:picMk id="15" creationId="{466AB344-7301-86BD-ACF5-EA97CCC44BAA}"/>
          </ac:picMkLst>
        </pc:picChg>
        <pc:picChg chg="add mod">
          <ac:chgData name="Alex Jenkin (she/her)" userId="8acd8324-88f9-4177-8fce-e60f4fd0825c" providerId="ADAL" clId="{981ED54B-97D3-4F66-8988-67DB74982560}" dt="2025-09-18T14:17:57.152" v="30"/>
          <ac:picMkLst>
            <pc:docMk/>
            <pc:sldMk cId="3367343835" sldId="551"/>
            <ac:picMk id="16" creationId="{0031D51C-EA2E-6015-F621-4A1D52DED314}"/>
          </ac:picMkLst>
        </pc:picChg>
        <pc:picChg chg="mod">
          <ac:chgData name="Alex Jenkin (she/her)" userId="8acd8324-88f9-4177-8fce-e60f4fd0825c" providerId="ADAL" clId="{981ED54B-97D3-4F66-8988-67DB74982560}" dt="2025-09-18T14:42:02.572" v="307" actId="1076"/>
          <ac:picMkLst>
            <pc:docMk/>
            <pc:sldMk cId="3367343835" sldId="551"/>
            <ac:picMk id="19" creationId="{24EAB561-33CD-FFA7-7E0A-FD7C5C2D0AF9}"/>
          </ac:picMkLst>
        </pc:picChg>
        <pc:picChg chg="add mod">
          <ac:chgData name="Alex Jenkin (she/her)" userId="8acd8324-88f9-4177-8fce-e60f4fd0825c" providerId="ADAL" clId="{981ED54B-97D3-4F66-8988-67DB74982560}" dt="2025-09-18T14:42:16.688" v="312" actId="1076"/>
          <ac:picMkLst>
            <pc:docMk/>
            <pc:sldMk cId="3367343835" sldId="551"/>
            <ac:picMk id="23" creationId="{02CB11E5-86D6-E0AA-62EF-DCA3AFFB5AC9}"/>
          </ac:picMkLst>
        </pc:picChg>
        <pc:picChg chg="mod">
          <ac:chgData name="Alex Jenkin (she/her)" userId="8acd8324-88f9-4177-8fce-e60f4fd0825c" providerId="ADAL" clId="{981ED54B-97D3-4F66-8988-67DB74982560}" dt="2025-09-18T14:20:32.223" v="88" actId="1076"/>
          <ac:picMkLst>
            <pc:docMk/>
            <pc:sldMk cId="3367343835" sldId="551"/>
            <ac:picMk id="24" creationId="{635DB381-20C2-5C4D-78F7-B674A92ACEFD}"/>
          </ac:picMkLst>
        </pc:picChg>
        <pc:picChg chg="add mod">
          <ac:chgData name="Alex Jenkin (she/her)" userId="8acd8324-88f9-4177-8fce-e60f4fd0825c" providerId="ADAL" clId="{981ED54B-97D3-4F66-8988-67DB74982560}" dt="2025-09-18T14:20:33.124" v="89" actId="1076"/>
          <ac:picMkLst>
            <pc:docMk/>
            <pc:sldMk cId="3367343835" sldId="551"/>
            <ac:picMk id="25" creationId="{1B9C562A-FCC5-52F7-1828-01ABD5EA228F}"/>
          </ac:picMkLst>
        </pc:picChg>
        <pc:picChg chg="add mod">
          <ac:chgData name="Alex Jenkin (she/her)" userId="8acd8324-88f9-4177-8fce-e60f4fd0825c" providerId="ADAL" clId="{981ED54B-97D3-4F66-8988-67DB74982560}" dt="2025-09-18T14:20:42.632" v="94" actId="1076"/>
          <ac:picMkLst>
            <pc:docMk/>
            <pc:sldMk cId="3367343835" sldId="551"/>
            <ac:picMk id="26" creationId="{14AF8750-ECF2-DFF8-A347-2B43A04A4D1B}"/>
          </ac:picMkLst>
        </pc:picChg>
        <pc:picChg chg="add mod modCrop">
          <ac:chgData name="Alex Jenkin (she/her)" userId="8acd8324-88f9-4177-8fce-e60f4fd0825c" providerId="ADAL" clId="{981ED54B-97D3-4F66-8988-67DB74982560}" dt="2025-09-18T14:20:41.167" v="93" actId="1076"/>
          <ac:picMkLst>
            <pc:docMk/>
            <pc:sldMk cId="3367343835" sldId="551"/>
            <ac:picMk id="27" creationId="{9DBFB94A-06A6-CE7C-15DC-5A7CD885C311}"/>
          </ac:picMkLst>
        </pc:picChg>
        <pc:picChg chg="mod">
          <ac:chgData name="Alex Jenkin (she/her)" userId="8acd8324-88f9-4177-8fce-e60f4fd0825c" providerId="ADAL" clId="{981ED54B-97D3-4F66-8988-67DB74982560}" dt="2025-09-18T14:20:27.814" v="85" actId="1076"/>
          <ac:picMkLst>
            <pc:docMk/>
            <pc:sldMk cId="3367343835" sldId="551"/>
            <ac:picMk id="28" creationId="{8E8E92E6-C6ED-7361-032C-018BFE2637C2}"/>
          </ac:picMkLst>
        </pc:picChg>
        <pc:picChg chg="add mod">
          <ac:chgData name="Alex Jenkin (she/her)" userId="8acd8324-88f9-4177-8fce-e60f4fd0825c" providerId="ADAL" clId="{981ED54B-97D3-4F66-8988-67DB74982560}" dt="2025-09-18T14:20:26.363" v="84" actId="1076"/>
          <ac:picMkLst>
            <pc:docMk/>
            <pc:sldMk cId="3367343835" sldId="551"/>
            <ac:picMk id="29" creationId="{D5BC4C3B-16A4-2A86-EC2B-3F6F83AB29B6}"/>
          </ac:picMkLst>
        </pc:picChg>
      </pc:sldChg>
      <pc:sldChg chg="addSp delSp modSp new mod modAnim">
        <pc:chgData name="Alex Jenkin (she/her)" userId="8acd8324-88f9-4177-8fce-e60f4fd0825c" providerId="ADAL" clId="{981ED54B-97D3-4F66-8988-67DB74982560}" dt="2025-09-18T14:44:30.505" v="322"/>
        <pc:sldMkLst>
          <pc:docMk/>
          <pc:sldMk cId="1262968671" sldId="552"/>
        </pc:sldMkLst>
        <pc:spChg chg="del">
          <ac:chgData name="Alex Jenkin (she/her)" userId="8acd8324-88f9-4177-8fce-e60f4fd0825c" providerId="ADAL" clId="{981ED54B-97D3-4F66-8988-67DB74982560}" dt="2025-09-18T14:21:24.557" v="96" actId="478"/>
          <ac:spMkLst>
            <pc:docMk/>
            <pc:sldMk cId="1262968671" sldId="552"/>
            <ac:spMk id="2" creationId="{EC08B62F-A00E-CB54-8061-BD3CDE49AB88}"/>
          </ac:spMkLst>
        </pc:spChg>
        <pc:spChg chg="del">
          <ac:chgData name="Alex Jenkin (she/her)" userId="8acd8324-88f9-4177-8fce-e60f4fd0825c" providerId="ADAL" clId="{981ED54B-97D3-4F66-8988-67DB74982560}" dt="2025-09-18T14:21:25.707" v="97" actId="478"/>
          <ac:spMkLst>
            <pc:docMk/>
            <pc:sldMk cId="1262968671" sldId="552"/>
            <ac:spMk id="3" creationId="{1C73CE7B-D58B-EE9B-BBA4-09F0BC8F1A82}"/>
          </ac:spMkLst>
        </pc:spChg>
        <pc:spChg chg="add mod">
          <ac:chgData name="Alex Jenkin (she/her)" userId="8acd8324-88f9-4177-8fce-e60f4fd0825c" providerId="ADAL" clId="{981ED54B-97D3-4F66-8988-67DB74982560}" dt="2025-09-18T14:22:03.437" v="99" actId="14100"/>
          <ac:spMkLst>
            <pc:docMk/>
            <pc:sldMk cId="1262968671" sldId="552"/>
            <ac:spMk id="4" creationId="{9A86BE58-B41B-812F-89F1-435777B9693B}"/>
          </ac:spMkLst>
        </pc:spChg>
        <pc:spChg chg="mod">
          <ac:chgData name="Alex Jenkin (she/her)" userId="8acd8324-88f9-4177-8fce-e60f4fd0825c" providerId="ADAL" clId="{981ED54B-97D3-4F66-8988-67DB74982560}" dt="2025-09-18T14:22:10.940" v="100" actId="2085"/>
          <ac:spMkLst>
            <pc:docMk/>
            <pc:sldMk cId="1262968671" sldId="552"/>
            <ac:spMk id="8" creationId="{3BC33060-5732-F770-9DCE-AF960B95AD0E}"/>
          </ac:spMkLst>
        </pc:spChg>
        <pc:grpChg chg="add mod">
          <ac:chgData name="Alex Jenkin (she/her)" userId="8acd8324-88f9-4177-8fce-e60f4fd0825c" providerId="ADAL" clId="{981ED54B-97D3-4F66-8988-67DB74982560}" dt="2025-09-18T14:24:29.925" v="158" actId="1076"/>
          <ac:grpSpMkLst>
            <pc:docMk/>
            <pc:sldMk cId="1262968671" sldId="552"/>
            <ac:grpSpMk id="6" creationId="{280E2F83-8AD4-661C-F4F7-65ADF74B1DA9}"/>
          </ac:grpSpMkLst>
        </pc:grpChg>
        <pc:picChg chg="add mod modCrop">
          <ac:chgData name="Alex Jenkin (she/her)" userId="8acd8324-88f9-4177-8fce-e60f4fd0825c" providerId="ADAL" clId="{981ED54B-97D3-4F66-8988-67DB74982560}" dt="2025-09-18T14:24:34.346" v="159" actId="1076"/>
          <ac:picMkLst>
            <pc:docMk/>
            <pc:sldMk cId="1262968671" sldId="552"/>
            <ac:picMk id="5" creationId="{95A32158-0260-207F-3AC2-361AB8C56861}"/>
          </ac:picMkLst>
        </pc:picChg>
        <pc:picChg chg="mod">
          <ac:chgData name="Alex Jenkin (she/her)" userId="8acd8324-88f9-4177-8fce-e60f4fd0825c" providerId="ADAL" clId="{981ED54B-97D3-4F66-8988-67DB74982560}" dt="2025-09-18T14:22:10.940" v="100" actId="2085"/>
          <ac:picMkLst>
            <pc:docMk/>
            <pc:sldMk cId="1262968671" sldId="552"/>
            <ac:picMk id="7" creationId="{83B6E68F-153B-572F-DAA6-6A74F1604FDB}"/>
          </ac:picMkLst>
        </pc:picChg>
        <pc:picChg chg="add mod ord">
          <ac:chgData name="Alex Jenkin (she/her)" userId="8acd8324-88f9-4177-8fce-e60f4fd0825c" providerId="ADAL" clId="{981ED54B-97D3-4F66-8988-67DB74982560}" dt="2025-09-18T14:24:25.159" v="156" actId="1076"/>
          <ac:picMkLst>
            <pc:docMk/>
            <pc:sldMk cId="1262968671" sldId="552"/>
            <ac:picMk id="9" creationId="{2ADF9144-DC49-E9B5-D69F-49A687C4CE7E}"/>
          </ac:picMkLst>
        </pc:picChg>
        <pc:picChg chg="add mod ord">
          <ac:chgData name="Alex Jenkin (she/her)" userId="8acd8324-88f9-4177-8fce-e60f4fd0825c" providerId="ADAL" clId="{981ED54B-97D3-4F66-8988-67DB74982560}" dt="2025-09-18T14:23:33.426" v="138" actId="1076"/>
          <ac:picMkLst>
            <pc:docMk/>
            <pc:sldMk cId="1262968671" sldId="552"/>
            <ac:picMk id="10" creationId="{167AC494-EBFE-6BD5-01F1-55C98CBB1413}"/>
          </ac:picMkLst>
        </pc:picChg>
        <pc:picChg chg="add mod">
          <ac:chgData name="Alex Jenkin (she/her)" userId="8acd8324-88f9-4177-8fce-e60f4fd0825c" providerId="ADAL" clId="{981ED54B-97D3-4F66-8988-67DB74982560}" dt="2025-09-18T14:23:32.408" v="137" actId="1076"/>
          <ac:picMkLst>
            <pc:docMk/>
            <pc:sldMk cId="1262968671" sldId="552"/>
            <ac:picMk id="11" creationId="{38C2E717-3816-3770-CF7D-62B48DE8A7EC}"/>
          </ac:picMkLst>
        </pc:picChg>
        <pc:picChg chg="add mod modCrop">
          <ac:chgData name="Alex Jenkin (she/her)" userId="8acd8324-88f9-4177-8fce-e60f4fd0825c" providerId="ADAL" clId="{981ED54B-97D3-4F66-8988-67DB74982560}" dt="2025-09-18T14:24:23.140" v="155" actId="1076"/>
          <ac:picMkLst>
            <pc:docMk/>
            <pc:sldMk cId="1262968671" sldId="552"/>
            <ac:picMk id="12" creationId="{E283E48D-BB22-0961-98A8-8C933E89D798}"/>
          </ac:picMkLst>
        </pc:picChg>
        <pc:picChg chg="add mod">
          <ac:chgData name="Alex Jenkin (she/her)" userId="8acd8324-88f9-4177-8fce-e60f4fd0825c" providerId="ADAL" clId="{981ED54B-97D3-4F66-8988-67DB74982560}" dt="2025-09-18T14:24:26.809" v="157" actId="1076"/>
          <ac:picMkLst>
            <pc:docMk/>
            <pc:sldMk cId="1262968671" sldId="552"/>
            <ac:picMk id="13" creationId="{26218CBD-64E2-2E88-F95F-9C2CA4BB27F8}"/>
          </ac:picMkLst>
        </pc:picChg>
      </pc:sldChg>
      <pc:sldChg chg="addSp delSp modSp new mod modAnim">
        <pc:chgData name="Alex Jenkin (she/her)" userId="8acd8324-88f9-4177-8fce-e60f4fd0825c" providerId="ADAL" clId="{981ED54B-97D3-4F66-8988-67DB74982560}" dt="2025-09-18T14:44:44.692" v="326"/>
        <pc:sldMkLst>
          <pc:docMk/>
          <pc:sldMk cId="1083228677" sldId="553"/>
        </pc:sldMkLst>
        <pc:spChg chg="del">
          <ac:chgData name="Alex Jenkin (she/her)" userId="8acd8324-88f9-4177-8fce-e60f4fd0825c" providerId="ADAL" clId="{981ED54B-97D3-4F66-8988-67DB74982560}" dt="2025-09-18T14:24:44.675" v="161" actId="478"/>
          <ac:spMkLst>
            <pc:docMk/>
            <pc:sldMk cId="1083228677" sldId="553"/>
            <ac:spMk id="2" creationId="{D48CB1D7-0E79-B1E6-8167-E4C91CB011C7}"/>
          </ac:spMkLst>
        </pc:spChg>
        <pc:spChg chg="del">
          <ac:chgData name="Alex Jenkin (she/her)" userId="8acd8324-88f9-4177-8fce-e60f4fd0825c" providerId="ADAL" clId="{981ED54B-97D3-4F66-8988-67DB74982560}" dt="2025-09-18T14:24:45.661" v="162" actId="478"/>
          <ac:spMkLst>
            <pc:docMk/>
            <pc:sldMk cId="1083228677" sldId="553"/>
            <ac:spMk id="3" creationId="{19DE29E8-8BC0-684B-EE79-8F8BC5BACFE2}"/>
          </ac:spMkLst>
        </pc:spChg>
        <pc:spChg chg="add mod">
          <ac:chgData name="Alex Jenkin (she/her)" userId="8acd8324-88f9-4177-8fce-e60f4fd0825c" providerId="ADAL" clId="{981ED54B-97D3-4F66-8988-67DB74982560}" dt="2025-09-18T14:26:39.755" v="169" actId="14100"/>
          <ac:spMkLst>
            <pc:docMk/>
            <pc:sldMk cId="1083228677" sldId="553"/>
            <ac:spMk id="4" creationId="{96109F98-B504-0DF1-FCA1-1B2A3C4EC6DC}"/>
          </ac:spMkLst>
        </pc:spChg>
        <pc:spChg chg="add mod">
          <ac:chgData name="Alex Jenkin (she/her)" userId="8acd8324-88f9-4177-8fce-e60f4fd0825c" providerId="ADAL" clId="{981ED54B-97D3-4F66-8988-67DB74982560}" dt="2025-09-18T14:27:10.721" v="176" actId="1076"/>
          <ac:spMkLst>
            <pc:docMk/>
            <pc:sldMk cId="1083228677" sldId="553"/>
            <ac:spMk id="12" creationId="{48EC575D-9A9D-0B14-2136-9140C6E3E2A4}"/>
          </ac:spMkLst>
        </pc:spChg>
        <pc:picChg chg="add mod">
          <ac:chgData name="Alex Jenkin (she/her)" userId="8acd8324-88f9-4177-8fce-e60f4fd0825c" providerId="ADAL" clId="{981ED54B-97D3-4F66-8988-67DB74982560}" dt="2025-09-18T14:28:03.159" v="203" actId="1076"/>
          <ac:picMkLst>
            <pc:docMk/>
            <pc:sldMk cId="1083228677" sldId="553"/>
            <ac:picMk id="5" creationId="{F054F80A-F639-E036-B333-ECEEE532CE0A}"/>
          </ac:picMkLst>
        </pc:picChg>
        <pc:picChg chg="add mod ord">
          <ac:chgData name="Alex Jenkin (she/her)" userId="8acd8324-88f9-4177-8fce-e60f4fd0825c" providerId="ADAL" clId="{981ED54B-97D3-4F66-8988-67DB74982560}" dt="2025-09-18T14:27:32.088" v="185" actId="1076"/>
          <ac:picMkLst>
            <pc:docMk/>
            <pc:sldMk cId="1083228677" sldId="553"/>
            <ac:picMk id="6" creationId="{9066C728-D0F6-1C7E-B99C-9AA4E1319912}"/>
          </ac:picMkLst>
        </pc:picChg>
        <pc:picChg chg="add mod">
          <ac:chgData name="Alex Jenkin (she/her)" userId="8acd8324-88f9-4177-8fce-e60f4fd0825c" providerId="ADAL" clId="{981ED54B-97D3-4F66-8988-67DB74982560}" dt="2025-09-18T14:27:26.736" v="182" actId="14100"/>
          <ac:picMkLst>
            <pc:docMk/>
            <pc:sldMk cId="1083228677" sldId="553"/>
            <ac:picMk id="7" creationId="{EE553CD7-648A-F03A-B3D5-42804CBE385A}"/>
          </ac:picMkLst>
        </pc:picChg>
        <pc:picChg chg="add mod ord">
          <ac:chgData name="Alex Jenkin (she/her)" userId="8acd8324-88f9-4177-8fce-e60f4fd0825c" providerId="ADAL" clId="{981ED54B-97D3-4F66-8988-67DB74982560}" dt="2025-09-18T14:27:42.203" v="192" actId="1076"/>
          <ac:picMkLst>
            <pc:docMk/>
            <pc:sldMk cId="1083228677" sldId="553"/>
            <ac:picMk id="8" creationId="{71F17A46-48CB-7A7D-AF12-B53CF8885AEF}"/>
          </ac:picMkLst>
        </pc:picChg>
        <pc:picChg chg="add mod">
          <ac:chgData name="Alex Jenkin (she/her)" userId="8acd8324-88f9-4177-8fce-e60f4fd0825c" providerId="ADAL" clId="{981ED54B-97D3-4F66-8988-67DB74982560}" dt="2025-09-18T14:27:42.921" v="193" actId="1076"/>
          <ac:picMkLst>
            <pc:docMk/>
            <pc:sldMk cId="1083228677" sldId="553"/>
            <ac:picMk id="9" creationId="{41BEE193-89F7-85FD-02CB-E21DE6688224}"/>
          </ac:picMkLst>
        </pc:picChg>
        <pc:picChg chg="add mod">
          <ac:chgData name="Alex Jenkin (she/her)" userId="8acd8324-88f9-4177-8fce-e60f4fd0825c" providerId="ADAL" clId="{981ED54B-97D3-4F66-8988-67DB74982560}" dt="2025-09-18T14:27:57.687" v="202" actId="1076"/>
          <ac:picMkLst>
            <pc:docMk/>
            <pc:sldMk cId="1083228677" sldId="553"/>
            <ac:picMk id="10" creationId="{B387EC86-9F53-0EA4-3BBC-3C9A9E18878C}"/>
          </ac:picMkLst>
        </pc:picChg>
        <pc:picChg chg="add mod ord">
          <ac:chgData name="Alex Jenkin (she/her)" userId="8acd8324-88f9-4177-8fce-e60f4fd0825c" providerId="ADAL" clId="{981ED54B-97D3-4F66-8988-67DB74982560}" dt="2025-09-18T14:27:55.253" v="201" actId="1076"/>
          <ac:picMkLst>
            <pc:docMk/>
            <pc:sldMk cId="1083228677" sldId="553"/>
            <ac:picMk id="11" creationId="{CB1055E8-B765-C09F-0662-B0D6B9D6C749}"/>
          </ac:picMkLst>
        </pc:picChg>
      </pc:sldChg>
      <pc:sldChg chg="modSp add mod">
        <pc:chgData name="Alex Jenkin (she/her)" userId="8acd8324-88f9-4177-8fce-e60f4fd0825c" providerId="ADAL" clId="{981ED54B-97D3-4F66-8988-67DB74982560}" dt="2025-09-18T14:28:33.604" v="277" actId="20577"/>
        <pc:sldMkLst>
          <pc:docMk/>
          <pc:sldMk cId="1228344460" sldId="554"/>
        </pc:sldMkLst>
        <pc:spChg chg="mod">
          <ac:chgData name="Alex Jenkin (she/her)" userId="8acd8324-88f9-4177-8fce-e60f4fd0825c" providerId="ADAL" clId="{981ED54B-97D3-4F66-8988-67DB74982560}" dt="2025-09-18T14:28:33.604" v="277" actId="20577"/>
          <ac:spMkLst>
            <pc:docMk/>
            <pc:sldMk cId="1228344460" sldId="554"/>
            <ac:spMk id="8" creationId="{F151AED1-B8A0-5304-316A-9CA0430A110A}"/>
          </ac:spMkLst>
        </pc:spChg>
      </pc:sldChg>
      <pc:sldMasterChg chg="modSldLayout">
        <pc:chgData name="Alex Jenkin (she/her)" userId="8acd8324-88f9-4177-8fce-e60f4fd0825c" providerId="ADAL" clId="{981ED54B-97D3-4F66-8988-67DB74982560}" dt="2025-09-17T14:55:29.938" v="27" actId="478"/>
        <pc:sldMasterMkLst>
          <pc:docMk/>
          <pc:sldMasterMk cId="1247178129" sldId="2147483675"/>
        </pc:sldMasterMkLst>
        <pc:sldLayoutChg chg="addSp delSp modSp mod">
          <pc:chgData name="Alex Jenkin (she/her)" userId="8acd8324-88f9-4177-8fce-e60f4fd0825c" providerId="ADAL" clId="{981ED54B-97D3-4F66-8988-67DB74982560}" dt="2025-09-17T14:55:29.938" v="27" actId="478"/>
          <pc:sldLayoutMkLst>
            <pc:docMk/>
            <pc:sldMasterMk cId="1247178129" sldId="2147483675"/>
            <pc:sldLayoutMk cId="2165807158" sldId="2147483680"/>
          </pc:sldLayoutMkLst>
          <pc:spChg chg="add del mod">
            <ac:chgData name="Alex Jenkin (she/her)" userId="8acd8324-88f9-4177-8fce-e60f4fd0825c" providerId="ADAL" clId="{981ED54B-97D3-4F66-8988-67DB74982560}" dt="2025-09-17T14:51:28.539" v="23" actId="14100"/>
            <ac:spMkLst>
              <pc:docMk/>
              <pc:sldMasterMk cId="1247178129" sldId="2147483675"/>
              <pc:sldLayoutMk cId="2165807158" sldId="2147483680"/>
              <ac:spMk id="2" creationId="{93670A9E-2F5D-E450-9027-3BB960E2076F}"/>
            </ac:spMkLst>
          </pc:spChg>
          <pc:spChg chg="add del mod">
            <ac:chgData name="Alex Jenkin (she/her)" userId="8acd8324-88f9-4177-8fce-e60f4fd0825c" providerId="ADAL" clId="{981ED54B-97D3-4F66-8988-67DB74982560}" dt="2025-09-17T14:52:20.010" v="25" actId="208"/>
            <ac:spMkLst>
              <pc:docMk/>
              <pc:sldMasterMk cId="1247178129" sldId="2147483675"/>
              <pc:sldLayoutMk cId="2165807158" sldId="2147483680"/>
              <ac:spMk id="33" creationId="{49FF4996-D52D-552B-4360-1A04445DF316}"/>
            </ac:spMkLst>
          </pc:spChg>
          <pc:picChg chg="del">
            <ac:chgData name="Alex Jenkin (she/her)" userId="8acd8324-88f9-4177-8fce-e60f4fd0825c" providerId="ADAL" clId="{981ED54B-97D3-4F66-8988-67DB74982560}" dt="2025-09-17T14:54:59.595" v="26" actId="478"/>
            <ac:picMkLst>
              <pc:docMk/>
              <pc:sldMasterMk cId="1247178129" sldId="2147483675"/>
              <pc:sldLayoutMk cId="2165807158" sldId="2147483680"/>
              <ac:picMk id="3" creationId="{E62F81A2-3F11-8458-82EF-494AC71B758C}"/>
            </ac:picMkLst>
          </pc:picChg>
          <pc:picChg chg="del">
            <ac:chgData name="Alex Jenkin (she/her)" userId="8acd8324-88f9-4177-8fce-e60f4fd0825c" providerId="ADAL" clId="{981ED54B-97D3-4F66-8988-67DB74982560}" dt="2025-09-17T14:55:29.938" v="27" actId="478"/>
            <ac:picMkLst>
              <pc:docMk/>
              <pc:sldMasterMk cId="1247178129" sldId="2147483675"/>
              <pc:sldLayoutMk cId="2165807158" sldId="2147483680"/>
              <ac:picMk id="4" creationId="{C7FC7CC3-DA15-9893-1461-76F61AA86844}"/>
            </ac:picMkLst>
          </pc:picChg>
          <pc:picChg chg="add del mod">
            <ac:chgData name="Alex Jenkin (she/her)" userId="8acd8324-88f9-4177-8fce-e60f4fd0825c" providerId="ADAL" clId="{981ED54B-97D3-4F66-8988-67DB74982560}" dt="2025-09-17T14:48:08.994" v="16" actId="478"/>
            <ac:picMkLst>
              <pc:docMk/>
              <pc:sldMasterMk cId="1247178129" sldId="2147483675"/>
              <pc:sldLayoutMk cId="2165807158" sldId="2147483680"/>
              <ac:picMk id="1026" creationId="{8784620E-8DA1-A94C-D2C8-DF6C02E9D932}"/>
            </ac:picMkLst>
          </pc:picChg>
          <pc:picChg chg="add mod">
            <ac:chgData name="Alex Jenkin (she/her)" userId="8acd8324-88f9-4177-8fce-e60f4fd0825c" providerId="ADAL" clId="{981ED54B-97D3-4F66-8988-67DB74982560}" dt="2025-09-17T14:52:20.010" v="25" actId="208"/>
            <ac:picMkLst>
              <pc:docMk/>
              <pc:sldMasterMk cId="1247178129" sldId="2147483675"/>
              <pc:sldLayoutMk cId="2165807158" sldId="2147483680"/>
              <ac:picMk id="1030" creationId="{770DAE20-C92C-88A4-A460-F03CCF84D808}"/>
            </ac:picMkLst>
          </pc:picChg>
          <pc:picChg chg="mod">
            <ac:chgData name="Alex Jenkin (she/her)" userId="8acd8324-88f9-4177-8fce-e60f4fd0825c" providerId="ADAL" clId="{981ED54B-97D3-4F66-8988-67DB74982560}" dt="2025-09-17T14:46:56.924" v="12" actId="208"/>
            <ac:picMkLst>
              <pc:docMk/>
              <pc:sldMasterMk cId="1247178129" sldId="2147483675"/>
              <pc:sldLayoutMk cId="2165807158" sldId="2147483680"/>
              <ac:picMk id="2050" creationId="{7E3CA5CE-34B7-D6D2-9034-AF442C029025}"/>
            </ac:picMkLst>
          </pc:picChg>
        </pc:sldLayoutChg>
      </pc:sldMasterChg>
      <pc:sldMasterChg chg="modSldLayout">
        <pc:chgData name="Alex Jenkin (she/her)" userId="8acd8324-88f9-4177-8fce-e60f4fd0825c" providerId="ADAL" clId="{981ED54B-97D3-4F66-8988-67DB74982560}" dt="2025-09-17T14:40:04.049" v="0"/>
        <pc:sldMasterMkLst>
          <pc:docMk/>
          <pc:sldMasterMk cId="1701344399" sldId="2147483686"/>
        </pc:sldMasterMkLst>
        <pc:sldLayoutChg chg="addSp">
          <pc:chgData name="Alex Jenkin (she/her)" userId="8acd8324-88f9-4177-8fce-e60f4fd0825c" providerId="ADAL" clId="{981ED54B-97D3-4F66-8988-67DB74982560}" dt="2025-09-17T14:40:04.049" v="0"/>
          <pc:sldLayoutMkLst>
            <pc:docMk/>
            <pc:sldMasterMk cId="1701344399" sldId="2147483686"/>
            <pc:sldLayoutMk cId="3538455399" sldId="2147483687"/>
          </pc:sldLayoutMkLst>
          <pc:spChg chg="add">
            <ac:chgData name="Alex Jenkin (she/her)" userId="8acd8324-88f9-4177-8fce-e60f4fd0825c" providerId="ADAL" clId="{981ED54B-97D3-4F66-8988-67DB74982560}" dt="2025-09-17T14:40:04.049" v="0"/>
            <ac:spMkLst>
              <pc:docMk/>
              <pc:sldMasterMk cId="1701344399" sldId="2147483686"/>
              <pc:sldLayoutMk cId="3538455399" sldId="2147483687"/>
              <ac:spMk id="2" creationId="{709BC21B-82C3-C3E0-E601-3D5F4DC8C783}"/>
            </ac:spMkLst>
          </pc:spChg>
          <pc:spChg chg="add">
            <ac:chgData name="Alex Jenkin (she/her)" userId="8acd8324-88f9-4177-8fce-e60f4fd0825c" providerId="ADAL" clId="{981ED54B-97D3-4F66-8988-67DB74982560}" dt="2025-09-17T14:40:04.049" v="0"/>
            <ac:spMkLst>
              <pc:docMk/>
              <pc:sldMasterMk cId="1701344399" sldId="2147483686"/>
              <pc:sldLayoutMk cId="3538455399" sldId="2147483687"/>
              <ac:spMk id="4" creationId="{7B9CFB4B-4029-2D33-C5A5-4D9377718A09}"/>
            </ac:spMkLst>
          </pc:spChg>
          <pc:spChg chg="add">
            <ac:chgData name="Alex Jenkin (she/her)" userId="8acd8324-88f9-4177-8fce-e60f4fd0825c" providerId="ADAL" clId="{981ED54B-97D3-4F66-8988-67DB74982560}" dt="2025-09-17T14:40:04.049" v="0"/>
            <ac:spMkLst>
              <pc:docMk/>
              <pc:sldMasterMk cId="1701344399" sldId="2147483686"/>
              <pc:sldLayoutMk cId="3538455399" sldId="2147483687"/>
              <ac:spMk id="5" creationId="{54073DD3-0592-03C7-E030-CD2A930C6AED}"/>
            </ac:spMkLst>
          </pc:spChg>
          <pc:spChg chg="add">
            <ac:chgData name="Alex Jenkin (she/her)" userId="8acd8324-88f9-4177-8fce-e60f4fd0825c" providerId="ADAL" clId="{981ED54B-97D3-4F66-8988-67DB74982560}" dt="2025-09-17T14:40:04.049" v="0"/>
            <ac:spMkLst>
              <pc:docMk/>
              <pc:sldMasterMk cId="1701344399" sldId="2147483686"/>
              <pc:sldLayoutMk cId="3538455399" sldId="2147483687"/>
              <ac:spMk id="6" creationId="{16B15A5C-C6F7-D359-31CB-8F9B9210529C}"/>
            </ac:spMkLst>
          </pc:spChg>
          <pc:picChg chg="add">
            <ac:chgData name="Alex Jenkin (she/her)" userId="8acd8324-88f9-4177-8fce-e60f4fd0825c" providerId="ADAL" clId="{981ED54B-97D3-4F66-8988-67DB74982560}" dt="2025-09-17T14:40:04.049" v="0"/>
            <ac:picMkLst>
              <pc:docMk/>
              <pc:sldMasterMk cId="1701344399" sldId="2147483686"/>
              <pc:sldLayoutMk cId="3538455399" sldId="2147483687"/>
              <ac:picMk id="3" creationId="{67436546-CE8D-9388-B3A5-1C61E4394517}"/>
            </ac:picMkLst>
          </pc:picChg>
        </pc:sldLayoutChg>
        <pc:sldLayoutChg chg="addSp">
          <pc:chgData name="Alex Jenkin (she/her)" userId="8acd8324-88f9-4177-8fce-e60f4fd0825c" providerId="ADAL" clId="{981ED54B-97D3-4F66-8988-67DB74982560}" dt="2025-09-17T14:40:04.049" v="0"/>
          <pc:sldLayoutMkLst>
            <pc:docMk/>
            <pc:sldMasterMk cId="1701344399" sldId="2147483686"/>
            <pc:sldLayoutMk cId="192316703" sldId="2147483688"/>
          </pc:sldLayoutMkLst>
          <pc:spChg chg="add">
            <ac:chgData name="Alex Jenkin (she/her)" userId="8acd8324-88f9-4177-8fce-e60f4fd0825c" providerId="ADAL" clId="{981ED54B-97D3-4F66-8988-67DB74982560}" dt="2025-09-17T14:40:04.049" v="0"/>
            <ac:spMkLst>
              <pc:docMk/>
              <pc:sldMasterMk cId="1701344399" sldId="2147483686"/>
              <pc:sldLayoutMk cId="192316703" sldId="2147483688"/>
              <ac:spMk id="5" creationId="{6C2560C6-39DC-7E1A-AC80-1591F6ACA20F}"/>
            </ac:spMkLst>
          </pc:spChg>
          <pc:picChg chg="add">
            <ac:chgData name="Alex Jenkin (she/her)" userId="8acd8324-88f9-4177-8fce-e60f4fd0825c" providerId="ADAL" clId="{981ED54B-97D3-4F66-8988-67DB74982560}" dt="2025-09-17T14:40:04.049" v="0"/>
            <ac:picMkLst>
              <pc:docMk/>
              <pc:sldMasterMk cId="1701344399" sldId="2147483686"/>
              <pc:sldLayoutMk cId="192316703" sldId="2147483688"/>
              <ac:picMk id="2" creationId="{426C3861-9EA2-863B-FC5E-DED9040462E3}"/>
            </ac:picMkLst>
          </pc:picChg>
        </pc:sldLayoutChg>
        <pc:sldLayoutChg chg="addSp">
          <pc:chgData name="Alex Jenkin (she/her)" userId="8acd8324-88f9-4177-8fce-e60f4fd0825c" providerId="ADAL" clId="{981ED54B-97D3-4F66-8988-67DB74982560}" dt="2025-09-17T14:40:04.049" v="0"/>
          <pc:sldLayoutMkLst>
            <pc:docMk/>
            <pc:sldMasterMk cId="1701344399" sldId="2147483686"/>
            <pc:sldLayoutMk cId="2397787793" sldId="2147483689"/>
          </pc:sldLayoutMkLst>
          <pc:spChg chg="add">
            <ac:chgData name="Alex Jenkin (she/her)" userId="8acd8324-88f9-4177-8fce-e60f4fd0825c" providerId="ADAL" clId="{981ED54B-97D3-4F66-8988-67DB74982560}" dt="2025-09-17T14:40:04.049" v="0"/>
            <ac:spMkLst>
              <pc:docMk/>
              <pc:sldMasterMk cId="1701344399" sldId="2147483686"/>
              <pc:sldLayoutMk cId="2397787793" sldId="2147483689"/>
              <ac:spMk id="4" creationId="{7228825C-F96C-5375-2E83-32D3FCCD31A2}"/>
            </ac:spMkLst>
          </pc:spChg>
          <pc:picChg chg="add">
            <ac:chgData name="Alex Jenkin (she/her)" userId="8acd8324-88f9-4177-8fce-e60f4fd0825c" providerId="ADAL" clId="{981ED54B-97D3-4F66-8988-67DB74982560}" dt="2025-09-17T14:40:04.049" v="0"/>
            <ac:picMkLst>
              <pc:docMk/>
              <pc:sldMasterMk cId="1701344399" sldId="2147483686"/>
              <pc:sldLayoutMk cId="2397787793" sldId="2147483689"/>
              <ac:picMk id="5" creationId="{8D8DFD8E-8C34-43D4-A0BA-AB267F8E4F61}"/>
            </ac:picMkLst>
          </pc:picChg>
        </pc:sldLayoutChg>
        <pc:sldLayoutChg chg="addSp">
          <pc:chgData name="Alex Jenkin (she/her)" userId="8acd8324-88f9-4177-8fce-e60f4fd0825c" providerId="ADAL" clId="{981ED54B-97D3-4F66-8988-67DB74982560}" dt="2025-09-17T14:40:04.049" v="0"/>
          <pc:sldLayoutMkLst>
            <pc:docMk/>
            <pc:sldMasterMk cId="1701344399" sldId="2147483686"/>
            <pc:sldLayoutMk cId="2824861428" sldId="2147483690"/>
          </pc:sldLayoutMkLst>
          <pc:spChg chg="add">
            <ac:chgData name="Alex Jenkin (she/her)" userId="8acd8324-88f9-4177-8fce-e60f4fd0825c" providerId="ADAL" clId="{981ED54B-97D3-4F66-8988-67DB74982560}" dt="2025-09-17T14:40:04.049" v="0"/>
            <ac:spMkLst>
              <pc:docMk/>
              <pc:sldMasterMk cId="1701344399" sldId="2147483686"/>
              <pc:sldLayoutMk cId="2824861428" sldId="2147483690"/>
              <ac:spMk id="2" creationId="{BEB57DB3-6637-108C-4D84-445F769B5015}"/>
            </ac:spMkLst>
          </pc:spChg>
          <pc:picChg chg="add">
            <ac:chgData name="Alex Jenkin (she/her)" userId="8acd8324-88f9-4177-8fce-e60f4fd0825c" providerId="ADAL" clId="{981ED54B-97D3-4F66-8988-67DB74982560}" dt="2025-09-17T14:40:04.049" v="0"/>
            <ac:picMkLst>
              <pc:docMk/>
              <pc:sldMasterMk cId="1701344399" sldId="2147483686"/>
              <pc:sldLayoutMk cId="2824861428" sldId="2147483690"/>
              <ac:picMk id="3" creationId="{CBD171E3-0F4B-4DEC-808C-0A325283BAEC}"/>
            </ac:picMkLst>
          </pc:picChg>
        </pc:sldLayoutChg>
        <pc:sldLayoutChg chg="addSp">
          <pc:chgData name="Alex Jenkin (she/her)" userId="8acd8324-88f9-4177-8fce-e60f4fd0825c" providerId="ADAL" clId="{981ED54B-97D3-4F66-8988-67DB74982560}" dt="2025-09-17T14:40:04.049" v="0"/>
          <pc:sldLayoutMkLst>
            <pc:docMk/>
            <pc:sldMasterMk cId="1701344399" sldId="2147483686"/>
            <pc:sldLayoutMk cId="204477633" sldId="2147483691"/>
          </pc:sldLayoutMkLst>
          <pc:spChg chg="add">
            <ac:chgData name="Alex Jenkin (she/her)" userId="8acd8324-88f9-4177-8fce-e60f4fd0825c" providerId="ADAL" clId="{981ED54B-97D3-4F66-8988-67DB74982560}" dt="2025-09-17T14:40:04.049" v="0"/>
            <ac:spMkLst>
              <pc:docMk/>
              <pc:sldMasterMk cId="1701344399" sldId="2147483686"/>
              <pc:sldLayoutMk cId="204477633" sldId="2147483691"/>
              <ac:spMk id="2" creationId="{27455388-2984-47E3-6B0A-5EB705BFCEC6}"/>
            </ac:spMkLst>
          </pc:spChg>
          <pc:spChg chg="add">
            <ac:chgData name="Alex Jenkin (she/her)" userId="8acd8324-88f9-4177-8fce-e60f4fd0825c" providerId="ADAL" clId="{981ED54B-97D3-4F66-8988-67DB74982560}" dt="2025-09-17T14:40:04.049" v="0"/>
            <ac:spMkLst>
              <pc:docMk/>
              <pc:sldMasterMk cId="1701344399" sldId="2147483686"/>
              <pc:sldLayoutMk cId="204477633" sldId="2147483691"/>
              <ac:spMk id="6" creationId="{BA9EAC89-6254-0F1F-2ABE-D6EF6A59C736}"/>
            </ac:spMkLst>
          </pc:spChg>
          <pc:spChg chg="add">
            <ac:chgData name="Alex Jenkin (she/her)" userId="8acd8324-88f9-4177-8fce-e60f4fd0825c" providerId="ADAL" clId="{981ED54B-97D3-4F66-8988-67DB74982560}" dt="2025-09-17T14:40:04.049" v="0"/>
            <ac:spMkLst>
              <pc:docMk/>
              <pc:sldMasterMk cId="1701344399" sldId="2147483686"/>
              <pc:sldLayoutMk cId="204477633" sldId="2147483691"/>
              <ac:spMk id="7" creationId="{F48F7998-2ED7-DF3E-8BA4-23B1215B5CB2}"/>
            </ac:spMkLst>
          </pc:spChg>
          <pc:spChg chg="add">
            <ac:chgData name="Alex Jenkin (she/her)" userId="8acd8324-88f9-4177-8fce-e60f4fd0825c" providerId="ADAL" clId="{981ED54B-97D3-4F66-8988-67DB74982560}" dt="2025-09-17T14:40:04.049" v="0"/>
            <ac:spMkLst>
              <pc:docMk/>
              <pc:sldMasterMk cId="1701344399" sldId="2147483686"/>
              <pc:sldLayoutMk cId="204477633" sldId="2147483691"/>
              <ac:spMk id="8" creationId="{3585649E-BCBA-65A7-B6B1-C3BDD8B93A1F}"/>
            </ac:spMkLst>
          </pc:spChg>
          <pc:spChg chg="add">
            <ac:chgData name="Alex Jenkin (she/her)" userId="8acd8324-88f9-4177-8fce-e60f4fd0825c" providerId="ADAL" clId="{981ED54B-97D3-4F66-8988-67DB74982560}" dt="2025-09-17T14:40:04.049" v="0"/>
            <ac:spMkLst>
              <pc:docMk/>
              <pc:sldMasterMk cId="1701344399" sldId="2147483686"/>
              <pc:sldLayoutMk cId="204477633" sldId="2147483691"/>
              <ac:spMk id="13" creationId="{114B8ABA-C572-B460-00D2-8D61F3ED25CD}"/>
            </ac:spMkLst>
          </pc:spChg>
          <pc:picChg chg="add">
            <ac:chgData name="Alex Jenkin (she/her)" userId="8acd8324-88f9-4177-8fce-e60f4fd0825c" providerId="ADAL" clId="{981ED54B-97D3-4F66-8988-67DB74982560}" dt="2025-09-17T14:40:04.049" v="0"/>
            <ac:picMkLst>
              <pc:docMk/>
              <pc:sldMasterMk cId="1701344399" sldId="2147483686"/>
              <pc:sldLayoutMk cId="204477633" sldId="2147483691"/>
              <ac:picMk id="5" creationId="{269070E2-E6F7-2312-EE8C-238936064655}"/>
            </ac:picMkLst>
          </pc:picChg>
          <pc:picChg chg="add">
            <ac:chgData name="Alex Jenkin (she/her)" userId="8acd8324-88f9-4177-8fce-e60f4fd0825c" providerId="ADAL" clId="{981ED54B-97D3-4F66-8988-67DB74982560}" dt="2025-09-17T14:40:04.049" v="0"/>
            <ac:picMkLst>
              <pc:docMk/>
              <pc:sldMasterMk cId="1701344399" sldId="2147483686"/>
              <pc:sldLayoutMk cId="204477633" sldId="2147483691"/>
              <ac:picMk id="9" creationId="{8C04CAFD-AD0A-AC19-5A07-1C4DFFC3371F}"/>
            </ac:picMkLst>
          </pc:picChg>
          <pc:picChg chg="add">
            <ac:chgData name="Alex Jenkin (she/her)" userId="8acd8324-88f9-4177-8fce-e60f4fd0825c" providerId="ADAL" clId="{981ED54B-97D3-4F66-8988-67DB74982560}" dt="2025-09-17T14:40:04.049" v="0"/>
            <ac:picMkLst>
              <pc:docMk/>
              <pc:sldMasterMk cId="1701344399" sldId="2147483686"/>
              <pc:sldLayoutMk cId="204477633" sldId="2147483691"/>
              <ac:picMk id="10" creationId="{1F0FB329-82CA-3134-4612-454F8CD45345}"/>
            </ac:picMkLst>
          </pc:picChg>
          <pc:picChg chg="add">
            <ac:chgData name="Alex Jenkin (she/her)" userId="8acd8324-88f9-4177-8fce-e60f4fd0825c" providerId="ADAL" clId="{981ED54B-97D3-4F66-8988-67DB74982560}" dt="2025-09-17T14:40:04.049" v="0"/>
            <ac:picMkLst>
              <pc:docMk/>
              <pc:sldMasterMk cId="1701344399" sldId="2147483686"/>
              <pc:sldLayoutMk cId="204477633" sldId="2147483691"/>
              <ac:picMk id="11" creationId="{2FF6BBFC-B1E4-B1E2-091E-942AB1549412}"/>
            </ac:picMkLst>
          </pc:picChg>
          <pc:picChg chg="add">
            <ac:chgData name="Alex Jenkin (she/her)" userId="8acd8324-88f9-4177-8fce-e60f4fd0825c" providerId="ADAL" clId="{981ED54B-97D3-4F66-8988-67DB74982560}" dt="2025-09-17T14:40:04.049" v="0"/>
            <ac:picMkLst>
              <pc:docMk/>
              <pc:sldMasterMk cId="1701344399" sldId="2147483686"/>
              <pc:sldLayoutMk cId="204477633" sldId="2147483691"/>
              <ac:picMk id="14" creationId="{CD235EB2-6034-8C7A-75E2-D95B5F1D9B53}"/>
            </ac:picMkLst>
          </pc:picChg>
        </pc:sldLayoutChg>
      </pc:sldMasterChg>
    </pc:docChg>
  </pc:docChgLst>
  <pc:docChgLst>
    <pc:chgData name="Jamie Biggs" userId="770a9630-d322-4591-8d6d-ecee2df30d67" providerId="ADAL" clId="{C96C7716-6EE6-49B9-BF2B-93F3CA740D97}"/>
    <pc:docChg chg="modSld modMainMaster">
      <pc:chgData name="Jamie Biggs" userId="770a9630-d322-4591-8d6d-ecee2df30d67" providerId="ADAL" clId="{C96C7716-6EE6-49B9-BF2B-93F3CA740D97}" dt="2025-09-17T15:41:59.985" v="13" actId="14100"/>
      <pc:docMkLst>
        <pc:docMk/>
      </pc:docMkLst>
      <pc:sldChg chg="modSp">
        <pc:chgData name="Jamie Biggs" userId="770a9630-d322-4591-8d6d-ecee2df30d67" providerId="ADAL" clId="{C96C7716-6EE6-49B9-BF2B-93F3CA740D97}" dt="2025-09-17T14:37:29.984" v="6"/>
        <pc:sldMkLst>
          <pc:docMk/>
          <pc:sldMk cId="1831787344" sldId="256"/>
        </pc:sldMkLst>
        <pc:picChg chg="mod">
          <ac:chgData name="Jamie Biggs" userId="770a9630-d322-4591-8d6d-ecee2df30d67" providerId="ADAL" clId="{C96C7716-6EE6-49B9-BF2B-93F3CA740D97}" dt="2025-09-17T14:37:29.984" v="6"/>
          <ac:picMkLst>
            <pc:docMk/>
            <pc:sldMk cId="1831787344" sldId="256"/>
            <ac:picMk id="6" creationId="{B94F9C75-275E-E2FB-ED61-E60FE90F90FD}"/>
          </ac:picMkLst>
        </pc:picChg>
      </pc:sldChg>
      <pc:sldChg chg="modSp">
        <pc:chgData name="Jamie Biggs" userId="770a9630-d322-4591-8d6d-ecee2df30d67" providerId="ADAL" clId="{C96C7716-6EE6-49B9-BF2B-93F3CA740D97}" dt="2025-09-17T14:37:29.984" v="6"/>
        <pc:sldMkLst>
          <pc:docMk/>
          <pc:sldMk cId="3494658291" sldId="257"/>
        </pc:sldMkLst>
        <pc:spChg chg="mod">
          <ac:chgData name="Jamie Biggs" userId="770a9630-d322-4591-8d6d-ecee2df30d67" providerId="ADAL" clId="{C96C7716-6EE6-49B9-BF2B-93F3CA740D97}" dt="2025-09-17T14:37:29.984" v="6"/>
          <ac:spMkLst>
            <pc:docMk/>
            <pc:sldMk cId="3494658291" sldId="257"/>
            <ac:spMk id="2" creationId="{F0947175-3642-9198-0FF1-9D4405298211}"/>
          </ac:spMkLst>
        </pc:spChg>
        <pc:spChg chg="mod">
          <ac:chgData name="Jamie Biggs" userId="770a9630-d322-4591-8d6d-ecee2df30d67" providerId="ADAL" clId="{C96C7716-6EE6-49B9-BF2B-93F3CA740D97}" dt="2025-09-17T14:37:29.984" v="6"/>
          <ac:spMkLst>
            <pc:docMk/>
            <pc:sldMk cId="3494658291" sldId="257"/>
            <ac:spMk id="3" creationId="{6B4715DA-4817-29C2-DCAE-6910031BA8B1}"/>
          </ac:spMkLst>
        </pc:spChg>
      </pc:sldChg>
      <pc:sldChg chg="modSp">
        <pc:chgData name="Jamie Biggs" userId="770a9630-d322-4591-8d6d-ecee2df30d67" providerId="ADAL" clId="{C96C7716-6EE6-49B9-BF2B-93F3CA740D97}" dt="2025-09-17T14:37:29.984" v="6"/>
        <pc:sldMkLst>
          <pc:docMk/>
          <pc:sldMk cId="895912237" sldId="282"/>
        </pc:sldMkLst>
        <pc:spChg chg="mod">
          <ac:chgData name="Jamie Biggs" userId="770a9630-d322-4591-8d6d-ecee2df30d67" providerId="ADAL" clId="{C96C7716-6EE6-49B9-BF2B-93F3CA740D97}" dt="2025-09-17T14:37:29.984" v="6"/>
          <ac:spMkLst>
            <pc:docMk/>
            <pc:sldMk cId="895912237" sldId="282"/>
            <ac:spMk id="4098" creationId="{00000000-0000-0000-0000-000000000000}"/>
          </ac:spMkLst>
        </pc:spChg>
      </pc:sldChg>
      <pc:sldChg chg="modSp">
        <pc:chgData name="Jamie Biggs" userId="770a9630-d322-4591-8d6d-ecee2df30d67" providerId="ADAL" clId="{C96C7716-6EE6-49B9-BF2B-93F3CA740D97}" dt="2025-09-17T14:37:29.984" v="6"/>
        <pc:sldMkLst>
          <pc:docMk/>
          <pc:sldMk cId="3822738803" sldId="284"/>
        </pc:sldMkLst>
        <pc:spChg chg="mod">
          <ac:chgData name="Jamie Biggs" userId="770a9630-d322-4591-8d6d-ecee2df30d67" providerId="ADAL" clId="{C96C7716-6EE6-49B9-BF2B-93F3CA740D97}" dt="2025-09-17T14:37:29.984" v="6"/>
          <ac:spMkLst>
            <pc:docMk/>
            <pc:sldMk cId="3822738803" sldId="284"/>
            <ac:spMk id="6146" creationId="{00000000-0000-0000-0000-000000000000}"/>
          </ac:spMkLst>
        </pc:spChg>
        <pc:spChg chg="mod">
          <ac:chgData name="Jamie Biggs" userId="770a9630-d322-4591-8d6d-ecee2df30d67" providerId="ADAL" clId="{C96C7716-6EE6-49B9-BF2B-93F3CA740D97}" dt="2025-09-17T14:37:29.984" v="6"/>
          <ac:spMkLst>
            <pc:docMk/>
            <pc:sldMk cId="3822738803" sldId="284"/>
            <ac:spMk id="6147" creationId="{00000000-0000-0000-0000-000000000000}"/>
          </ac:spMkLst>
        </pc:spChg>
      </pc:sldChg>
      <pc:sldChg chg="modSp">
        <pc:chgData name="Jamie Biggs" userId="770a9630-d322-4591-8d6d-ecee2df30d67" providerId="ADAL" clId="{C96C7716-6EE6-49B9-BF2B-93F3CA740D97}" dt="2025-09-17T14:37:29.984" v="6"/>
        <pc:sldMkLst>
          <pc:docMk/>
          <pc:sldMk cId="384885758" sldId="288"/>
        </pc:sldMkLst>
        <pc:spChg chg="mod">
          <ac:chgData name="Jamie Biggs" userId="770a9630-d322-4591-8d6d-ecee2df30d67" providerId="ADAL" clId="{C96C7716-6EE6-49B9-BF2B-93F3CA740D97}" dt="2025-09-17T14:37:29.984" v="6"/>
          <ac:spMkLst>
            <pc:docMk/>
            <pc:sldMk cId="384885758" sldId="288"/>
            <ac:spMk id="3" creationId="{54F9E70C-37B2-75D5-211C-3AF04EA5023F}"/>
          </ac:spMkLst>
        </pc:spChg>
        <pc:spChg chg="mod">
          <ac:chgData name="Jamie Biggs" userId="770a9630-d322-4591-8d6d-ecee2df30d67" providerId="ADAL" clId="{C96C7716-6EE6-49B9-BF2B-93F3CA740D97}" dt="2025-09-17T14:37:29.984" v="6"/>
          <ac:spMkLst>
            <pc:docMk/>
            <pc:sldMk cId="384885758" sldId="288"/>
            <ac:spMk id="9" creationId="{00000000-0000-0000-0000-000000000000}"/>
          </ac:spMkLst>
        </pc:spChg>
      </pc:sldChg>
      <pc:sldChg chg="modSp">
        <pc:chgData name="Jamie Biggs" userId="770a9630-d322-4591-8d6d-ecee2df30d67" providerId="ADAL" clId="{C96C7716-6EE6-49B9-BF2B-93F3CA740D97}" dt="2025-09-17T14:37:29.984" v="6"/>
        <pc:sldMkLst>
          <pc:docMk/>
          <pc:sldMk cId="3141273901" sldId="289"/>
        </pc:sldMkLst>
        <pc:spChg chg="mod">
          <ac:chgData name="Jamie Biggs" userId="770a9630-d322-4591-8d6d-ecee2df30d67" providerId="ADAL" clId="{C96C7716-6EE6-49B9-BF2B-93F3CA740D97}" dt="2025-09-17T14:37:29.984" v="6"/>
          <ac:spMkLst>
            <pc:docMk/>
            <pc:sldMk cId="3141273901" sldId="289"/>
            <ac:spMk id="4" creationId="{00000000-0000-0000-0000-000000000000}"/>
          </ac:spMkLst>
        </pc:spChg>
      </pc:sldChg>
      <pc:sldChg chg="modSp">
        <pc:chgData name="Jamie Biggs" userId="770a9630-d322-4591-8d6d-ecee2df30d67" providerId="ADAL" clId="{C96C7716-6EE6-49B9-BF2B-93F3CA740D97}" dt="2025-09-17T14:37:29.984" v="6"/>
        <pc:sldMkLst>
          <pc:docMk/>
          <pc:sldMk cId="1487194614" sldId="356"/>
        </pc:sldMkLst>
        <pc:spChg chg="mod">
          <ac:chgData name="Jamie Biggs" userId="770a9630-d322-4591-8d6d-ecee2df30d67" providerId="ADAL" clId="{C96C7716-6EE6-49B9-BF2B-93F3CA740D97}" dt="2025-09-17T14:37:29.984" v="6"/>
          <ac:spMkLst>
            <pc:docMk/>
            <pc:sldMk cId="1487194614" sldId="356"/>
            <ac:spMk id="2" creationId="{00000000-0000-0000-0000-000000000000}"/>
          </ac:spMkLst>
        </pc:spChg>
        <pc:spChg chg="mod">
          <ac:chgData name="Jamie Biggs" userId="770a9630-d322-4591-8d6d-ecee2df30d67" providerId="ADAL" clId="{C96C7716-6EE6-49B9-BF2B-93F3CA740D97}" dt="2025-09-17T14:37:29.984" v="6"/>
          <ac:spMkLst>
            <pc:docMk/>
            <pc:sldMk cId="1487194614" sldId="356"/>
            <ac:spMk id="3" creationId="{00000000-0000-0000-0000-000000000000}"/>
          </ac:spMkLst>
        </pc:spChg>
      </pc:sldChg>
      <pc:sldChg chg="modSp">
        <pc:chgData name="Jamie Biggs" userId="770a9630-d322-4591-8d6d-ecee2df30d67" providerId="ADAL" clId="{C96C7716-6EE6-49B9-BF2B-93F3CA740D97}" dt="2025-09-17T14:37:29.984" v="6"/>
        <pc:sldMkLst>
          <pc:docMk/>
          <pc:sldMk cId="1204037933" sldId="357"/>
        </pc:sldMkLst>
        <pc:spChg chg="mod">
          <ac:chgData name="Jamie Biggs" userId="770a9630-d322-4591-8d6d-ecee2df30d67" providerId="ADAL" clId="{C96C7716-6EE6-49B9-BF2B-93F3CA740D97}" dt="2025-09-17T14:37:29.984" v="6"/>
          <ac:spMkLst>
            <pc:docMk/>
            <pc:sldMk cId="1204037933" sldId="357"/>
            <ac:spMk id="5" creationId="{00000000-0000-0000-0000-000000000000}"/>
          </ac:spMkLst>
        </pc:spChg>
      </pc:sldChg>
      <pc:sldChg chg="modSp">
        <pc:chgData name="Jamie Biggs" userId="770a9630-d322-4591-8d6d-ecee2df30d67" providerId="ADAL" clId="{C96C7716-6EE6-49B9-BF2B-93F3CA740D97}" dt="2025-09-17T14:37:29.984" v="6"/>
        <pc:sldMkLst>
          <pc:docMk/>
          <pc:sldMk cId="246444227" sldId="362"/>
        </pc:sldMkLst>
        <pc:spChg chg="mod">
          <ac:chgData name="Jamie Biggs" userId="770a9630-d322-4591-8d6d-ecee2df30d67" providerId="ADAL" clId="{C96C7716-6EE6-49B9-BF2B-93F3CA740D97}" dt="2025-09-17T14:37:29.984" v="6"/>
          <ac:spMkLst>
            <pc:docMk/>
            <pc:sldMk cId="246444227" sldId="362"/>
            <ac:spMk id="2" creationId="{00000000-0000-0000-0000-000000000000}"/>
          </ac:spMkLst>
        </pc:spChg>
      </pc:sldChg>
      <pc:sldChg chg="modSp">
        <pc:chgData name="Jamie Biggs" userId="770a9630-d322-4591-8d6d-ecee2df30d67" providerId="ADAL" clId="{C96C7716-6EE6-49B9-BF2B-93F3CA740D97}" dt="2025-09-17T14:37:29.984" v="6"/>
        <pc:sldMkLst>
          <pc:docMk/>
          <pc:sldMk cId="2154202511" sldId="370"/>
        </pc:sldMkLst>
        <pc:spChg chg="mod">
          <ac:chgData name="Jamie Biggs" userId="770a9630-d322-4591-8d6d-ecee2df30d67" providerId="ADAL" clId="{C96C7716-6EE6-49B9-BF2B-93F3CA740D97}" dt="2025-09-17T14:37:29.984" v="6"/>
          <ac:spMkLst>
            <pc:docMk/>
            <pc:sldMk cId="2154202511" sldId="370"/>
            <ac:spMk id="25602" creationId="{00000000-0000-0000-0000-000000000000}"/>
          </ac:spMkLst>
        </pc:spChg>
      </pc:sldChg>
      <pc:sldChg chg="modSp">
        <pc:chgData name="Jamie Biggs" userId="770a9630-d322-4591-8d6d-ecee2df30d67" providerId="ADAL" clId="{C96C7716-6EE6-49B9-BF2B-93F3CA740D97}" dt="2025-09-17T14:37:29.984" v="6"/>
        <pc:sldMkLst>
          <pc:docMk/>
          <pc:sldMk cId="997057251" sldId="372"/>
        </pc:sldMkLst>
        <pc:graphicFrameChg chg="mod">
          <ac:chgData name="Jamie Biggs" userId="770a9630-d322-4591-8d6d-ecee2df30d67" providerId="ADAL" clId="{C96C7716-6EE6-49B9-BF2B-93F3CA740D97}" dt="2025-09-17T14:37:29.984" v="6"/>
          <ac:graphicFrameMkLst>
            <pc:docMk/>
            <pc:sldMk cId="997057251" sldId="372"/>
            <ac:graphicFrameMk id="571395" creationId="{00000000-0000-0000-0000-000000000000}"/>
          </ac:graphicFrameMkLst>
        </pc:graphicFrameChg>
      </pc:sldChg>
      <pc:sldChg chg="modSp">
        <pc:chgData name="Jamie Biggs" userId="770a9630-d322-4591-8d6d-ecee2df30d67" providerId="ADAL" clId="{C96C7716-6EE6-49B9-BF2B-93F3CA740D97}" dt="2025-09-17T14:37:29.984" v="6"/>
        <pc:sldMkLst>
          <pc:docMk/>
          <pc:sldMk cId="4212740698" sldId="437"/>
        </pc:sldMkLst>
        <pc:spChg chg="mod">
          <ac:chgData name="Jamie Biggs" userId="770a9630-d322-4591-8d6d-ecee2df30d67" providerId="ADAL" clId="{C96C7716-6EE6-49B9-BF2B-93F3CA740D97}" dt="2025-09-17T14:37:29.984" v="6"/>
          <ac:spMkLst>
            <pc:docMk/>
            <pc:sldMk cId="4212740698" sldId="437"/>
            <ac:spMk id="14338" creationId="{B8285449-263C-4D66-B7CE-6A1636B6767D}"/>
          </ac:spMkLst>
        </pc:spChg>
      </pc:sldChg>
      <pc:sldChg chg="modSp">
        <pc:chgData name="Jamie Biggs" userId="770a9630-d322-4591-8d6d-ecee2df30d67" providerId="ADAL" clId="{C96C7716-6EE6-49B9-BF2B-93F3CA740D97}" dt="2025-09-17T14:37:29.984" v="6"/>
        <pc:sldMkLst>
          <pc:docMk/>
          <pc:sldMk cId="3395489836" sldId="499"/>
        </pc:sldMkLst>
        <pc:spChg chg="mod">
          <ac:chgData name="Jamie Biggs" userId="770a9630-d322-4591-8d6d-ecee2df30d67" providerId="ADAL" clId="{C96C7716-6EE6-49B9-BF2B-93F3CA740D97}" dt="2025-09-17T14:37:29.984" v="6"/>
          <ac:spMkLst>
            <pc:docMk/>
            <pc:sldMk cId="3395489836" sldId="499"/>
            <ac:spMk id="2" creationId="{00000000-0000-0000-0000-000000000000}"/>
          </ac:spMkLst>
        </pc:spChg>
      </pc:sldChg>
      <pc:sldChg chg="modSp">
        <pc:chgData name="Jamie Biggs" userId="770a9630-d322-4591-8d6d-ecee2df30d67" providerId="ADAL" clId="{C96C7716-6EE6-49B9-BF2B-93F3CA740D97}" dt="2025-09-17T14:37:29.984" v="6"/>
        <pc:sldMkLst>
          <pc:docMk/>
          <pc:sldMk cId="907943723" sldId="511"/>
        </pc:sldMkLst>
        <pc:spChg chg="mod">
          <ac:chgData name="Jamie Biggs" userId="770a9630-d322-4591-8d6d-ecee2df30d67" providerId="ADAL" clId="{C96C7716-6EE6-49B9-BF2B-93F3CA740D97}" dt="2025-09-17T14:37:29.984" v="6"/>
          <ac:spMkLst>
            <pc:docMk/>
            <pc:sldMk cId="907943723" sldId="511"/>
            <ac:spMk id="12" creationId="{00000000-0000-0000-0000-000000000000}"/>
          </ac:spMkLst>
        </pc:spChg>
      </pc:sldChg>
      <pc:sldChg chg="modSp">
        <pc:chgData name="Jamie Biggs" userId="770a9630-d322-4591-8d6d-ecee2df30d67" providerId="ADAL" clId="{C96C7716-6EE6-49B9-BF2B-93F3CA740D97}" dt="2025-09-17T14:37:29.984" v="6"/>
        <pc:sldMkLst>
          <pc:docMk/>
          <pc:sldMk cId="1535480165" sldId="523"/>
        </pc:sldMkLst>
        <pc:spChg chg="mod">
          <ac:chgData name="Jamie Biggs" userId="770a9630-d322-4591-8d6d-ecee2df30d67" providerId="ADAL" clId="{C96C7716-6EE6-49B9-BF2B-93F3CA740D97}" dt="2025-09-17T14:37:29.984" v="6"/>
          <ac:spMkLst>
            <pc:docMk/>
            <pc:sldMk cId="1535480165" sldId="523"/>
            <ac:spMk id="25602" creationId="{00000000-0000-0000-0000-000000000000}"/>
          </ac:spMkLst>
        </pc:spChg>
      </pc:sldChg>
      <pc:sldChg chg="modSp">
        <pc:chgData name="Jamie Biggs" userId="770a9630-d322-4591-8d6d-ecee2df30d67" providerId="ADAL" clId="{C96C7716-6EE6-49B9-BF2B-93F3CA740D97}" dt="2025-09-17T14:37:29.984" v="6"/>
        <pc:sldMkLst>
          <pc:docMk/>
          <pc:sldMk cId="2030761023" sldId="529"/>
        </pc:sldMkLst>
        <pc:spChg chg="mod">
          <ac:chgData name="Jamie Biggs" userId="770a9630-d322-4591-8d6d-ecee2df30d67" providerId="ADAL" clId="{C96C7716-6EE6-49B9-BF2B-93F3CA740D97}" dt="2025-09-17T14:37:29.984" v="6"/>
          <ac:spMkLst>
            <pc:docMk/>
            <pc:sldMk cId="2030761023" sldId="529"/>
            <ac:spMk id="2" creationId="{F0947175-3642-9198-0FF1-9D4405298211}"/>
          </ac:spMkLst>
        </pc:spChg>
      </pc:sldChg>
      <pc:sldChg chg="modSp">
        <pc:chgData name="Jamie Biggs" userId="770a9630-d322-4591-8d6d-ecee2df30d67" providerId="ADAL" clId="{C96C7716-6EE6-49B9-BF2B-93F3CA740D97}" dt="2025-09-17T14:37:29.984" v="6"/>
        <pc:sldMkLst>
          <pc:docMk/>
          <pc:sldMk cId="1019202065" sldId="530"/>
        </pc:sldMkLst>
        <pc:spChg chg="mod">
          <ac:chgData name="Jamie Biggs" userId="770a9630-d322-4591-8d6d-ecee2df30d67" providerId="ADAL" clId="{C96C7716-6EE6-49B9-BF2B-93F3CA740D97}" dt="2025-09-17T14:37:29.984" v="6"/>
          <ac:spMkLst>
            <pc:docMk/>
            <pc:sldMk cId="1019202065" sldId="530"/>
            <ac:spMk id="2" creationId="{70C8F4E6-7682-9982-DF32-263390605540}"/>
          </ac:spMkLst>
        </pc:spChg>
      </pc:sldChg>
      <pc:sldChg chg="modSp">
        <pc:chgData name="Jamie Biggs" userId="770a9630-d322-4591-8d6d-ecee2df30d67" providerId="ADAL" clId="{C96C7716-6EE6-49B9-BF2B-93F3CA740D97}" dt="2025-09-17T14:37:29.984" v="6"/>
        <pc:sldMkLst>
          <pc:docMk/>
          <pc:sldMk cId="592210619" sldId="531"/>
        </pc:sldMkLst>
        <pc:spChg chg="mod">
          <ac:chgData name="Jamie Biggs" userId="770a9630-d322-4591-8d6d-ecee2df30d67" providerId="ADAL" clId="{C96C7716-6EE6-49B9-BF2B-93F3CA740D97}" dt="2025-09-17T14:37:29.984" v="6"/>
          <ac:spMkLst>
            <pc:docMk/>
            <pc:sldMk cId="592210619" sldId="531"/>
            <ac:spMk id="8" creationId="{1AF9DA92-2054-358A-7393-AF3597E9F5A3}"/>
          </ac:spMkLst>
        </pc:spChg>
      </pc:sldChg>
      <pc:sldChg chg="modSp">
        <pc:chgData name="Jamie Biggs" userId="770a9630-d322-4591-8d6d-ecee2df30d67" providerId="ADAL" clId="{C96C7716-6EE6-49B9-BF2B-93F3CA740D97}" dt="2025-09-17T14:37:29.984" v="6"/>
        <pc:sldMkLst>
          <pc:docMk/>
          <pc:sldMk cId="520015296" sldId="532"/>
        </pc:sldMkLst>
        <pc:spChg chg="mod">
          <ac:chgData name="Jamie Biggs" userId="770a9630-d322-4591-8d6d-ecee2df30d67" providerId="ADAL" clId="{C96C7716-6EE6-49B9-BF2B-93F3CA740D97}" dt="2025-09-17T14:37:29.984" v="6"/>
          <ac:spMkLst>
            <pc:docMk/>
            <pc:sldMk cId="520015296" sldId="532"/>
            <ac:spMk id="8" creationId="{1AF9DA92-2054-358A-7393-AF3597E9F5A3}"/>
          </ac:spMkLst>
        </pc:spChg>
      </pc:sldChg>
      <pc:sldChg chg="modSp">
        <pc:chgData name="Jamie Biggs" userId="770a9630-d322-4591-8d6d-ecee2df30d67" providerId="ADAL" clId="{C96C7716-6EE6-49B9-BF2B-93F3CA740D97}" dt="2025-09-17T14:37:29.984" v="6"/>
        <pc:sldMkLst>
          <pc:docMk/>
          <pc:sldMk cId="1164098777" sldId="533"/>
        </pc:sldMkLst>
        <pc:spChg chg="mod">
          <ac:chgData name="Jamie Biggs" userId="770a9630-d322-4591-8d6d-ecee2df30d67" providerId="ADAL" clId="{C96C7716-6EE6-49B9-BF2B-93F3CA740D97}" dt="2025-09-17T14:37:29.984" v="6"/>
          <ac:spMkLst>
            <pc:docMk/>
            <pc:sldMk cId="1164098777" sldId="533"/>
            <ac:spMk id="55298" creationId="{00000000-0000-0000-0000-000000000000}"/>
          </ac:spMkLst>
        </pc:spChg>
        <pc:picChg chg="mod">
          <ac:chgData name="Jamie Biggs" userId="770a9630-d322-4591-8d6d-ecee2df30d67" providerId="ADAL" clId="{C96C7716-6EE6-49B9-BF2B-93F3CA740D97}" dt="2025-09-17T14:37:29.984" v="6"/>
          <ac:picMkLst>
            <pc:docMk/>
            <pc:sldMk cId="1164098777" sldId="533"/>
            <ac:picMk id="55299" creationId="{00000000-0000-0000-0000-000000000000}"/>
          </ac:picMkLst>
        </pc:picChg>
      </pc:sldChg>
      <pc:sldChg chg="modSp">
        <pc:chgData name="Jamie Biggs" userId="770a9630-d322-4591-8d6d-ecee2df30d67" providerId="ADAL" clId="{C96C7716-6EE6-49B9-BF2B-93F3CA740D97}" dt="2025-09-17T14:37:29.984" v="6"/>
        <pc:sldMkLst>
          <pc:docMk/>
          <pc:sldMk cId="3835038763" sldId="534"/>
        </pc:sldMkLst>
        <pc:spChg chg="mod">
          <ac:chgData name="Jamie Biggs" userId="770a9630-d322-4591-8d6d-ecee2df30d67" providerId="ADAL" clId="{C96C7716-6EE6-49B9-BF2B-93F3CA740D97}" dt="2025-09-17T14:37:29.984" v="6"/>
          <ac:spMkLst>
            <pc:docMk/>
            <pc:sldMk cId="3835038763" sldId="534"/>
            <ac:spMk id="2" creationId="{00000000-0000-0000-0000-000000000000}"/>
          </ac:spMkLst>
        </pc:spChg>
        <pc:spChg chg="mod">
          <ac:chgData name="Jamie Biggs" userId="770a9630-d322-4591-8d6d-ecee2df30d67" providerId="ADAL" clId="{C96C7716-6EE6-49B9-BF2B-93F3CA740D97}" dt="2025-09-17T14:37:29.984" v="6"/>
          <ac:spMkLst>
            <pc:docMk/>
            <pc:sldMk cId="3835038763" sldId="534"/>
            <ac:spMk id="3" creationId="{00000000-0000-0000-0000-000000000000}"/>
          </ac:spMkLst>
        </pc:spChg>
      </pc:sldChg>
      <pc:sldChg chg="modSp">
        <pc:chgData name="Jamie Biggs" userId="770a9630-d322-4591-8d6d-ecee2df30d67" providerId="ADAL" clId="{C96C7716-6EE6-49B9-BF2B-93F3CA740D97}" dt="2025-09-17T14:37:29.984" v="6"/>
        <pc:sldMkLst>
          <pc:docMk/>
          <pc:sldMk cId="1950213535" sldId="536"/>
        </pc:sldMkLst>
        <pc:spChg chg="mod">
          <ac:chgData name="Jamie Biggs" userId="770a9630-d322-4591-8d6d-ecee2df30d67" providerId="ADAL" clId="{C96C7716-6EE6-49B9-BF2B-93F3CA740D97}" dt="2025-09-17T14:37:29.984" v="6"/>
          <ac:spMkLst>
            <pc:docMk/>
            <pc:sldMk cId="1950213535" sldId="536"/>
            <ac:spMk id="2" creationId="{7F002E9A-A1A6-ED6B-0781-A93DC5B47A51}"/>
          </ac:spMkLst>
        </pc:spChg>
      </pc:sldChg>
      <pc:sldChg chg="modSp">
        <pc:chgData name="Jamie Biggs" userId="770a9630-d322-4591-8d6d-ecee2df30d67" providerId="ADAL" clId="{C96C7716-6EE6-49B9-BF2B-93F3CA740D97}" dt="2025-09-17T14:37:29.984" v="6"/>
        <pc:sldMkLst>
          <pc:docMk/>
          <pc:sldMk cId="3895890926" sldId="537"/>
        </pc:sldMkLst>
        <pc:spChg chg="mod">
          <ac:chgData name="Jamie Biggs" userId="770a9630-d322-4591-8d6d-ecee2df30d67" providerId="ADAL" clId="{C96C7716-6EE6-49B9-BF2B-93F3CA740D97}" dt="2025-09-17T14:37:29.984" v="6"/>
          <ac:spMkLst>
            <pc:docMk/>
            <pc:sldMk cId="3895890926" sldId="537"/>
            <ac:spMk id="2" creationId="{D79A3060-B2EE-33C8-2200-D5FDA5C078E3}"/>
          </ac:spMkLst>
        </pc:spChg>
        <pc:spChg chg="mod">
          <ac:chgData name="Jamie Biggs" userId="770a9630-d322-4591-8d6d-ecee2df30d67" providerId="ADAL" clId="{C96C7716-6EE6-49B9-BF2B-93F3CA740D97}" dt="2025-09-17T14:37:29.984" v="6"/>
          <ac:spMkLst>
            <pc:docMk/>
            <pc:sldMk cId="3895890926" sldId="537"/>
            <ac:spMk id="3" creationId="{1CEAB4F1-818A-1A9B-D2DB-1F7BED8364E6}"/>
          </ac:spMkLst>
        </pc:spChg>
        <pc:picChg chg="mod">
          <ac:chgData name="Jamie Biggs" userId="770a9630-d322-4591-8d6d-ecee2df30d67" providerId="ADAL" clId="{C96C7716-6EE6-49B9-BF2B-93F3CA740D97}" dt="2025-09-17T14:37:29.984" v="6"/>
          <ac:picMkLst>
            <pc:docMk/>
            <pc:sldMk cId="3895890926" sldId="537"/>
            <ac:picMk id="4" creationId="{00000000-0000-0000-0000-000000000000}"/>
          </ac:picMkLst>
        </pc:picChg>
      </pc:sldChg>
      <pc:sldChg chg="modSp">
        <pc:chgData name="Jamie Biggs" userId="770a9630-d322-4591-8d6d-ecee2df30d67" providerId="ADAL" clId="{C96C7716-6EE6-49B9-BF2B-93F3CA740D97}" dt="2025-09-17T14:37:29.984" v="6"/>
        <pc:sldMkLst>
          <pc:docMk/>
          <pc:sldMk cId="1127000619" sldId="538"/>
        </pc:sldMkLst>
        <pc:spChg chg="mod">
          <ac:chgData name="Jamie Biggs" userId="770a9630-d322-4591-8d6d-ecee2df30d67" providerId="ADAL" clId="{C96C7716-6EE6-49B9-BF2B-93F3CA740D97}" dt="2025-09-17T14:37:29.984" v="6"/>
          <ac:spMkLst>
            <pc:docMk/>
            <pc:sldMk cId="1127000619" sldId="538"/>
            <ac:spMk id="8" creationId="{1AF9DA92-2054-358A-7393-AF3597E9F5A3}"/>
          </ac:spMkLst>
        </pc:spChg>
      </pc:sldChg>
      <pc:sldChg chg="modSp">
        <pc:chgData name="Jamie Biggs" userId="770a9630-d322-4591-8d6d-ecee2df30d67" providerId="ADAL" clId="{C96C7716-6EE6-49B9-BF2B-93F3CA740D97}" dt="2025-09-17T14:37:29.984" v="6"/>
        <pc:sldMkLst>
          <pc:docMk/>
          <pc:sldMk cId="3700037686" sldId="539"/>
        </pc:sldMkLst>
        <pc:picChg chg="mod">
          <ac:chgData name="Jamie Biggs" userId="770a9630-d322-4591-8d6d-ecee2df30d67" providerId="ADAL" clId="{C96C7716-6EE6-49B9-BF2B-93F3CA740D97}" dt="2025-09-17T14:37:29.984" v="6"/>
          <ac:picMkLst>
            <pc:docMk/>
            <pc:sldMk cId="3700037686" sldId="539"/>
            <ac:picMk id="53251" creationId="{00000000-0000-0000-0000-000000000000}"/>
          </ac:picMkLst>
        </pc:picChg>
      </pc:sldChg>
      <pc:sldChg chg="modSp">
        <pc:chgData name="Jamie Biggs" userId="770a9630-d322-4591-8d6d-ecee2df30d67" providerId="ADAL" clId="{C96C7716-6EE6-49B9-BF2B-93F3CA740D97}" dt="2025-09-17T14:37:29.984" v="6"/>
        <pc:sldMkLst>
          <pc:docMk/>
          <pc:sldMk cId="3315125810" sldId="544"/>
        </pc:sldMkLst>
        <pc:spChg chg="mod">
          <ac:chgData name="Jamie Biggs" userId="770a9630-d322-4591-8d6d-ecee2df30d67" providerId="ADAL" clId="{C96C7716-6EE6-49B9-BF2B-93F3CA740D97}" dt="2025-09-17T14:37:29.984" v="6"/>
          <ac:spMkLst>
            <pc:docMk/>
            <pc:sldMk cId="3315125810" sldId="544"/>
            <ac:spMk id="8" creationId="{1AF9DA92-2054-358A-7393-AF3597E9F5A3}"/>
          </ac:spMkLst>
        </pc:spChg>
      </pc:sldChg>
      <pc:sldChg chg="modSp">
        <pc:chgData name="Jamie Biggs" userId="770a9630-d322-4591-8d6d-ecee2df30d67" providerId="ADAL" clId="{C96C7716-6EE6-49B9-BF2B-93F3CA740D97}" dt="2025-09-17T14:37:29.984" v="6"/>
        <pc:sldMkLst>
          <pc:docMk/>
          <pc:sldMk cId="1161654440" sldId="545"/>
        </pc:sldMkLst>
        <pc:spChg chg="mod">
          <ac:chgData name="Jamie Biggs" userId="770a9630-d322-4591-8d6d-ecee2df30d67" providerId="ADAL" clId="{C96C7716-6EE6-49B9-BF2B-93F3CA740D97}" dt="2025-09-17T14:37:29.984" v="6"/>
          <ac:spMkLst>
            <pc:docMk/>
            <pc:sldMk cId="1161654440" sldId="545"/>
            <ac:spMk id="2" creationId="{F0947175-3642-9198-0FF1-9D4405298211}"/>
          </ac:spMkLst>
        </pc:spChg>
        <pc:spChg chg="mod">
          <ac:chgData name="Jamie Biggs" userId="770a9630-d322-4591-8d6d-ecee2df30d67" providerId="ADAL" clId="{C96C7716-6EE6-49B9-BF2B-93F3CA740D97}" dt="2025-09-17T14:37:29.984" v="6"/>
          <ac:spMkLst>
            <pc:docMk/>
            <pc:sldMk cId="1161654440" sldId="545"/>
            <ac:spMk id="3" creationId="{6B4715DA-4817-29C2-DCAE-6910031BA8B1}"/>
          </ac:spMkLst>
        </pc:spChg>
      </pc:sldChg>
      <pc:sldChg chg="modSp">
        <pc:chgData name="Jamie Biggs" userId="770a9630-d322-4591-8d6d-ecee2df30d67" providerId="ADAL" clId="{C96C7716-6EE6-49B9-BF2B-93F3CA740D97}" dt="2025-09-17T14:37:29.984" v="6"/>
        <pc:sldMkLst>
          <pc:docMk/>
          <pc:sldMk cId="3897648046" sldId="548"/>
        </pc:sldMkLst>
        <pc:spChg chg="mod">
          <ac:chgData name="Jamie Biggs" userId="770a9630-d322-4591-8d6d-ecee2df30d67" providerId="ADAL" clId="{C96C7716-6EE6-49B9-BF2B-93F3CA740D97}" dt="2025-09-17T14:37:29.984" v="6"/>
          <ac:spMkLst>
            <pc:docMk/>
            <pc:sldMk cId="3897648046" sldId="548"/>
            <ac:spMk id="4" creationId="{DE20670B-6AEE-E093-193C-1BA026EB9021}"/>
          </ac:spMkLst>
        </pc:spChg>
      </pc:sldChg>
      <pc:sldMasterChg chg="modSldLayout">
        <pc:chgData name="Jamie Biggs" userId="770a9630-d322-4591-8d6d-ecee2df30d67" providerId="ADAL" clId="{C96C7716-6EE6-49B9-BF2B-93F3CA740D97}" dt="2025-09-17T15:41:59.985" v="13" actId="14100"/>
        <pc:sldMasterMkLst>
          <pc:docMk/>
          <pc:sldMasterMk cId="1247178129" sldId="2147483675"/>
        </pc:sldMasterMkLst>
        <pc:sldLayoutChg chg="addSp modSp mod">
          <pc:chgData name="Jamie Biggs" userId="770a9630-d322-4591-8d6d-ecee2df30d67" providerId="ADAL" clId="{C96C7716-6EE6-49B9-BF2B-93F3CA740D97}" dt="2025-09-17T15:41:59.985" v="13" actId="14100"/>
          <pc:sldLayoutMkLst>
            <pc:docMk/>
            <pc:sldMasterMk cId="1247178129" sldId="2147483675"/>
            <pc:sldLayoutMk cId="2165807158" sldId="2147483680"/>
          </pc:sldLayoutMkLst>
          <pc:spChg chg="add mod">
            <ac:chgData name="Jamie Biggs" userId="770a9630-d322-4591-8d6d-ecee2df30d67" providerId="ADAL" clId="{C96C7716-6EE6-49B9-BF2B-93F3CA740D97}" dt="2025-09-17T15:41:59.985" v="13" actId="14100"/>
            <ac:spMkLst>
              <pc:docMk/>
              <pc:sldMasterMk cId="1247178129" sldId="2147483675"/>
              <pc:sldLayoutMk cId="2165807158" sldId="2147483680"/>
              <ac:spMk id="2" creationId="{9C6FDA20-144A-6EEE-ABDB-0B877573A8D8}"/>
            </ac:spMkLst>
          </pc:spChg>
          <pc:picChg chg="add mod">
            <ac:chgData name="Jamie Biggs" userId="770a9630-d322-4591-8d6d-ecee2df30d67" providerId="ADAL" clId="{C96C7716-6EE6-49B9-BF2B-93F3CA740D97}" dt="2025-09-17T14:36:39.057" v="5"/>
            <ac:picMkLst>
              <pc:docMk/>
              <pc:sldMasterMk cId="1247178129" sldId="2147483675"/>
              <pc:sldLayoutMk cId="2165807158" sldId="2147483680"/>
              <ac:picMk id="2050" creationId="{7E3CA5CE-34B7-D6D2-9034-AF442C029025}"/>
            </ac:picMkLst>
          </pc:picChg>
        </pc:sldLayoutChg>
      </pc:sldMasterChg>
    </pc:docChg>
  </pc:docChgLst>
  <pc:docChgLst>
    <pc:chgData name="Yulia Lapko" userId="bf67e692-bb6f-4d89-9e14-036d22dd3128" providerId="ADAL" clId="{DFF04644-E53E-4DBE-B039-5D7713F710AC}"/>
    <pc:docChg chg="undo custSel modMainMaster">
      <pc:chgData name="Yulia Lapko" userId="bf67e692-bb6f-4d89-9e14-036d22dd3128" providerId="ADAL" clId="{DFF04644-E53E-4DBE-B039-5D7713F710AC}" dt="2025-09-17T15:14:00.274" v="19" actId="1076"/>
      <pc:docMkLst>
        <pc:docMk/>
      </pc:docMkLst>
      <pc:sldMasterChg chg="modSldLayout">
        <pc:chgData name="Yulia Lapko" userId="bf67e692-bb6f-4d89-9e14-036d22dd3128" providerId="ADAL" clId="{DFF04644-E53E-4DBE-B039-5D7713F710AC}" dt="2025-09-17T15:14:00.274" v="19" actId="1076"/>
        <pc:sldMasterMkLst>
          <pc:docMk/>
          <pc:sldMasterMk cId="1247178129" sldId="2147483675"/>
        </pc:sldMasterMkLst>
        <pc:sldLayoutChg chg="addSp delSp modSp mod">
          <pc:chgData name="Yulia Lapko" userId="bf67e692-bb6f-4d89-9e14-036d22dd3128" providerId="ADAL" clId="{DFF04644-E53E-4DBE-B039-5D7713F710AC}" dt="2025-09-17T15:14:00.274" v="19" actId="1076"/>
          <pc:sldLayoutMkLst>
            <pc:docMk/>
            <pc:sldMasterMk cId="1247178129" sldId="2147483675"/>
            <pc:sldLayoutMk cId="2165807158" sldId="2147483680"/>
          </pc:sldLayoutMkLst>
          <pc:picChg chg="add del mod">
            <ac:chgData name="Yulia Lapko" userId="bf67e692-bb6f-4d89-9e14-036d22dd3128" providerId="ADAL" clId="{DFF04644-E53E-4DBE-B039-5D7713F710AC}" dt="2025-09-17T15:13:54.932" v="16" actId="21"/>
            <ac:picMkLst>
              <pc:docMk/>
              <pc:sldMasterMk cId="1247178129" sldId="2147483675"/>
              <pc:sldLayoutMk cId="2165807158" sldId="2147483680"/>
              <ac:picMk id="3" creationId="{B23DAD84-03C6-B1E6-867C-660E0856B4EF}"/>
            </ac:picMkLst>
          </pc:picChg>
          <pc:picChg chg="add mod">
            <ac:chgData name="Yulia Lapko" userId="bf67e692-bb6f-4d89-9e14-036d22dd3128" providerId="ADAL" clId="{DFF04644-E53E-4DBE-B039-5D7713F710AC}" dt="2025-09-17T15:14:00.274" v="19" actId="1076"/>
            <ac:picMkLst>
              <pc:docMk/>
              <pc:sldMasterMk cId="1247178129" sldId="2147483675"/>
              <pc:sldLayoutMk cId="2165807158" sldId="2147483680"/>
              <ac:picMk id="4" creationId="{B23DAD84-03C6-B1E6-867C-660E0856B4EF}"/>
            </ac:picMkLst>
          </pc:picChg>
          <pc:picChg chg="del mod">
            <ac:chgData name="Yulia Lapko" userId="bf67e692-bb6f-4d89-9e14-036d22dd3128" providerId="ADAL" clId="{DFF04644-E53E-4DBE-B039-5D7713F710AC}" dt="2025-09-17T15:13:56.149" v="17" actId="478"/>
            <ac:picMkLst>
              <pc:docMk/>
              <pc:sldMasterMk cId="1247178129" sldId="2147483675"/>
              <pc:sldLayoutMk cId="2165807158" sldId="2147483680"/>
              <ac:picMk id="2050" creationId="{7E3CA5CE-34B7-D6D2-9034-AF442C029025}"/>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C2F17-6CA3-5CC9-EDC6-080EE84077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9FFA694-97B5-E0E0-CF1D-9BD4CB3BBA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5BF320-CBCF-4D77-BA4F-7DE1907FCF97}" type="datetimeFigureOut">
              <a:rPr lang="en-GB" smtClean="0"/>
              <a:t>18/09/2025</a:t>
            </a:fld>
            <a:endParaRPr lang="en-GB"/>
          </a:p>
        </p:txBody>
      </p:sp>
      <p:sp>
        <p:nvSpPr>
          <p:cNvPr id="4" name="Footer Placeholder 3">
            <a:extLst>
              <a:ext uri="{FF2B5EF4-FFF2-40B4-BE49-F238E27FC236}">
                <a16:creationId xmlns:a16="http://schemas.microsoft.com/office/drawing/2014/main" id="{85578ED0-99B7-DE81-3162-91E5D97B28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596854D-5B08-6AF1-F59F-FB6B97993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1B55C5-F122-4A98-8B0B-4CC3E8B6FF69}" type="slidenum">
              <a:rPr lang="en-GB" smtClean="0"/>
              <a:t>‹#›</a:t>
            </a:fld>
            <a:endParaRPr lang="en-GB"/>
          </a:p>
        </p:txBody>
      </p:sp>
    </p:spTree>
    <p:extLst>
      <p:ext uri="{BB962C8B-B14F-4D97-AF65-F5344CB8AC3E}">
        <p14:creationId xmlns:p14="http://schemas.microsoft.com/office/powerpoint/2010/main" val="3378888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843C8-D4D9-4462-803D-71E8CE00E0C9}" type="datetimeFigureOut">
              <a:rPr lang="en-GB" smtClean="0"/>
              <a:t>18/09/2025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A8C8DF-B266-4F11-A061-FF3FC4EA1C92}" type="slidenum">
              <a:rPr lang="en-GB" smtClean="0"/>
              <a:t>‹#›</a:t>
            </a:fld>
            <a:endParaRPr lang="en-GB"/>
          </a:p>
        </p:txBody>
      </p:sp>
    </p:spTree>
    <p:extLst>
      <p:ext uri="{BB962C8B-B14F-4D97-AF65-F5344CB8AC3E}">
        <p14:creationId xmlns:p14="http://schemas.microsoft.com/office/powerpoint/2010/main" val="2657880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onnativespecies.org/beplantwi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a:p>
        </p:txBody>
      </p:sp>
      <p:sp>
        <p:nvSpPr>
          <p:cNvPr id="143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755C6EB-36B5-4FF6-850F-8F989F265C4A}" type="slidenum">
              <a:rPr lang="en-GB" altLang="en-US" smtClean="0"/>
              <a:pPr eaLnBrk="1" hangingPunct="1">
                <a:spcBef>
                  <a:spcPct val="0"/>
                </a:spcBef>
              </a:pPr>
              <a:t>3</a:t>
            </a:fld>
            <a:endParaRPr lang="en-GB" altLang="en-US"/>
          </a:p>
        </p:txBody>
      </p:sp>
    </p:spTree>
    <p:extLst>
      <p:ext uri="{BB962C8B-B14F-4D97-AF65-F5344CB8AC3E}">
        <p14:creationId xmlns:p14="http://schemas.microsoft.com/office/powerpoint/2010/main" val="1277415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A8C8DF-B266-4F11-A061-FF3FC4EA1C92}" type="slidenum">
              <a:rPr lang="en-GB" smtClean="0"/>
              <a:t>46</a:t>
            </a:fld>
            <a:endParaRPr lang="en-GB"/>
          </a:p>
        </p:txBody>
      </p:sp>
    </p:spTree>
    <p:extLst>
      <p:ext uri="{BB962C8B-B14F-4D97-AF65-F5344CB8AC3E}">
        <p14:creationId xmlns:p14="http://schemas.microsoft.com/office/powerpoint/2010/main" val="372227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fld id="{2B84D942-385B-4FDF-BBDE-5F76BACCFE1D}" type="slidenum">
              <a:rPr lang="en-GB" smtClean="0"/>
              <a:t>10</a:t>
            </a:fld>
            <a:endParaRPr lang="en-GB"/>
          </a:p>
        </p:txBody>
      </p:sp>
    </p:spTree>
    <p:extLst>
      <p:ext uri="{BB962C8B-B14F-4D97-AF65-F5344CB8AC3E}">
        <p14:creationId xmlns:p14="http://schemas.microsoft.com/office/powerpoint/2010/main" val="920616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Species</a:t>
            </a:r>
            <a:r>
              <a:rPr lang="en-GB" i="0" baseline="0" dirty="0"/>
              <a:t> listed in order pictured (left to right).</a:t>
            </a:r>
            <a:endParaRPr lang="en-GB" b="1" i="0" baseline="0" dirty="0"/>
          </a:p>
          <a:p>
            <a:endParaRPr lang="en-GB" i="0" baseline="0" dirty="0"/>
          </a:p>
          <a:p>
            <a:r>
              <a:rPr lang="en-GB" sz="1200" b="0" i="1" kern="1200" dirty="0" err="1">
                <a:solidFill>
                  <a:schemeClr val="tx1"/>
                </a:solidFill>
                <a:effectLst/>
                <a:latin typeface="+mn-lt"/>
                <a:ea typeface="+mn-ea"/>
                <a:cs typeface="+mn-cs"/>
              </a:rPr>
              <a:t>Cabomba</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aquatica</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(yellow </a:t>
            </a:r>
            <a:r>
              <a:rPr lang="en-GB" sz="1200" b="0" i="0" kern="1200" dirty="0" err="1">
                <a:solidFill>
                  <a:schemeClr val="tx1"/>
                </a:solidFill>
                <a:effectLst/>
                <a:latin typeface="+mn-lt"/>
                <a:ea typeface="+mn-ea"/>
                <a:cs typeface="+mn-cs"/>
              </a:rPr>
              <a:t>cabomba</a:t>
            </a:r>
            <a:r>
              <a:rPr lang="en-GB" sz="1200" b="0" i="0" kern="1200" dirty="0">
                <a:solidFill>
                  <a:schemeClr val="tx1"/>
                </a:solidFill>
                <a:effectLst/>
                <a:latin typeface="+mn-lt"/>
                <a:ea typeface="+mn-ea"/>
                <a:cs typeface="+mn-cs"/>
              </a:rPr>
              <a:t>) is not as easy to grow as </a:t>
            </a:r>
            <a:r>
              <a:rPr lang="en-GB" sz="1200" b="0" i="1" kern="1200" dirty="0">
                <a:solidFill>
                  <a:schemeClr val="tx1"/>
                </a:solidFill>
                <a:effectLst/>
                <a:latin typeface="+mn-lt"/>
                <a:ea typeface="+mn-ea"/>
                <a:cs typeface="+mn-cs"/>
              </a:rPr>
              <a:t>C. </a:t>
            </a:r>
            <a:r>
              <a:rPr lang="en-GB" sz="1200" b="0" i="1" kern="1200" dirty="0" err="1">
                <a:solidFill>
                  <a:schemeClr val="tx1"/>
                </a:solidFill>
                <a:effectLst/>
                <a:latin typeface="+mn-lt"/>
                <a:ea typeface="+mn-ea"/>
                <a:cs typeface="+mn-cs"/>
              </a:rPr>
              <a:t>caroliniana</a:t>
            </a:r>
            <a:r>
              <a:rPr lang="en-GB" sz="1200" b="0" i="0" kern="1200" dirty="0">
                <a:solidFill>
                  <a:schemeClr val="tx1"/>
                </a:solidFill>
                <a:effectLst/>
                <a:latin typeface="+mn-lt"/>
                <a:ea typeface="+mn-ea"/>
                <a:cs typeface="+mn-cs"/>
              </a:rPr>
              <a:t> but in our tests produced either a stream of small bubbles or a slower stream of larger bubbles. Available online and from some pet shops and aquarium suppliers. </a:t>
            </a:r>
          </a:p>
          <a:p>
            <a:endParaRPr lang="en-GB" sz="1200" b="0" i="1" kern="1200" dirty="0">
              <a:solidFill>
                <a:schemeClr val="tx1"/>
              </a:solidFill>
              <a:effectLst/>
              <a:latin typeface="+mn-lt"/>
              <a:ea typeface="+mn-ea"/>
              <a:cs typeface="+mn-cs"/>
            </a:endParaRPr>
          </a:p>
          <a:p>
            <a:r>
              <a:rPr lang="en-GB" sz="1200" b="0" i="1" kern="1200" dirty="0" err="1">
                <a:solidFill>
                  <a:schemeClr val="tx1"/>
                </a:solidFill>
                <a:effectLst/>
                <a:latin typeface="+mn-lt"/>
                <a:ea typeface="+mn-ea"/>
                <a:cs typeface="+mn-cs"/>
              </a:rPr>
              <a:t>Cabomba</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furcata</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(red </a:t>
            </a:r>
            <a:r>
              <a:rPr lang="en-GB" sz="1200" b="0" i="0" kern="1200" dirty="0" err="1">
                <a:solidFill>
                  <a:schemeClr val="tx1"/>
                </a:solidFill>
                <a:effectLst/>
                <a:latin typeface="+mn-lt"/>
                <a:ea typeface="+mn-ea"/>
                <a:cs typeface="+mn-cs"/>
              </a:rPr>
              <a:t>cabomba</a:t>
            </a:r>
            <a:r>
              <a:rPr lang="en-GB" sz="1200" b="0" i="0" kern="1200" dirty="0">
                <a:solidFill>
                  <a:schemeClr val="tx1"/>
                </a:solidFill>
                <a:effectLst/>
                <a:latin typeface="+mn-lt"/>
                <a:ea typeface="+mn-ea"/>
                <a:cs typeface="+mn-cs"/>
              </a:rPr>
              <a:t>) produced a good stream of bubbles in our tests. It is available online and from some pet shops and aquarium suppliers.</a:t>
            </a:r>
            <a:endParaRPr lang="en-GB" sz="1200" b="1" kern="1200" dirty="0">
              <a:solidFill>
                <a:schemeClr val="tx1"/>
              </a:solidFill>
              <a:effectLst/>
              <a:latin typeface="+mn-lt"/>
              <a:ea typeface="+mn-ea"/>
              <a:cs typeface="+mn-cs"/>
            </a:endParaRPr>
          </a:p>
          <a:p>
            <a:endParaRPr lang="en-GB" sz="1200" b="0" i="1" kern="1200" dirty="0">
              <a:solidFill>
                <a:schemeClr val="tx1"/>
              </a:solidFill>
              <a:effectLst/>
              <a:latin typeface="+mn-lt"/>
              <a:ea typeface="+mn-ea"/>
              <a:cs typeface="+mn-cs"/>
            </a:endParaRPr>
          </a:p>
          <a:p>
            <a:r>
              <a:rPr lang="en-GB" sz="1200" b="0" i="1" kern="1200" dirty="0" err="1">
                <a:solidFill>
                  <a:schemeClr val="tx1"/>
                </a:solidFill>
                <a:effectLst/>
                <a:latin typeface="+mn-lt"/>
                <a:ea typeface="+mn-ea"/>
                <a:cs typeface="+mn-cs"/>
              </a:rPr>
              <a:t>Ceratophyllum</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demersum</a:t>
            </a:r>
            <a:r>
              <a:rPr lang="en-GB" sz="1200" b="0" i="0" kern="1200" dirty="0">
                <a:solidFill>
                  <a:schemeClr val="tx1"/>
                </a:solidFill>
                <a:effectLst/>
                <a:latin typeface="+mn-lt"/>
                <a:ea typeface="+mn-ea"/>
                <a:cs typeface="+mn-cs"/>
              </a:rPr>
              <a:t> (hornwort) A British native species, suitable for growing in a school pond, or in an indoor tank. This is a robust, fast-growing, easily-propagated plant but may be too woody during winter. Available online. </a:t>
            </a:r>
            <a:endParaRPr lang="en-GB" sz="1200" b="1"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Egeria </a:t>
            </a:r>
            <a:r>
              <a:rPr lang="en-GB" sz="1200" i="1" kern="1200" dirty="0" err="1">
                <a:solidFill>
                  <a:schemeClr val="tx1"/>
                </a:solidFill>
                <a:effectLst/>
                <a:latin typeface="+mn-lt"/>
                <a:ea typeface="+mn-ea"/>
                <a:cs typeface="+mn-cs"/>
              </a:rPr>
              <a:t>densa</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(formerly</a:t>
            </a:r>
            <a:r>
              <a:rPr lang="en-GB" sz="1200" i="1" kern="1200" dirty="0">
                <a:solidFill>
                  <a:schemeClr val="tx1"/>
                </a:solidFill>
                <a:effectLst/>
                <a:latin typeface="+mn-lt"/>
                <a:ea typeface="+mn-ea"/>
                <a:cs typeface="+mn-cs"/>
              </a:rPr>
              <a:t> Elodea </a:t>
            </a:r>
            <a:r>
              <a:rPr lang="en-GB" sz="1200" i="1" kern="1200" dirty="0" err="1">
                <a:solidFill>
                  <a:schemeClr val="tx1"/>
                </a:solidFill>
                <a:effectLst/>
                <a:latin typeface="+mn-lt"/>
                <a:ea typeface="+mn-ea"/>
                <a:cs typeface="+mn-cs"/>
              </a:rPr>
              <a:t>densa</a:t>
            </a:r>
            <a:r>
              <a:rPr lang="en-GB" sz="1200" i="0" kern="1200" dirty="0">
                <a:solidFill>
                  <a:schemeClr val="tx1"/>
                </a:solidFill>
                <a:effectLst/>
                <a:latin typeface="+mn-lt"/>
                <a:ea typeface="+mn-ea"/>
                <a:cs typeface="+mn-cs"/>
              </a:rPr>
              <a:t>). This is a non-native species that can tolerate relatively cold temperatures and low light levels. The short distance of stem between leaf junctions means that it’s harder to cut the stem cleanly. However, we would not recommend growing this in school ponds, as it is an invasive species that can cause harm to invertebrates and fish. </a:t>
            </a:r>
            <a:r>
              <a:rPr lang="en-GB" sz="1200" kern="1200" dirty="0">
                <a:solidFill>
                  <a:schemeClr val="tx1"/>
                </a:solidFill>
                <a:effectLst/>
                <a:latin typeface="+mn-lt"/>
                <a:ea typeface="+mn-ea"/>
                <a:cs typeface="+mn-cs"/>
              </a:rPr>
              <a:t>Widely available from aquarium suppliers online, and from Blades Biological.</a:t>
            </a:r>
          </a:p>
          <a:p>
            <a:r>
              <a:rPr lang="en-GB" sz="1200" i="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Egeria </a:t>
            </a:r>
            <a:r>
              <a:rPr lang="en-GB" sz="1200" i="1" kern="1200" dirty="0" err="1">
                <a:solidFill>
                  <a:schemeClr val="tx1"/>
                </a:solidFill>
                <a:effectLst/>
                <a:latin typeface="+mn-lt"/>
                <a:ea typeface="+mn-ea"/>
                <a:cs typeface="+mn-cs"/>
              </a:rPr>
              <a:t>najas</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is an easy growing species from South America. It can tolerate relatively cold temperatures and low light levels. However, with high light levels it will grow rapidly. The short distance of stem between leaf junctions means that it’s harder to cut the stem cleanly. Available online and from pet shops and aquarium suppliers.</a:t>
            </a:r>
            <a:endParaRPr lang="en-GB" sz="120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Elodea </a:t>
            </a:r>
            <a:r>
              <a:rPr lang="en-GB" sz="1200" i="0" kern="1200" dirty="0">
                <a:solidFill>
                  <a:schemeClr val="tx1"/>
                </a:solidFill>
                <a:effectLst/>
                <a:latin typeface="+mn-lt"/>
                <a:ea typeface="+mn-ea"/>
                <a:cs typeface="+mn-cs"/>
              </a:rPr>
              <a:t>species. There are two </a:t>
            </a:r>
            <a:r>
              <a:rPr lang="en-GB" sz="1200" i="1" kern="1200" dirty="0">
                <a:solidFill>
                  <a:schemeClr val="tx1"/>
                </a:solidFill>
                <a:effectLst/>
                <a:latin typeface="+mn-lt"/>
                <a:ea typeface="+mn-ea"/>
                <a:cs typeface="+mn-cs"/>
              </a:rPr>
              <a:t>Elodea </a:t>
            </a:r>
            <a:r>
              <a:rPr lang="en-GB" sz="1200" i="0" kern="1200" dirty="0">
                <a:solidFill>
                  <a:schemeClr val="tx1"/>
                </a:solidFill>
                <a:effectLst/>
                <a:latin typeface="+mn-lt"/>
                <a:ea typeface="+mn-ea"/>
                <a:cs typeface="+mn-cs"/>
              </a:rPr>
              <a:t>species found in the UK, both of which are non-native and potentially invasive: </a:t>
            </a:r>
            <a:r>
              <a:rPr lang="en-GB" sz="1200" i="1" kern="1200" dirty="0">
                <a:solidFill>
                  <a:schemeClr val="tx1"/>
                </a:solidFill>
                <a:effectLst/>
                <a:latin typeface="+mn-lt"/>
                <a:ea typeface="+mn-ea"/>
                <a:cs typeface="+mn-cs"/>
              </a:rPr>
              <a:t>Elodea </a:t>
            </a:r>
            <a:r>
              <a:rPr lang="en-GB" sz="1200" i="1" kern="1200" dirty="0" err="1">
                <a:solidFill>
                  <a:schemeClr val="tx1"/>
                </a:solidFill>
                <a:effectLst/>
                <a:latin typeface="+mn-lt"/>
                <a:ea typeface="+mn-ea"/>
                <a:cs typeface="+mn-cs"/>
              </a:rPr>
              <a:t>canadensis</a:t>
            </a:r>
            <a:r>
              <a:rPr lang="en-GB" sz="1200" i="0" kern="1200" dirty="0">
                <a:solidFill>
                  <a:schemeClr val="tx1"/>
                </a:solidFill>
                <a:effectLst/>
                <a:latin typeface="+mn-lt"/>
                <a:ea typeface="+mn-ea"/>
                <a:cs typeface="+mn-cs"/>
              </a:rPr>
              <a:t> and </a:t>
            </a:r>
            <a:r>
              <a:rPr lang="en-GB" sz="1200" i="1" kern="1200" dirty="0">
                <a:solidFill>
                  <a:schemeClr val="tx1"/>
                </a:solidFill>
                <a:effectLst/>
                <a:latin typeface="+mn-lt"/>
                <a:ea typeface="+mn-ea"/>
                <a:cs typeface="+mn-cs"/>
              </a:rPr>
              <a:t>Elodea </a:t>
            </a:r>
            <a:r>
              <a:rPr lang="en-GB" sz="1200" i="1" kern="1200" dirty="0" err="1">
                <a:solidFill>
                  <a:schemeClr val="tx1"/>
                </a:solidFill>
                <a:effectLst/>
                <a:latin typeface="+mn-lt"/>
                <a:ea typeface="+mn-ea"/>
                <a:cs typeface="+mn-cs"/>
              </a:rPr>
              <a:t>nuttallii</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They are already widespread but should not be introduced to school ponds. They produce large, slow bubbles. Available online.</a:t>
            </a:r>
            <a:endParaRPr lang="en-GB" sz="1200" kern="1200" dirty="0">
              <a:solidFill>
                <a:schemeClr val="tx1"/>
              </a:solidFill>
              <a:effectLst/>
              <a:latin typeface="+mn-lt"/>
              <a:ea typeface="+mn-ea"/>
              <a:cs typeface="+mn-cs"/>
            </a:endParaRPr>
          </a:p>
          <a:p>
            <a:endParaRPr lang="en-GB" sz="1200" b="0" i="1" kern="1200" dirty="0">
              <a:solidFill>
                <a:schemeClr val="tx1"/>
              </a:solidFill>
              <a:effectLst/>
              <a:latin typeface="+mn-lt"/>
              <a:ea typeface="+mn-ea"/>
              <a:cs typeface="+mn-cs"/>
            </a:endParaRPr>
          </a:p>
          <a:p>
            <a:r>
              <a:rPr lang="en-GB" sz="1200" b="0" i="1" kern="1200" dirty="0" err="1">
                <a:solidFill>
                  <a:schemeClr val="tx1"/>
                </a:solidFill>
                <a:effectLst/>
                <a:latin typeface="+mn-lt"/>
                <a:ea typeface="+mn-ea"/>
                <a:cs typeface="+mn-cs"/>
              </a:rPr>
              <a:t>Myriophyllum</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scabratum</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 do not use other </a:t>
            </a:r>
            <a:r>
              <a:rPr lang="en-GB" sz="1200" b="0" i="1" kern="1200" dirty="0" err="1">
                <a:solidFill>
                  <a:schemeClr val="tx1"/>
                </a:solidFill>
                <a:effectLst/>
                <a:latin typeface="+mn-lt"/>
                <a:ea typeface="+mn-ea"/>
                <a:cs typeface="+mn-cs"/>
              </a:rPr>
              <a:t>Myriophyllum</a:t>
            </a:r>
            <a:r>
              <a:rPr lang="en-GB" sz="1200" b="0" kern="1200" dirty="0">
                <a:solidFill>
                  <a:schemeClr val="tx1"/>
                </a:solidFill>
                <a:effectLst/>
                <a:latin typeface="+mn-lt"/>
                <a:ea typeface="+mn-ea"/>
                <a:cs typeface="+mn-cs"/>
              </a:rPr>
              <a:t> species, as these can be invasive). This is a fast growing aquarium plant, which appreciates bright light and an aquarium tank at room temperature. Widely available from aquarium suppliers online, and from Blades Biological. </a:t>
            </a:r>
            <a:endParaRPr lang="en-GB" sz="1200" b="1"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All plants have the potential to become invasive if released into the environment: please dispose of them appropriately. We support the </a:t>
            </a:r>
            <a:r>
              <a:rPr lang="en-GB" b="1" i="0" baseline="0" dirty="0"/>
              <a:t>GB Non-Native Species Secretariat's </a:t>
            </a:r>
            <a:r>
              <a:rPr lang="en-GB" sz="1200" b="1" i="1" kern="1200" dirty="0">
                <a:solidFill>
                  <a:schemeClr val="tx1"/>
                </a:solidFill>
                <a:effectLst/>
                <a:latin typeface="+mn-lt"/>
                <a:ea typeface="+mn-ea"/>
                <a:cs typeface="+mn-cs"/>
              </a:rPr>
              <a:t>Be Plant Wise </a:t>
            </a:r>
            <a:r>
              <a:rPr lang="en-GB" sz="1200" b="1" i="0" kern="1200" dirty="0">
                <a:solidFill>
                  <a:schemeClr val="tx1"/>
                </a:solidFill>
                <a:effectLst/>
                <a:latin typeface="+mn-lt"/>
                <a:ea typeface="+mn-ea"/>
                <a:cs typeface="+mn-cs"/>
              </a:rPr>
              <a:t>campaign: </a:t>
            </a:r>
            <a:r>
              <a:rPr lang="en-GB" sz="1200" b="1" u="sng" kern="1200" dirty="0">
                <a:solidFill>
                  <a:schemeClr val="tx1"/>
                </a:solidFill>
                <a:effectLst/>
                <a:latin typeface="+mn-lt"/>
                <a:ea typeface="+mn-ea"/>
                <a:cs typeface="+mn-cs"/>
                <a:hlinkClick r:id="rId3"/>
              </a:rPr>
              <a:t>http://www.nonnativespecies.org/beplantwise/</a:t>
            </a:r>
            <a:endParaRPr lang="en-GB" sz="1200" b="1" kern="1200" dirty="0">
              <a:solidFill>
                <a:schemeClr val="tx1"/>
              </a:solidFill>
              <a:effectLst/>
              <a:latin typeface="+mn-lt"/>
              <a:ea typeface="+mn-ea"/>
              <a:cs typeface="+mn-cs"/>
            </a:endParaRPr>
          </a:p>
          <a:p>
            <a:endParaRPr lang="en-GB" i="0" baseline="0" dirty="0"/>
          </a:p>
        </p:txBody>
      </p:sp>
      <p:sp>
        <p:nvSpPr>
          <p:cNvPr id="4" name="Slide Number Placeholder 3"/>
          <p:cNvSpPr>
            <a:spLocks noGrp="1"/>
          </p:cNvSpPr>
          <p:nvPr>
            <p:ph type="sldNum" sz="quarter" idx="10"/>
          </p:nvPr>
        </p:nvSpPr>
        <p:spPr/>
        <p:txBody>
          <a:bodyPr/>
          <a:lstStyle/>
          <a:p>
            <a:fld id="{2B84D942-385B-4FDF-BBDE-5F76BACCFE1D}" type="slidenum">
              <a:rPr lang="en-GB" smtClean="0"/>
              <a:t>11</a:t>
            </a:fld>
            <a:endParaRPr lang="en-GB"/>
          </a:p>
        </p:txBody>
      </p:sp>
    </p:spTree>
    <p:extLst>
      <p:ext uri="{BB962C8B-B14F-4D97-AF65-F5344CB8AC3E}">
        <p14:creationId xmlns:p14="http://schemas.microsoft.com/office/powerpoint/2010/main" val="782554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baseline="0" dirty="0"/>
          </a:p>
        </p:txBody>
      </p:sp>
      <p:sp>
        <p:nvSpPr>
          <p:cNvPr id="4" name="Slide Number Placeholder 3"/>
          <p:cNvSpPr>
            <a:spLocks noGrp="1"/>
          </p:cNvSpPr>
          <p:nvPr>
            <p:ph type="sldNum" sz="quarter" idx="10"/>
          </p:nvPr>
        </p:nvSpPr>
        <p:spPr/>
        <p:txBody>
          <a:bodyPr/>
          <a:lstStyle/>
          <a:p>
            <a:fld id="{2B84D942-385B-4FDF-BBDE-5F76BACCFE1D}" type="slidenum">
              <a:rPr lang="en-GB" smtClean="0"/>
              <a:t>12</a:t>
            </a:fld>
            <a:endParaRPr lang="en-GB"/>
          </a:p>
        </p:txBody>
      </p:sp>
    </p:spTree>
    <p:extLst>
      <p:ext uri="{BB962C8B-B14F-4D97-AF65-F5344CB8AC3E}">
        <p14:creationId xmlns:p14="http://schemas.microsoft.com/office/powerpoint/2010/main" val="843228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AE24BDB-DD23-4644-B5FB-F41543C21B28}" type="slidenum">
              <a:rPr lang="en-US" altLang="en-US" smtClean="0"/>
              <a:pPr eaLnBrk="1" hangingPunct="1">
                <a:spcBef>
                  <a:spcPct val="0"/>
                </a:spcBef>
              </a:pPr>
              <a:t>19</a:t>
            </a:fld>
            <a:endParaRPr lang="en-US" altLang="en-US"/>
          </a:p>
        </p:txBody>
      </p:sp>
      <p:sp>
        <p:nvSpPr>
          <p:cNvPr id="69635" name="Rectangle 7"/>
          <p:cNvSpPr txBox="1">
            <a:spLocks noGrp="1" noChangeArrowheads="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26DC8972-C16F-4E7D-A2C2-5584F387D495}" type="slidenum">
              <a:rPr lang="en-GB" altLang="en-US" baseline="-25000">
                <a:latin typeface="Times"/>
                <a:ea typeface="ＭＳ Ｐゴシック" pitchFamily="34" charset="-128"/>
              </a:rPr>
              <a:pPr algn="r">
                <a:spcBef>
                  <a:spcPct val="0"/>
                </a:spcBef>
              </a:pPr>
              <a:t>19</a:t>
            </a:fld>
            <a:endParaRPr lang="en-GB" altLang="en-US" baseline="-25000">
              <a:latin typeface="Times"/>
              <a:ea typeface="ＭＳ Ｐゴシック" pitchFamily="34" charset="-128"/>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p:spPr>
        <p:txBody>
          <a:bodyPr/>
          <a:lstStyle/>
          <a:p>
            <a:pPr defTabSz="457200" eaLnBrk="1" hangingPunct="1"/>
            <a:r>
              <a:rPr lang="en-GB" altLang="en-US">
                <a:latin typeface="Arial" pitchFamily="34" charset="0"/>
              </a:rPr>
              <a:t>Buffers 7.6 –9.2</a:t>
            </a:r>
          </a:p>
        </p:txBody>
      </p:sp>
    </p:spTree>
    <p:extLst>
      <p:ext uri="{BB962C8B-B14F-4D97-AF65-F5344CB8AC3E}">
        <p14:creationId xmlns:p14="http://schemas.microsoft.com/office/powerpoint/2010/main" val="2613331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102229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412443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FBCA8-D3EE-44BA-8527-89CD631E5A01}" type="slidenum">
              <a:rPr lang="en-GB" smtClean="0"/>
              <a:t>31</a:t>
            </a:fld>
            <a:endParaRPr lang="en-GB"/>
          </a:p>
        </p:txBody>
      </p:sp>
    </p:spTree>
    <p:extLst>
      <p:ext uri="{BB962C8B-B14F-4D97-AF65-F5344CB8AC3E}">
        <p14:creationId xmlns:p14="http://schemas.microsoft.com/office/powerpoint/2010/main" val="2694620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FBCA8-D3EE-44BA-8527-89CD631E5A01}" type="slidenum">
              <a:rPr lang="en-GB" smtClean="0"/>
              <a:t>37</a:t>
            </a:fld>
            <a:endParaRPr lang="en-GB"/>
          </a:p>
        </p:txBody>
      </p:sp>
    </p:spTree>
    <p:extLst>
      <p:ext uri="{BB962C8B-B14F-4D97-AF65-F5344CB8AC3E}">
        <p14:creationId xmlns:p14="http://schemas.microsoft.com/office/powerpoint/2010/main" val="1263395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537B22-005E-D14F-E6F1-3C0B0DB1F4C7}"/>
              </a:ext>
            </a:extLst>
          </p:cNvPr>
          <p:cNvSpPr/>
          <p:nvPr userDrawn="1"/>
        </p:nvSpPr>
        <p:spPr>
          <a:xfrm>
            <a:off x="-2" y="1746002"/>
            <a:ext cx="9144002" cy="511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 name="Graphic 7">
            <a:extLst>
              <a:ext uri="{FF2B5EF4-FFF2-40B4-BE49-F238E27FC236}">
                <a16:creationId xmlns:a16="http://schemas.microsoft.com/office/drawing/2014/main" id="{2683090F-51F9-CABC-0607-9BAC5ACFF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000" y="466906"/>
            <a:ext cx="2399173" cy="920613"/>
          </a:xfrm>
          <a:prstGeom prst="rect">
            <a:avLst/>
          </a:prstGeom>
        </p:spPr>
      </p:pic>
      <p:sp>
        <p:nvSpPr>
          <p:cNvPr id="9" name="Round Single Corner of Rectangle 8">
            <a:extLst>
              <a:ext uri="{FF2B5EF4-FFF2-40B4-BE49-F238E27FC236}">
                <a16:creationId xmlns:a16="http://schemas.microsoft.com/office/drawing/2014/main" id="{8011306A-8982-3820-32C6-7921AD9F7E16}"/>
              </a:ext>
            </a:extLst>
          </p:cNvPr>
          <p:cNvSpPr/>
          <p:nvPr userDrawn="1"/>
        </p:nvSpPr>
        <p:spPr>
          <a:xfrm flipH="1">
            <a:off x="5518576" y="1389295"/>
            <a:ext cx="3420000" cy="3780000"/>
          </a:xfrm>
          <a:prstGeom prst="round1Rect">
            <a:avLst>
              <a:gd name="adj" fmla="val 735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0" name="Rectangle 9">
            <a:extLst>
              <a:ext uri="{FF2B5EF4-FFF2-40B4-BE49-F238E27FC236}">
                <a16:creationId xmlns:a16="http://schemas.microsoft.com/office/drawing/2014/main" id="{1E253F22-CE1A-8727-93BD-539836A81828}"/>
              </a:ext>
            </a:extLst>
          </p:cNvPr>
          <p:cNvSpPr/>
          <p:nvPr userDrawn="1"/>
        </p:nvSpPr>
        <p:spPr>
          <a:xfrm>
            <a:off x="5165921" y="1746000"/>
            <a:ext cx="3420000" cy="37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1" name="Picture Placeholder 8">
            <a:extLst>
              <a:ext uri="{FF2B5EF4-FFF2-40B4-BE49-F238E27FC236}">
                <a16:creationId xmlns:a16="http://schemas.microsoft.com/office/drawing/2014/main" id="{378B3B35-82F0-2E77-29A3-EE2D563FD149}"/>
              </a:ext>
            </a:extLst>
          </p:cNvPr>
          <p:cNvSpPr>
            <a:spLocks noGrp="1"/>
          </p:cNvSpPr>
          <p:nvPr>
            <p:ph type="pic" sz="quarter" idx="12"/>
          </p:nvPr>
        </p:nvSpPr>
        <p:spPr>
          <a:xfrm>
            <a:off x="5284724" y="1626895"/>
            <a:ext cx="3420000" cy="3780000"/>
          </a:xfrm>
          <a:prstGeom prst="rect">
            <a:avLst/>
          </a:prstGeom>
        </p:spPr>
        <p:txBody>
          <a:bodyPr/>
          <a:lstStyle/>
          <a:p>
            <a:endParaRPr lang="en-GB" dirty="0"/>
          </a:p>
        </p:txBody>
      </p:sp>
      <p:sp>
        <p:nvSpPr>
          <p:cNvPr id="12" name="Text Placeholder 30">
            <a:extLst>
              <a:ext uri="{FF2B5EF4-FFF2-40B4-BE49-F238E27FC236}">
                <a16:creationId xmlns:a16="http://schemas.microsoft.com/office/drawing/2014/main" id="{91F4FFAA-ECBF-9700-C13B-B8540BED934B}"/>
              </a:ext>
            </a:extLst>
          </p:cNvPr>
          <p:cNvSpPr>
            <a:spLocks noGrp="1"/>
          </p:cNvSpPr>
          <p:nvPr>
            <p:ph type="body" sz="quarter" idx="11"/>
          </p:nvPr>
        </p:nvSpPr>
        <p:spPr>
          <a:xfrm>
            <a:off x="432000" y="5029200"/>
            <a:ext cx="6392863" cy="576400"/>
          </a:xfrm>
          <a:prstGeom prst="rect">
            <a:avLst/>
          </a:prstGeom>
        </p:spPr>
        <p:txBody>
          <a:bodyPr>
            <a:normAutofit/>
          </a:bodyPr>
          <a:lstStyle>
            <a:lvl1pPr marL="0" indent="0">
              <a:buNone/>
              <a:defRPr sz="1600"/>
            </a:lvl1pPr>
          </a:lstStyle>
          <a:p>
            <a:pPr lvl="0"/>
            <a:r>
              <a:rPr lang="en-GB" dirty="0"/>
              <a:t>Click to edit Master text styles</a:t>
            </a:r>
          </a:p>
        </p:txBody>
      </p:sp>
      <p:sp>
        <p:nvSpPr>
          <p:cNvPr id="13" name="TextBox 12">
            <a:extLst>
              <a:ext uri="{FF2B5EF4-FFF2-40B4-BE49-F238E27FC236}">
                <a16:creationId xmlns:a16="http://schemas.microsoft.com/office/drawing/2014/main" id="{1BB0DC4A-B616-1275-B01B-5916F5A9BE52}"/>
              </a:ext>
            </a:extLst>
          </p:cNvPr>
          <p:cNvSpPr txBox="1"/>
          <p:nvPr userDrawn="1"/>
        </p:nvSpPr>
        <p:spPr>
          <a:xfrm>
            <a:off x="432000" y="5715668"/>
            <a:ext cx="2697163" cy="338554"/>
          </a:xfrm>
          <a:prstGeom prst="rect">
            <a:avLst/>
          </a:prstGeom>
          <a:noFill/>
        </p:spPr>
        <p:txBody>
          <a:bodyPr wrap="square" lIns="0" tIns="0" rIns="0" bIns="0" rtlCol="0">
            <a:spAutoFit/>
          </a:bodyPr>
          <a:lstStyle/>
          <a:p>
            <a:pPr algn="l">
              <a:spcBef>
                <a:spcPts val="1000"/>
              </a:spcBef>
            </a:pPr>
            <a:r>
              <a:rPr lang="en-GB" sz="2200" dirty="0" err="1">
                <a:solidFill>
                  <a:schemeClr val="tx1"/>
                </a:solidFill>
              </a:rPr>
              <a:t>www.saps.org.uk</a:t>
            </a:r>
            <a:endParaRPr lang="en-GB" sz="2200" dirty="0">
              <a:solidFill>
                <a:schemeClr val="tx1"/>
              </a:solidFill>
            </a:endParaRPr>
          </a:p>
        </p:txBody>
      </p:sp>
      <p:sp>
        <p:nvSpPr>
          <p:cNvPr id="14" name="Title Placeholder 1">
            <a:extLst>
              <a:ext uri="{FF2B5EF4-FFF2-40B4-BE49-F238E27FC236}">
                <a16:creationId xmlns:a16="http://schemas.microsoft.com/office/drawing/2014/main" id="{ACDBD861-AB9D-4C30-9C9D-BD48E8B26892}"/>
              </a:ext>
            </a:extLst>
          </p:cNvPr>
          <p:cNvSpPr>
            <a:spLocks noGrp="1"/>
          </p:cNvSpPr>
          <p:nvPr>
            <p:ph type="title"/>
          </p:nvPr>
        </p:nvSpPr>
        <p:spPr>
          <a:xfrm>
            <a:off x="432000" y="2376000"/>
            <a:ext cx="4647299" cy="1274195"/>
          </a:xfrm>
          <a:prstGeom prst="rect">
            <a:avLst/>
          </a:prstGeom>
        </p:spPr>
        <p:txBody>
          <a:bodyPr vert="horz" wrap="square" lIns="0" tIns="0" rIns="0" bIns="0" rtlCol="0" anchor="t" anchorCtr="0">
            <a:spAutoFit/>
          </a:bodyPr>
          <a:lstStyle>
            <a:lvl1pPr>
              <a:defRPr sz="4600"/>
            </a:lvl1pPr>
          </a:lstStyle>
          <a:p>
            <a:r>
              <a:rPr lang="en-GB" dirty="0"/>
              <a:t>Click to edit Master title style</a:t>
            </a:r>
          </a:p>
        </p:txBody>
      </p:sp>
    </p:spTree>
    <p:extLst>
      <p:ext uri="{BB962C8B-B14F-4D97-AF65-F5344CB8AC3E}">
        <p14:creationId xmlns:p14="http://schemas.microsoft.com/office/powerpoint/2010/main" val="260646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9261FE-954D-B682-C0BB-91E8DC532CEE}"/>
              </a:ext>
            </a:extLst>
          </p:cNvPr>
          <p:cNvSpPr/>
          <p:nvPr/>
        </p:nvSpPr>
        <p:spPr>
          <a:xfrm>
            <a:off x="-2" y="1746002"/>
            <a:ext cx="9144002" cy="511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7" name="Graphic 16">
            <a:extLst>
              <a:ext uri="{FF2B5EF4-FFF2-40B4-BE49-F238E27FC236}">
                <a16:creationId xmlns:a16="http://schemas.microsoft.com/office/drawing/2014/main" id="{671A9863-686E-A94B-21EE-6D9CBF7ECD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000" y="466906"/>
            <a:ext cx="2399173" cy="920613"/>
          </a:xfrm>
          <a:prstGeom prst="rect">
            <a:avLst/>
          </a:prstGeom>
        </p:spPr>
      </p:pic>
      <p:sp>
        <p:nvSpPr>
          <p:cNvPr id="22" name="Text Placeholder 30">
            <a:extLst>
              <a:ext uri="{FF2B5EF4-FFF2-40B4-BE49-F238E27FC236}">
                <a16:creationId xmlns:a16="http://schemas.microsoft.com/office/drawing/2014/main" id="{7B34A01C-974C-ACF3-97B7-96495FD81996}"/>
              </a:ext>
            </a:extLst>
          </p:cNvPr>
          <p:cNvSpPr>
            <a:spLocks noGrp="1"/>
          </p:cNvSpPr>
          <p:nvPr>
            <p:ph type="body" sz="quarter" idx="11"/>
          </p:nvPr>
        </p:nvSpPr>
        <p:spPr>
          <a:xfrm>
            <a:off x="432000" y="5029200"/>
            <a:ext cx="6392863" cy="576400"/>
          </a:xfrm>
          <a:prstGeom prst="rect">
            <a:avLst/>
          </a:prstGeom>
        </p:spPr>
        <p:txBody>
          <a:bodyPr>
            <a:normAutofit/>
          </a:bodyPr>
          <a:lstStyle>
            <a:lvl1pPr marL="0" indent="0">
              <a:buNone/>
              <a:defRPr sz="1600"/>
            </a:lvl1pPr>
          </a:lstStyle>
          <a:p>
            <a:pPr lvl="0"/>
            <a:r>
              <a:rPr lang="en-GB" dirty="0"/>
              <a:t>Click to edit Master text styles</a:t>
            </a:r>
          </a:p>
        </p:txBody>
      </p:sp>
      <p:sp>
        <p:nvSpPr>
          <p:cNvPr id="27" name="TextBox 26">
            <a:extLst>
              <a:ext uri="{FF2B5EF4-FFF2-40B4-BE49-F238E27FC236}">
                <a16:creationId xmlns:a16="http://schemas.microsoft.com/office/drawing/2014/main" id="{123BB3D0-C9B4-FE8B-5840-6DACB0AC9692}"/>
              </a:ext>
            </a:extLst>
          </p:cNvPr>
          <p:cNvSpPr txBox="1"/>
          <p:nvPr userDrawn="1"/>
        </p:nvSpPr>
        <p:spPr>
          <a:xfrm>
            <a:off x="432000" y="5715668"/>
            <a:ext cx="2697163" cy="338554"/>
          </a:xfrm>
          <a:prstGeom prst="rect">
            <a:avLst/>
          </a:prstGeom>
          <a:noFill/>
        </p:spPr>
        <p:txBody>
          <a:bodyPr wrap="square" lIns="0" tIns="0" rIns="0" bIns="0" rtlCol="0">
            <a:spAutoFit/>
          </a:bodyPr>
          <a:lstStyle/>
          <a:p>
            <a:pPr algn="l">
              <a:spcBef>
                <a:spcPts val="1000"/>
              </a:spcBef>
            </a:pPr>
            <a:r>
              <a:rPr lang="en-GB" sz="2200" dirty="0" err="1">
                <a:solidFill>
                  <a:schemeClr val="tx1"/>
                </a:solidFill>
              </a:rPr>
              <a:t>www.saps.org.uk</a:t>
            </a:r>
            <a:endParaRPr lang="en-GB" sz="2200" dirty="0">
              <a:solidFill>
                <a:schemeClr val="tx1"/>
              </a:solidFill>
            </a:endParaRPr>
          </a:p>
        </p:txBody>
      </p:sp>
      <p:sp>
        <p:nvSpPr>
          <p:cNvPr id="28" name="Title Placeholder 1">
            <a:extLst>
              <a:ext uri="{FF2B5EF4-FFF2-40B4-BE49-F238E27FC236}">
                <a16:creationId xmlns:a16="http://schemas.microsoft.com/office/drawing/2014/main" id="{05E06CF7-172C-F959-ACCC-3196A37F3A4C}"/>
              </a:ext>
            </a:extLst>
          </p:cNvPr>
          <p:cNvSpPr>
            <a:spLocks noGrp="1"/>
          </p:cNvSpPr>
          <p:nvPr>
            <p:ph type="title"/>
          </p:nvPr>
        </p:nvSpPr>
        <p:spPr>
          <a:xfrm>
            <a:off x="432000" y="2376000"/>
            <a:ext cx="7433215" cy="1274195"/>
          </a:xfrm>
          <a:prstGeom prst="rect">
            <a:avLst/>
          </a:prstGeom>
        </p:spPr>
        <p:txBody>
          <a:bodyPr vert="horz" wrap="square" lIns="0" tIns="0" rIns="0" bIns="0" rtlCol="0" anchor="t" anchorCtr="0">
            <a:spAutoFit/>
          </a:bodyPr>
          <a:lstStyle>
            <a:lvl1pPr>
              <a:defRPr sz="4600"/>
            </a:lvl1pPr>
          </a:lstStyle>
          <a:p>
            <a:r>
              <a:rPr lang="en-GB" dirty="0"/>
              <a:t>Click to edit Master title style</a:t>
            </a:r>
          </a:p>
        </p:txBody>
      </p:sp>
    </p:spTree>
    <p:extLst>
      <p:ext uri="{BB962C8B-B14F-4D97-AF65-F5344CB8AC3E}">
        <p14:creationId xmlns:p14="http://schemas.microsoft.com/office/powerpoint/2010/main" val="88089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16021B6-4830-65FE-596A-C011C503F5E9}"/>
              </a:ext>
            </a:extLst>
          </p:cNvPr>
          <p:cNvSpPr/>
          <p:nvPr userDrawn="1"/>
        </p:nvSpPr>
        <p:spPr>
          <a:xfrm rot="10800000">
            <a:off x="0" y="0"/>
            <a:ext cx="9150300" cy="5994400"/>
          </a:xfrm>
          <a:prstGeom prst="round1Rect">
            <a:avLst>
              <a:gd name="adj" fmla="val 8211"/>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 name="Title 1">
            <a:extLst>
              <a:ext uri="{FF2B5EF4-FFF2-40B4-BE49-F238E27FC236}">
                <a16:creationId xmlns:a16="http://schemas.microsoft.com/office/drawing/2014/main" id="{741F9618-48EE-FDD7-1399-128AF8B9401D}"/>
              </a:ext>
            </a:extLst>
          </p:cNvPr>
          <p:cNvSpPr>
            <a:spLocks noGrp="1"/>
          </p:cNvSpPr>
          <p:nvPr>
            <p:ph type="title"/>
          </p:nvPr>
        </p:nvSpPr>
        <p:spPr>
          <a:xfrm>
            <a:off x="432000" y="441327"/>
            <a:ext cx="8262938" cy="526298"/>
          </a:xfrm>
        </p:spPr>
        <p:txBody>
          <a:bodyPr/>
          <a:lstStyle>
            <a:lvl1pPr>
              <a:defRPr sz="3800"/>
            </a:lvl1pPr>
          </a:lstStyle>
          <a:p>
            <a:r>
              <a:rPr lang="en-GB" dirty="0"/>
              <a:t>Click to edit Master title style</a:t>
            </a:r>
          </a:p>
        </p:txBody>
      </p:sp>
      <p:sp>
        <p:nvSpPr>
          <p:cNvPr id="3" name="Content Placeholder 2">
            <a:extLst>
              <a:ext uri="{FF2B5EF4-FFF2-40B4-BE49-F238E27FC236}">
                <a16:creationId xmlns:a16="http://schemas.microsoft.com/office/drawing/2014/main" id="{98BF4D53-CCAB-3EA0-E89D-785932A41492}"/>
              </a:ext>
            </a:extLst>
          </p:cNvPr>
          <p:cNvSpPr>
            <a:spLocks noGrp="1"/>
          </p:cNvSpPr>
          <p:nvPr>
            <p:ph idx="1"/>
          </p:nvPr>
        </p:nvSpPr>
        <p:spPr>
          <a:xfrm>
            <a:off x="432000" y="1587600"/>
            <a:ext cx="8262938" cy="40716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Graphic 4">
            <a:extLst>
              <a:ext uri="{FF2B5EF4-FFF2-40B4-BE49-F238E27FC236}">
                <a16:creationId xmlns:a16="http://schemas.microsoft.com/office/drawing/2014/main" id="{721D516B-B58F-6490-7FE4-C6B2B4A4C3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875" y="6145075"/>
            <a:ext cx="1465263" cy="562252"/>
          </a:xfrm>
          <a:prstGeom prst="rect">
            <a:avLst/>
          </a:prstGeom>
        </p:spPr>
      </p:pic>
    </p:spTree>
    <p:extLst>
      <p:ext uri="{BB962C8B-B14F-4D97-AF65-F5344CB8AC3E}">
        <p14:creationId xmlns:p14="http://schemas.microsoft.com/office/powerpoint/2010/main" val="360037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Round Single Corner of Rectangle 7">
            <a:extLst>
              <a:ext uri="{FF2B5EF4-FFF2-40B4-BE49-F238E27FC236}">
                <a16:creationId xmlns:a16="http://schemas.microsoft.com/office/drawing/2014/main" id="{8577C4E8-29FA-A70F-C9BB-E77D75AE2A42}"/>
              </a:ext>
            </a:extLst>
          </p:cNvPr>
          <p:cNvSpPr/>
          <p:nvPr userDrawn="1"/>
        </p:nvSpPr>
        <p:spPr>
          <a:xfrm rot="10800000">
            <a:off x="0" y="0"/>
            <a:ext cx="9150300" cy="5994400"/>
          </a:xfrm>
          <a:prstGeom prst="round1Rect">
            <a:avLst>
              <a:gd name="adj" fmla="val 8211"/>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5" name="Graphic 4">
            <a:extLst>
              <a:ext uri="{FF2B5EF4-FFF2-40B4-BE49-F238E27FC236}">
                <a16:creationId xmlns:a16="http://schemas.microsoft.com/office/drawing/2014/main" id="{67D7E820-1C1A-951D-D2FF-BBCD1CDE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875" y="6145075"/>
            <a:ext cx="1465263" cy="562252"/>
          </a:xfrm>
          <a:prstGeom prst="rect">
            <a:avLst/>
          </a:prstGeom>
        </p:spPr>
      </p:pic>
    </p:spTree>
    <p:extLst>
      <p:ext uri="{BB962C8B-B14F-4D97-AF65-F5344CB8AC3E}">
        <p14:creationId xmlns:p14="http://schemas.microsoft.com/office/powerpoint/2010/main" val="406860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FF4996-D52D-552B-4360-1A04445DF316}"/>
              </a:ext>
            </a:extLst>
          </p:cNvPr>
          <p:cNvSpPr/>
          <p:nvPr userDrawn="1"/>
        </p:nvSpPr>
        <p:spPr>
          <a:xfrm flipV="1">
            <a:off x="0" y="1746000"/>
            <a:ext cx="9144000" cy="51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7" name="Graphic 16">
            <a:extLst>
              <a:ext uri="{FF2B5EF4-FFF2-40B4-BE49-F238E27FC236}">
                <a16:creationId xmlns:a16="http://schemas.microsoft.com/office/drawing/2014/main" id="{677D7869-7085-DF54-F5F1-FE48EED312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000" y="466906"/>
            <a:ext cx="2399173" cy="920613"/>
          </a:xfrm>
          <a:prstGeom prst="rect">
            <a:avLst/>
          </a:prstGeom>
        </p:spPr>
      </p:pic>
      <p:sp>
        <p:nvSpPr>
          <p:cNvPr id="19" name="TextBox 18">
            <a:extLst>
              <a:ext uri="{FF2B5EF4-FFF2-40B4-BE49-F238E27FC236}">
                <a16:creationId xmlns:a16="http://schemas.microsoft.com/office/drawing/2014/main" id="{493FEAC8-F30D-36BE-8D5A-B9CAACFD2A07}"/>
              </a:ext>
            </a:extLst>
          </p:cNvPr>
          <p:cNvSpPr txBox="1"/>
          <p:nvPr userDrawn="1"/>
        </p:nvSpPr>
        <p:spPr>
          <a:xfrm>
            <a:off x="1094608" y="3745373"/>
            <a:ext cx="2697163" cy="338554"/>
          </a:xfrm>
          <a:prstGeom prst="rect">
            <a:avLst/>
          </a:prstGeom>
          <a:noFill/>
        </p:spPr>
        <p:txBody>
          <a:bodyPr wrap="square" lIns="0" tIns="0" rIns="0" bIns="0" rtlCol="0">
            <a:spAutoFit/>
          </a:bodyPr>
          <a:lstStyle/>
          <a:p>
            <a:pPr algn="l">
              <a:spcBef>
                <a:spcPts val="1000"/>
              </a:spcBef>
            </a:pPr>
            <a:r>
              <a:rPr lang="en-GB" sz="2200">
                <a:solidFill>
                  <a:schemeClr val="tx1"/>
                </a:solidFill>
              </a:rPr>
              <a:t>@SAPS_News</a:t>
            </a:r>
          </a:p>
        </p:txBody>
      </p:sp>
      <p:sp>
        <p:nvSpPr>
          <p:cNvPr id="20" name="TextBox 19">
            <a:extLst>
              <a:ext uri="{FF2B5EF4-FFF2-40B4-BE49-F238E27FC236}">
                <a16:creationId xmlns:a16="http://schemas.microsoft.com/office/drawing/2014/main" id="{08927411-7102-0EDB-6B85-D75F6DC65474}"/>
              </a:ext>
            </a:extLst>
          </p:cNvPr>
          <p:cNvSpPr txBox="1"/>
          <p:nvPr userDrawn="1"/>
        </p:nvSpPr>
        <p:spPr>
          <a:xfrm>
            <a:off x="1094608" y="4413820"/>
            <a:ext cx="2697163" cy="338554"/>
          </a:xfrm>
          <a:prstGeom prst="rect">
            <a:avLst/>
          </a:prstGeom>
          <a:noFill/>
        </p:spPr>
        <p:txBody>
          <a:bodyPr wrap="square" lIns="0" tIns="0" rIns="0" bIns="0" rtlCol="0">
            <a:spAutoFit/>
          </a:bodyPr>
          <a:lstStyle/>
          <a:p>
            <a:pPr algn="l">
              <a:spcBef>
                <a:spcPts val="1000"/>
              </a:spcBef>
            </a:pPr>
            <a:r>
              <a:rPr lang="en-GB" sz="2200">
                <a:solidFill>
                  <a:schemeClr val="tx1"/>
                </a:solidFill>
              </a:rPr>
              <a:t>/</a:t>
            </a:r>
            <a:r>
              <a:rPr lang="en-GB" sz="2200" err="1">
                <a:solidFill>
                  <a:schemeClr val="tx1"/>
                </a:solidFill>
              </a:rPr>
              <a:t>ScienceandPlants</a:t>
            </a:r>
            <a:endParaRPr lang="en-GB" sz="2200">
              <a:solidFill>
                <a:schemeClr val="tx1"/>
              </a:solidFill>
            </a:endParaRPr>
          </a:p>
        </p:txBody>
      </p:sp>
      <p:sp>
        <p:nvSpPr>
          <p:cNvPr id="24" name="TextBox 23">
            <a:extLst>
              <a:ext uri="{FF2B5EF4-FFF2-40B4-BE49-F238E27FC236}">
                <a16:creationId xmlns:a16="http://schemas.microsoft.com/office/drawing/2014/main" id="{B33996EE-3104-9878-08F2-939B0A1048E9}"/>
              </a:ext>
            </a:extLst>
          </p:cNvPr>
          <p:cNvSpPr txBox="1"/>
          <p:nvPr userDrawn="1"/>
        </p:nvSpPr>
        <p:spPr>
          <a:xfrm>
            <a:off x="1094608" y="5068904"/>
            <a:ext cx="2697163" cy="338554"/>
          </a:xfrm>
          <a:prstGeom prst="rect">
            <a:avLst/>
          </a:prstGeom>
          <a:noFill/>
        </p:spPr>
        <p:txBody>
          <a:bodyPr wrap="square" lIns="0" tIns="0" rIns="0" bIns="0" rtlCol="0">
            <a:spAutoFit/>
          </a:bodyPr>
          <a:lstStyle/>
          <a:p>
            <a:pPr algn="l">
              <a:spcBef>
                <a:spcPts val="1000"/>
              </a:spcBef>
            </a:pPr>
            <a:r>
              <a:rPr lang="en-GB" sz="2200">
                <a:solidFill>
                  <a:schemeClr val="tx1"/>
                </a:solidFill>
              </a:rPr>
              <a:t>/</a:t>
            </a:r>
            <a:r>
              <a:rPr lang="en-GB" sz="2200" err="1">
                <a:solidFill>
                  <a:schemeClr val="tx1"/>
                </a:solidFill>
              </a:rPr>
              <a:t>scienceandplants</a:t>
            </a:r>
            <a:endParaRPr lang="en-GB" sz="2200">
              <a:solidFill>
                <a:schemeClr val="tx1"/>
              </a:solidFill>
            </a:endParaRPr>
          </a:p>
        </p:txBody>
      </p:sp>
      <p:pic>
        <p:nvPicPr>
          <p:cNvPr id="25" name="Graphic 24">
            <a:extLst>
              <a:ext uri="{FF2B5EF4-FFF2-40B4-BE49-F238E27FC236}">
                <a16:creationId xmlns:a16="http://schemas.microsoft.com/office/drawing/2014/main" id="{DF3EE02F-7203-6C88-8951-B8F7BAF367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1700" y="5046100"/>
            <a:ext cx="174625" cy="384175"/>
          </a:xfrm>
          <a:prstGeom prst="rect">
            <a:avLst/>
          </a:prstGeom>
        </p:spPr>
      </p:pic>
      <p:pic>
        <p:nvPicPr>
          <p:cNvPr id="26" name="Graphic 25">
            <a:extLst>
              <a:ext uri="{FF2B5EF4-FFF2-40B4-BE49-F238E27FC236}">
                <a16:creationId xmlns:a16="http://schemas.microsoft.com/office/drawing/2014/main" id="{3A578CF9-FC65-D07A-E2DA-C32FFB349A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9462" y="3740025"/>
            <a:ext cx="419100" cy="349250"/>
          </a:xfrm>
          <a:prstGeom prst="rect">
            <a:avLst/>
          </a:prstGeom>
        </p:spPr>
      </p:pic>
      <p:pic>
        <p:nvPicPr>
          <p:cNvPr id="27" name="Graphic 26">
            <a:extLst>
              <a:ext uri="{FF2B5EF4-FFF2-40B4-BE49-F238E27FC236}">
                <a16:creationId xmlns:a16="http://schemas.microsoft.com/office/drawing/2014/main" id="{6461F133-5312-5A27-64C0-BD3ACE96457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2000" y="4410528"/>
            <a:ext cx="454025" cy="314325"/>
          </a:xfrm>
          <a:prstGeom prst="rect">
            <a:avLst/>
          </a:prstGeom>
        </p:spPr>
      </p:pic>
      <p:sp>
        <p:nvSpPr>
          <p:cNvPr id="28" name="TextBox 27">
            <a:extLst>
              <a:ext uri="{FF2B5EF4-FFF2-40B4-BE49-F238E27FC236}">
                <a16:creationId xmlns:a16="http://schemas.microsoft.com/office/drawing/2014/main" id="{E7470059-CBA3-544F-E55D-4ED8BFF81AA8}"/>
              </a:ext>
            </a:extLst>
          </p:cNvPr>
          <p:cNvSpPr txBox="1"/>
          <p:nvPr userDrawn="1"/>
        </p:nvSpPr>
        <p:spPr>
          <a:xfrm>
            <a:off x="432000" y="5715668"/>
            <a:ext cx="2697163" cy="338554"/>
          </a:xfrm>
          <a:prstGeom prst="rect">
            <a:avLst/>
          </a:prstGeom>
          <a:noFill/>
        </p:spPr>
        <p:txBody>
          <a:bodyPr wrap="square" lIns="0" tIns="0" rIns="0" bIns="0" rtlCol="0">
            <a:spAutoFit/>
          </a:bodyPr>
          <a:lstStyle/>
          <a:p>
            <a:pPr algn="l">
              <a:spcBef>
                <a:spcPts val="1000"/>
              </a:spcBef>
            </a:pPr>
            <a:r>
              <a:rPr lang="en-GB" sz="2200" err="1">
                <a:solidFill>
                  <a:schemeClr val="tx1"/>
                </a:solidFill>
              </a:rPr>
              <a:t>www.saps.org.uk</a:t>
            </a:r>
            <a:endParaRPr lang="en-GB" sz="2200">
              <a:solidFill>
                <a:schemeClr val="tx1"/>
              </a:solidFill>
            </a:endParaRPr>
          </a:p>
        </p:txBody>
      </p:sp>
      <p:sp>
        <p:nvSpPr>
          <p:cNvPr id="29" name="Title 1">
            <a:extLst>
              <a:ext uri="{FF2B5EF4-FFF2-40B4-BE49-F238E27FC236}">
                <a16:creationId xmlns:a16="http://schemas.microsoft.com/office/drawing/2014/main" id="{00AAFDD3-43E6-4DE7-E5B8-4558F441E287}"/>
              </a:ext>
            </a:extLst>
          </p:cNvPr>
          <p:cNvSpPr>
            <a:spLocks noGrp="1"/>
          </p:cNvSpPr>
          <p:nvPr>
            <p:ph type="title"/>
          </p:nvPr>
        </p:nvSpPr>
        <p:spPr>
          <a:xfrm>
            <a:off x="432000" y="2374741"/>
            <a:ext cx="8101013" cy="526298"/>
          </a:xfrm>
        </p:spPr>
        <p:txBody>
          <a:bodyPr>
            <a:spAutoFit/>
          </a:bodyPr>
          <a:lstStyle>
            <a:lvl1pPr>
              <a:defRPr sz="3800"/>
            </a:lvl1pPr>
          </a:lstStyle>
          <a:p>
            <a:r>
              <a:rPr lang="en-GB"/>
              <a:t>Click to edit Master title style</a:t>
            </a:r>
          </a:p>
        </p:txBody>
      </p:sp>
      <p:pic>
        <p:nvPicPr>
          <p:cNvPr id="4" name="Graphic 3">
            <a:extLst>
              <a:ext uri="{FF2B5EF4-FFF2-40B4-BE49-F238E27FC236}">
                <a16:creationId xmlns:a16="http://schemas.microsoft.com/office/drawing/2014/main" id="{B23DAD84-03C6-B1E6-867C-660E0856B4E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9462" y="3125575"/>
            <a:ext cx="419100" cy="369987"/>
          </a:xfrm>
          <a:prstGeom prst="rect">
            <a:avLst/>
          </a:prstGeom>
        </p:spPr>
      </p:pic>
      <p:sp>
        <p:nvSpPr>
          <p:cNvPr id="2" name="TextBox 1">
            <a:extLst>
              <a:ext uri="{FF2B5EF4-FFF2-40B4-BE49-F238E27FC236}">
                <a16:creationId xmlns:a16="http://schemas.microsoft.com/office/drawing/2014/main" id="{9C6FDA20-144A-6EEE-ABDB-0B877573A8D8}"/>
              </a:ext>
            </a:extLst>
          </p:cNvPr>
          <p:cNvSpPr txBox="1"/>
          <p:nvPr userDrawn="1"/>
        </p:nvSpPr>
        <p:spPr>
          <a:xfrm>
            <a:off x="1094608" y="3157008"/>
            <a:ext cx="4678119" cy="338554"/>
          </a:xfrm>
          <a:prstGeom prst="rect">
            <a:avLst/>
          </a:prstGeom>
          <a:noFill/>
        </p:spPr>
        <p:txBody>
          <a:bodyPr wrap="square" lIns="0" tIns="0" rIns="0" bIns="0" rtlCol="0">
            <a:spAutoFit/>
          </a:bodyPr>
          <a:lstStyle/>
          <a:p>
            <a:pPr algn="l">
              <a:spcBef>
                <a:spcPts val="1000"/>
              </a:spcBef>
            </a:pPr>
            <a:r>
              <a:rPr lang="en-GB" sz="2200">
                <a:solidFill>
                  <a:schemeClr val="tx1"/>
                </a:solidFill>
              </a:rPr>
              <a:t>@saps-news.bsky.social</a:t>
            </a:r>
          </a:p>
        </p:txBody>
      </p:sp>
    </p:spTree>
    <p:extLst>
      <p:ext uri="{BB962C8B-B14F-4D97-AF65-F5344CB8AC3E}">
        <p14:creationId xmlns:p14="http://schemas.microsoft.com/office/powerpoint/2010/main" val="216580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ing and Content">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1B32171F-E04C-5A5A-E834-5E8B23A95C61}"/>
              </a:ext>
            </a:extLst>
          </p:cNvPr>
          <p:cNvSpPr/>
          <p:nvPr/>
        </p:nvSpPr>
        <p:spPr>
          <a:xfrm rot="10800000">
            <a:off x="0" y="0"/>
            <a:ext cx="9150300" cy="5994400"/>
          </a:xfrm>
          <a:prstGeom prst="round1Rect">
            <a:avLst>
              <a:gd name="adj" fmla="val 8211"/>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 name="Graphic 7">
            <a:extLst>
              <a:ext uri="{FF2B5EF4-FFF2-40B4-BE49-F238E27FC236}">
                <a16:creationId xmlns:a16="http://schemas.microsoft.com/office/drawing/2014/main" id="{20940D85-57D7-058E-1BAF-821462D2B6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000" y="6145075"/>
            <a:ext cx="1465263" cy="562252"/>
          </a:xfrm>
          <a:prstGeom prst="rect">
            <a:avLst/>
          </a:prstGeom>
        </p:spPr>
      </p:pic>
      <p:sp>
        <p:nvSpPr>
          <p:cNvPr id="10" name="Title 1">
            <a:extLst>
              <a:ext uri="{FF2B5EF4-FFF2-40B4-BE49-F238E27FC236}">
                <a16:creationId xmlns:a16="http://schemas.microsoft.com/office/drawing/2014/main" id="{BB4DC826-2068-8850-22C1-968A834F1318}"/>
              </a:ext>
            </a:extLst>
          </p:cNvPr>
          <p:cNvSpPr>
            <a:spLocks noGrp="1"/>
          </p:cNvSpPr>
          <p:nvPr>
            <p:ph type="title"/>
          </p:nvPr>
        </p:nvSpPr>
        <p:spPr>
          <a:xfrm>
            <a:off x="432000" y="441329"/>
            <a:ext cx="8271669" cy="526298"/>
          </a:xfrm>
        </p:spPr>
        <p:txBody>
          <a:bodyPr/>
          <a:lstStyle>
            <a:lvl1pPr>
              <a:defRPr sz="3800"/>
            </a:lvl1pPr>
          </a:lstStyle>
          <a:p>
            <a:r>
              <a:rPr lang="en-GB" dirty="0"/>
              <a:t>Click to edit Master title style</a:t>
            </a:r>
          </a:p>
        </p:txBody>
      </p:sp>
      <p:sp>
        <p:nvSpPr>
          <p:cNvPr id="11" name="Text Placeholder 5">
            <a:extLst>
              <a:ext uri="{FF2B5EF4-FFF2-40B4-BE49-F238E27FC236}">
                <a16:creationId xmlns:a16="http://schemas.microsoft.com/office/drawing/2014/main" id="{DDD7E6E4-B465-DC9C-2852-6D9B017065FB}"/>
              </a:ext>
            </a:extLst>
          </p:cNvPr>
          <p:cNvSpPr>
            <a:spLocks noGrp="1"/>
          </p:cNvSpPr>
          <p:nvPr>
            <p:ph type="body" sz="quarter" idx="10"/>
          </p:nvPr>
        </p:nvSpPr>
        <p:spPr>
          <a:xfrm>
            <a:off x="432000" y="1589088"/>
            <a:ext cx="8280200" cy="407175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5601103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FCBCB3-193D-0476-B9D0-BF49ACB1D368}"/>
              </a:ext>
            </a:extLst>
          </p:cNvPr>
          <p:cNvSpPr>
            <a:spLocks noGrp="1"/>
          </p:cNvSpPr>
          <p:nvPr>
            <p:ph type="title"/>
          </p:nvPr>
        </p:nvSpPr>
        <p:spPr>
          <a:xfrm>
            <a:off x="432000" y="441327"/>
            <a:ext cx="8262938" cy="526298"/>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135F0CA5-09B4-5C8D-429E-C864D4748C6A}"/>
              </a:ext>
            </a:extLst>
          </p:cNvPr>
          <p:cNvSpPr>
            <a:spLocks noGrp="1"/>
          </p:cNvSpPr>
          <p:nvPr>
            <p:ph type="body" idx="1"/>
          </p:nvPr>
        </p:nvSpPr>
        <p:spPr>
          <a:xfrm>
            <a:off x="432000" y="1587599"/>
            <a:ext cx="8262938" cy="4071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E04CB9A-0E4E-709C-7B26-9102B845D9D0}"/>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690AA72-067E-E14B-8F32-70C73DF709B9}" type="datetimeFigureOut">
              <a:rPr lang="en-GB" smtClean="0"/>
              <a:t>18/09/2025</a:t>
            </a:fld>
            <a:endParaRPr lang="en-GB"/>
          </a:p>
        </p:txBody>
      </p:sp>
      <p:sp>
        <p:nvSpPr>
          <p:cNvPr id="6" name="Slide Number Placeholder 5">
            <a:extLst>
              <a:ext uri="{FF2B5EF4-FFF2-40B4-BE49-F238E27FC236}">
                <a16:creationId xmlns:a16="http://schemas.microsoft.com/office/drawing/2014/main" id="{460540CB-FF9C-86C8-14C5-6484AFD4BDEC}"/>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FC7BDF-BCFD-294B-85A7-07F72FCA9DC5}" type="slidenum">
              <a:rPr lang="en-GB" smtClean="0"/>
              <a:t>‹#›</a:t>
            </a:fld>
            <a:endParaRPr lang="en-GB"/>
          </a:p>
        </p:txBody>
      </p:sp>
      <p:sp>
        <p:nvSpPr>
          <p:cNvPr id="7" name="Footer Placeholder 6">
            <a:extLst>
              <a:ext uri="{FF2B5EF4-FFF2-40B4-BE49-F238E27FC236}">
                <a16:creationId xmlns:a16="http://schemas.microsoft.com/office/drawing/2014/main" id="{483AA758-BDFD-6558-A054-343DC8B17E1C}"/>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Tree>
    <p:extLst>
      <p:ext uri="{BB962C8B-B14F-4D97-AF65-F5344CB8AC3E}">
        <p14:creationId xmlns:p14="http://schemas.microsoft.com/office/powerpoint/2010/main" val="1247178129"/>
      </p:ext>
    </p:extLst>
  </p:cSld>
  <p:clrMap bg1="lt1" tx1="dk1" bg2="lt2" tx2="dk2" accent1="accent1" accent2="accent2" accent3="accent3" accent4="accent4" accent5="accent5" accent6="accent6" hlink="hlink" folHlink="folHlink"/>
  <p:sldLayoutIdLst>
    <p:sldLayoutId id="2147483683" r:id="rId1"/>
    <p:sldLayoutId id="2147483681" r:id="rId2"/>
    <p:sldLayoutId id="2147483684" r:id="rId3"/>
    <p:sldLayoutId id="2147483679" r:id="rId4"/>
    <p:sldLayoutId id="2147483680" r:id="rId5"/>
    <p:sldLayoutId id="2147483685" r:id="rId6"/>
  </p:sldLayoutIdLst>
  <p:txStyles>
    <p:titleStyle>
      <a:lvl1pPr algn="l" defTabSz="685783" rtl="0" eaLnBrk="1" latinLnBrk="0" hangingPunct="1">
        <a:lnSpc>
          <a:spcPct val="90000"/>
        </a:lnSpc>
        <a:spcBef>
          <a:spcPct val="0"/>
        </a:spcBef>
        <a:buNone/>
        <a:defRPr sz="3800" b="1" i="0" kern="1200">
          <a:solidFill>
            <a:schemeClr val="tx1"/>
          </a:solidFill>
          <a:latin typeface="+mj-lt"/>
          <a:ea typeface="+mj-ea"/>
          <a:cs typeface="Arial" panose="020B0604020202020204" pitchFamily="34" charset="0"/>
        </a:defRPr>
      </a:lvl1pPr>
    </p:titleStyle>
    <p:bodyStyle>
      <a:lvl1pPr marL="225425" indent="-225425" algn="l" defTabSz="685783" rtl="0" eaLnBrk="1" latinLnBrk="0" hangingPunct="1">
        <a:lnSpc>
          <a:spcPct val="100000"/>
        </a:lnSpc>
        <a:spcBef>
          <a:spcPts val="1000"/>
        </a:spcBef>
        <a:buFont typeface="Arial" panose="020B0604020202020204" pitchFamily="34" charset="0"/>
        <a:buChar char="•"/>
        <a:tabLst/>
        <a:defRPr sz="2800" kern="1200">
          <a:solidFill>
            <a:schemeClr val="tx1"/>
          </a:solidFill>
          <a:latin typeface="+mn-lt"/>
          <a:ea typeface="+mn-ea"/>
          <a:cs typeface="+mn-cs"/>
        </a:defRPr>
      </a:lvl1pPr>
      <a:lvl2pPr marL="493200" indent="-234000" algn="l" defTabSz="685783" rtl="0" eaLnBrk="1" latinLnBrk="0" hangingPunct="1">
        <a:lnSpc>
          <a:spcPct val="10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762000" indent="-255600" algn="l" defTabSz="685783"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022400" indent="-255600" algn="l" defTabSz="685783"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288800" indent="-255600" algn="l" defTabSz="685783"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311">
          <p15:clr>
            <a:srgbClr val="F26B43"/>
          </p15:clr>
        </p15:guide>
        <p15:guide id="9" pos="1576">
          <p15:clr>
            <a:srgbClr val="F26B43"/>
          </p15:clr>
        </p15:guide>
        <p15:guide id="10" pos="272">
          <p15:clr>
            <a:srgbClr val="F26B43"/>
          </p15:clr>
        </p15:guide>
        <p15:guide id="11" pos="5488">
          <p15:clr>
            <a:srgbClr val="F26B43"/>
          </p15:clr>
        </p15:guide>
        <p15:guide id="12" pos="2880">
          <p15:clr>
            <a:srgbClr val="F26B43"/>
          </p15:clr>
        </p15:guide>
        <p15:guide id="13" pos="4184">
          <p15:clr>
            <a:srgbClr val="F26B43"/>
          </p15:clr>
        </p15:guide>
        <p15:guide id="14" orient="horz" pos="2160">
          <p15:clr>
            <a:srgbClr val="F26B43"/>
          </p15:clr>
        </p15:guide>
        <p15:guide id="15" orient="horz" pos="279">
          <p15:clr>
            <a:srgbClr val="F26B43"/>
          </p15:clr>
        </p15:guide>
        <p15:guide id="16" orient="horz" pos="377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42.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http://apps.rhs.org.uk/advice/ACEImages/SCN0003229_641126.jpg" TargetMode="External"/><Relationship Id="rId2" Type="http://schemas.openxmlformats.org/officeDocument/2006/relationships/image" Target="../media/image69.jpeg"/><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5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cells&#10;&#10;Description automatically generated">
            <a:extLst>
              <a:ext uri="{FF2B5EF4-FFF2-40B4-BE49-F238E27FC236}">
                <a16:creationId xmlns:a16="http://schemas.microsoft.com/office/drawing/2014/main" id="{B94F9C75-275E-E2FB-ED61-E60FE90F90FD}"/>
              </a:ext>
            </a:extLst>
          </p:cNvPr>
          <p:cNvPicPr>
            <a:picLocks noGrp="1" noChangeAspect="1"/>
          </p:cNvPicPr>
          <p:nvPr>
            <p:ph type="pic" sz="quarter" idx="12"/>
          </p:nvPr>
        </p:nvPicPr>
        <p:blipFill>
          <a:blip r:embed="rId2"/>
          <a:srcRect l="16434" r="16434"/>
          <a:stretch>
            <a:fillRect/>
          </a:stretch>
        </p:blipFill>
        <p:spPr/>
      </p:pic>
      <p:sp>
        <p:nvSpPr>
          <p:cNvPr id="4" name="Title 3">
            <a:extLst>
              <a:ext uri="{FF2B5EF4-FFF2-40B4-BE49-F238E27FC236}">
                <a16:creationId xmlns:a16="http://schemas.microsoft.com/office/drawing/2014/main" id="{8340CEC0-7CE5-DF24-4C05-C6F4D9683D93}"/>
              </a:ext>
            </a:extLst>
          </p:cNvPr>
          <p:cNvSpPr>
            <a:spLocks noGrp="1"/>
          </p:cNvSpPr>
          <p:nvPr>
            <p:ph type="title"/>
          </p:nvPr>
        </p:nvSpPr>
        <p:spPr>
          <a:xfrm>
            <a:off x="432000" y="2376000"/>
            <a:ext cx="4647299" cy="1911292"/>
          </a:xfrm>
        </p:spPr>
        <p:txBody>
          <a:bodyPr/>
          <a:lstStyle/>
          <a:p>
            <a:r>
              <a:rPr lang="en-GB" dirty="0"/>
              <a:t>Teaching Biology with Plants 101</a:t>
            </a:r>
          </a:p>
        </p:txBody>
      </p:sp>
    </p:spTree>
    <p:extLst>
      <p:ext uri="{BB962C8B-B14F-4D97-AF65-F5344CB8AC3E}">
        <p14:creationId xmlns:p14="http://schemas.microsoft.com/office/powerpoint/2010/main" val="1831787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Bubbling pondweed</a:t>
            </a:r>
          </a:p>
        </p:txBody>
      </p:sp>
      <p:sp>
        <p:nvSpPr>
          <p:cNvPr id="3" name="Content Placeholder 2">
            <a:extLst>
              <a:ext uri="{FF2B5EF4-FFF2-40B4-BE49-F238E27FC236}">
                <a16:creationId xmlns:a16="http://schemas.microsoft.com/office/drawing/2014/main" id="{19496D08-3E2B-3378-C543-4905382A1F93}"/>
              </a:ext>
            </a:extLst>
          </p:cNvPr>
          <p:cNvSpPr>
            <a:spLocks noGrp="1"/>
          </p:cNvSpPr>
          <p:nvPr>
            <p:ph type="body" sz="quarter" idx="10"/>
          </p:nvPr>
        </p:nvSpPr>
        <p:spPr>
          <a:xfrm>
            <a:off x="427833" y="1393121"/>
            <a:ext cx="5638429" cy="4071755"/>
          </a:xfrm>
        </p:spPr>
        <p:txBody>
          <a:bodyPr>
            <a:normAutofit fontScale="92500" lnSpcReduction="10000"/>
          </a:bodyPr>
          <a:lstStyle/>
          <a:p>
            <a:r>
              <a:rPr lang="en-GB" sz="1800" dirty="0"/>
              <a:t>Investigating the effect of light intensity on the rate of photosynthesis</a:t>
            </a:r>
          </a:p>
          <a:p>
            <a:endParaRPr lang="en-GB" sz="1800" dirty="0"/>
          </a:p>
          <a:p>
            <a:r>
              <a:rPr lang="en-GB" sz="1800" dirty="0"/>
              <a:t>Piece of pondweed</a:t>
            </a:r>
          </a:p>
          <a:p>
            <a:endParaRPr lang="en-GB" sz="1800" dirty="0"/>
          </a:p>
          <a:p>
            <a:r>
              <a:rPr lang="en-GB" sz="1800" dirty="0"/>
              <a:t>Place </a:t>
            </a:r>
            <a:r>
              <a:rPr lang="en-GB" sz="1800" b="1" dirty="0"/>
              <a:t>upside down </a:t>
            </a:r>
            <a:r>
              <a:rPr lang="en-GB" sz="1800" dirty="0"/>
              <a:t>in 1% sodium bicarbonate solution</a:t>
            </a:r>
          </a:p>
          <a:p>
            <a:endParaRPr lang="en-GB" sz="1800" dirty="0"/>
          </a:p>
          <a:p>
            <a:r>
              <a:rPr lang="en-GB" sz="1800" dirty="0"/>
              <a:t>Cut stem under level of liquid</a:t>
            </a:r>
          </a:p>
          <a:p>
            <a:endParaRPr lang="en-GB" sz="1800" dirty="0"/>
          </a:p>
          <a:p>
            <a:r>
              <a:rPr lang="en-GB" sz="1800" dirty="0"/>
              <a:t>Place in front of a bright light</a:t>
            </a:r>
          </a:p>
          <a:p>
            <a:endParaRPr lang="en-GB" sz="1800" dirty="0"/>
          </a:p>
          <a:p>
            <a:r>
              <a:rPr lang="en-GB" sz="1800" dirty="0"/>
              <a:t>Bubbles from the cut stem </a:t>
            </a:r>
          </a:p>
        </p:txBody>
      </p:sp>
      <p:pic>
        <p:nvPicPr>
          <p:cNvPr id="5" name="Picture 4"/>
          <p:cNvPicPr>
            <a:picLocks noChangeAspect="1"/>
          </p:cNvPicPr>
          <p:nvPr/>
        </p:nvPicPr>
        <p:blipFill rotWithShape="1">
          <a:blip r:embed="rId3"/>
          <a:srcRect l="2549" t="820" r="1614" b="3028"/>
          <a:stretch/>
        </p:blipFill>
        <p:spPr>
          <a:xfrm>
            <a:off x="6320360" y="1128426"/>
            <a:ext cx="2572749" cy="4601143"/>
          </a:xfrm>
          <a:prstGeom prst="roundRect">
            <a:avLst/>
          </a:prstGeom>
        </p:spPr>
      </p:pic>
    </p:spTree>
    <p:extLst>
      <p:ext uri="{BB962C8B-B14F-4D97-AF65-F5344CB8AC3E}">
        <p14:creationId xmlns:p14="http://schemas.microsoft.com/office/powerpoint/2010/main" val="3395489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4F9E70C-37B2-75D5-211C-3AF04EA5023F}"/>
              </a:ext>
            </a:extLst>
          </p:cNvPr>
          <p:cNvSpPr>
            <a:spLocks noGrp="1"/>
          </p:cNvSpPr>
          <p:nvPr>
            <p:ph type="title"/>
          </p:nvPr>
        </p:nvSpPr>
        <p:spPr/>
        <p:txBody>
          <a:bodyPr/>
          <a:lstStyle/>
          <a:p>
            <a:r>
              <a:rPr lang="en-GB" dirty="0"/>
              <a:t>Pondweed species</a:t>
            </a:r>
          </a:p>
        </p:txBody>
      </p:sp>
      <p:sp>
        <p:nvSpPr>
          <p:cNvPr id="9" name="Content Placeholder 2"/>
          <p:cNvSpPr>
            <a:spLocks noGrp="1"/>
          </p:cNvSpPr>
          <p:nvPr>
            <p:ph type="body" sz="quarter" idx="10"/>
          </p:nvPr>
        </p:nvSpPr>
        <p:spPr/>
        <p:txBody>
          <a:bodyPr>
            <a:normAutofit fontScale="92500" lnSpcReduction="10000"/>
          </a:bodyPr>
          <a:lstStyle/>
          <a:p>
            <a:pPr marL="0" indent="0">
              <a:buNone/>
            </a:pPr>
            <a:r>
              <a:rPr lang="en-GB" sz="1800" i="1" dirty="0"/>
              <a:t>Egeria </a:t>
            </a:r>
            <a:r>
              <a:rPr lang="en-GB" sz="1800" i="1" dirty="0" err="1"/>
              <a:t>najas</a:t>
            </a:r>
            <a:r>
              <a:rPr lang="en-GB" sz="1800" i="1" dirty="0"/>
              <a:t> </a:t>
            </a:r>
          </a:p>
          <a:p>
            <a:pPr marL="0" indent="0">
              <a:buNone/>
            </a:pPr>
            <a:endParaRPr lang="en-GB" sz="1800" i="1" dirty="0"/>
          </a:p>
          <a:p>
            <a:pPr marL="0" indent="0">
              <a:buNone/>
            </a:pPr>
            <a:r>
              <a:rPr lang="en-GB" sz="1800" i="1" dirty="0" err="1"/>
              <a:t>Ceratophyllum</a:t>
            </a:r>
            <a:r>
              <a:rPr lang="en-GB" sz="1800" i="1" dirty="0"/>
              <a:t> </a:t>
            </a:r>
            <a:r>
              <a:rPr lang="en-GB" sz="1800" i="1" dirty="0" err="1"/>
              <a:t>demersum</a:t>
            </a:r>
            <a:r>
              <a:rPr lang="en-GB" sz="1800" dirty="0"/>
              <a:t> (hornwort)</a:t>
            </a:r>
          </a:p>
          <a:p>
            <a:pPr marL="0" indent="0">
              <a:buNone/>
            </a:pPr>
            <a:endParaRPr lang="en-GB" sz="1800" dirty="0"/>
          </a:p>
          <a:p>
            <a:pPr marL="0" indent="0">
              <a:buNone/>
            </a:pPr>
            <a:r>
              <a:rPr lang="en-GB" sz="1800" i="1" dirty="0" err="1"/>
              <a:t>Cabomba</a:t>
            </a:r>
            <a:r>
              <a:rPr lang="en-GB" sz="1800" i="1" dirty="0"/>
              <a:t> </a:t>
            </a:r>
            <a:r>
              <a:rPr lang="en-GB" sz="1800" i="1" dirty="0" err="1"/>
              <a:t>furcata</a:t>
            </a:r>
            <a:r>
              <a:rPr lang="en-GB" sz="1800" i="1" dirty="0"/>
              <a:t> </a:t>
            </a:r>
            <a:r>
              <a:rPr lang="en-GB" sz="1800" dirty="0"/>
              <a:t>(red </a:t>
            </a:r>
            <a:r>
              <a:rPr lang="en-GB" sz="1800" dirty="0" err="1"/>
              <a:t>cabomba</a:t>
            </a:r>
            <a:r>
              <a:rPr lang="en-GB" sz="1800" dirty="0"/>
              <a:t>)</a:t>
            </a:r>
          </a:p>
          <a:p>
            <a:pPr marL="0" indent="0">
              <a:buNone/>
            </a:pPr>
            <a:endParaRPr lang="en-GB" sz="1800" b="1" i="1" dirty="0"/>
          </a:p>
          <a:p>
            <a:pPr marL="0" indent="0">
              <a:buNone/>
            </a:pPr>
            <a:r>
              <a:rPr lang="en-GB" sz="1800" i="1" dirty="0" err="1"/>
              <a:t>Cabomba</a:t>
            </a:r>
            <a:r>
              <a:rPr lang="en-GB" sz="1800" i="1" dirty="0"/>
              <a:t> </a:t>
            </a:r>
            <a:r>
              <a:rPr lang="en-GB" sz="1800" i="1" dirty="0" err="1"/>
              <a:t>aquatica</a:t>
            </a:r>
            <a:r>
              <a:rPr lang="en-GB" sz="1800" i="1" dirty="0"/>
              <a:t> </a:t>
            </a:r>
            <a:r>
              <a:rPr lang="en-GB" sz="1800" dirty="0"/>
              <a:t>(yellow </a:t>
            </a:r>
            <a:r>
              <a:rPr lang="en-GB" sz="1800" dirty="0" err="1"/>
              <a:t>cabomba</a:t>
            </a:r>
            <a:r>
              <a:rPr lang="en-GB" sz="1800" dirty="0"/>
              <a:t>)</a:t>
            </a:r>
          </a:p>
          <a:p>
            <a:pPr marL="0" indent="0">
              <a:buNone/>
            </a:pPr>
            <a:endParaRPr lang="en-GB" sz="1800" i="1" dirty="0"/>
          </a:p>
          <a:p>
            <a:pPr marL="0" indent="0">
              <a:buNone/>
            </a:pPr>
            <a:r>
              <a:rPr lang="en-GB" sz="1800" i="1" dirty="0"/>
              <a:t>Egeria/Elodea </a:t>
            </a:r>
            <a:r>
              <a:rPr lang="en-GB" sz="1800" i="1" dirty="0" err="1"/>
              <a:t>densa</a:t>
            </a:r>
            <a:r>
              <a:rPr lang="en-GB" sz="1800" i="1" dirty="0"/>
              <a:t> </a:t>
            </a:r>
          </a:p>
          <a:p>
            <a:pPr marL="0" indent="0">
              <a:buNone/>
            </a:pPr>
            <a:endParaRPr lang="en-GB" sz="1800" dirty="0"/>
          </a:p>
          <a:p>
            <a:pPr marL="0" indent="0">
              <a:buNone/>
            </a:pPr>
            <a:r>
              <a:rPr lang="en-GB" sz="1800" i="1" dirty="0" err="1"/>
              <a:t>Myrophyllum</a:t>
            </a:r>
            <a:r>
              <a:rPr lang="en-GB" sz="1800" i="1" dirty="0"/>
              <a:t> </a:t>
            </a:r>
            <a:r>
              <a:rPr lang="en-GB" sz="1800" i="1" dirty="0" err="1"/>
              <a:t>scabratum</a:t>
            </a:r>
            <a:r>
              <a:rPr lang="en-GB" sz="1800" i="1" dirty="0"/>
              <a:t> </a:t>
            </a:r>
            <a:r>
              <a:rPr lang="en-GB" sz="1800" dirty="0"/>
              <a:t>(not pictured)</a:t>
            </a:r>
            <a:br>
              <a:rPr lang="en-GB" sz="1800" i="1" dirty="0"/>
            </a:br>
            <a:endParaRPr lang="en-GB" sz="1800" i="1" dirty="0"/>
          </a:p>
        </p:txBody>
      </p:sp>
      <p:pic>
        <p:nvPicPr>
          <p:cNvPr id="10" name="Picture 9"/>
          <p:cNvPicPr>
            <a:picLocks noChangeAspect="1"/>
          </p:cNvPicPr>
          <p:nvPr/>
        </p:nvPicPr>
        <p:blipFill rotWithShape="1">
          <a:blip r:embed="rId3"/>
          <a:srcRect t="32840"/>
          <a:stretch/>
        </p:blipFill>
        <p:spPr>
          <a:xfrm>
            <a:off x="4601027" y="1286604"/>
            <a:ext cx="3863341" cy="3459480"/>
          </a:xfrm>
          <a:prstGeom prst="roundRect">
            <a:avLst/>
          </a:prstGeom>
        </p:spPr>
      </p:pic>
      <p:pic>
        <p:nvPicPr>
          <p:cNvPr id="512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54" b="97880" l="6071" r="97143">
                        <a14:foregroundMark x1="20714" y1="29329" x2="20714" y2="29329"/>
                        <a14:foregroundMark x1="9643" y1="21908" x2="39286" y2="6007"/>
                        <a14:foregroundMark x1="39286" y1="6007" x2="56071" y2="7774"/>
                        <a14:foregroundMark x1="19643" y1="15901" x2="20357" y2="37809"/>
                        <a14:foregroundMark x1="12500" y1="20848" x2="7143" y2="67491"/>
                        <a14:foregroundMark x1="7143" y1="67491" x2="40000" y2="95053"/>
                        <a14:foregroundMark x1="40000" y1="95053" x2="88929" y2="72085"/>
                        <a14:foregroundMark x1="88929" y1="72085" x2="72857" y2="27208"/>
                        <a14:foregroundMark x1="72857" y1="27208" x2="45714" y2="6714"/>
                        <a14:foregroundMark x1="6429" y1="26148" x2="7500" y2="68905"/>
                        <a14:foregroundMark x1="7500" y1="68905" x2="13929" y2="75265"/>
                        <a14:foregroundMark x1="78929" y1="84806" x2="97143" y2="55830"/>
                        <a14:foregroundMark x1="97143" y1="55830" x2="83929" y2="22968"/>
                        <a14:foregroundMark x1="83929" y1="22968" x2="81429" y2="23675"/>
                        <a14:foregroundMark x1="30714" y1="91519" x2="65000" y2="89046"/>
                        <a14:foregroundMark x1="65000" y1="89046" x2="64286" y2="87986"/>
                        <a14:foregroundMark x1="65714" y1="90459" x2="68929" y2="88339"/>
                        <a14:foregroundMark x1="62143" y1="98233" x2="45000" y2="96820"/>
                        <a14:foregroundMark x1="46786" y1="97173" x2="41071" y2="92226"/>
                        <a14:foregroundMark x1="6429" y1="63251" x2="6071" y2="34629"/>
                      </a14:backgroundRemoval>
                    </a14:imgEffect>
                  </a14:imgLayer>
                </a14:imgProps>
              </a:ext>
              <a:ext uri="{28A0092B-C50C-407E-A947-70E740481C1C}">
                <a14:useLocalDpi xmlns:a14="http://schemas.microsoft.com/office/drawing/2010/main" val="0"/>
              </a:ext>
            </a:extLst>
          </a:blip>
          <a:srcRect/>
          <a:stretch>
            <a:fillRect/>
          </a:stretch>
        </p:blipFill>
        <p:spPr bwMode="auto">
          <a:xfrm>
            <a:off x="7022913" y="5065061"/>
            <a:ext cx="1441455" cy="14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85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sz="3600" dirty="0"/>
              <a:t>Tips for happy pondweed</a:t>
            </a:r>
          </a:p>
        </p:txBody>
      </p:sp>
      <p:sp>
        <p:nvSpPr>
          <p:cNvPr id="9" name="Content Placeholder 2"/>
          <p:cNvSpPr>
            <a:spLocks noGrp="1"/>
          </p:cNvSpPr>
          <p:nvPr>
            <p:ph type="body" sz="quarter" idx="10"/>
          </p:nvPr>
        </p:nvSpPr>
        <p:spPr>
          <a:xfrm>
            <a:off x="432000" y="1218028"/>
            <a:ext cx="8142157" cy="3075678"/>
          </a:xfrm>
        </p:spPr>
        <p:txBody>
          <a:bodyPr>
            <a:noAutofit/>
          </a:bodyPr>
          <a:lstStyle/>
          <a:p>
            <a:pPr>
              <a:lnSpc>
                <a:spcPct val="150000"/>
              </a:lnSpc>
            </a:pPr>
            <a:r>
              <a:rPr lang="en-GB" sz="1800" dirty="0"/>
              <a:t>Pondweed is a living thing and needs caring for</a:t>
            </a:r>
          </a:p>
          <a:p>
            <a:pPr>
              <a:lnSpc>
                <a:spcPct val="150000"/>
              </a:lnSpc>
            </a:pPr>
            <a:r>
              <a:rPr lang="en-GB" sz="1800" dirty="0"/>
              <a:t>Weed from a cold pond in winter is unlikely to be very active</a:t>
            </a:r>
          </a:p>
          <a:p>
            <a:pPr>
              <a:lnSpc>
                <a:spcPct val="150000"/>
              </a:lnSpc>
            </a:pPr>
            <a:r>
              <a:rPr lang="en-GB" sz="1800" dirty="0"/>
              <a:t>Purchased weed should not be put into very cold water, bring the water up to room temperature.</a:t>
            </a:r>
          </a:p>
          <a:p>
            <a:pPr>
              <a:lnSpc>
                <a:spcPct val="150000"/>
              </a:lnSpc>
            </a:pPr>
            <a:r>
              <a:rPr lang="en-GB" sz="1800" dirty="0"/>
              <a:t>Constant illumination under bright light (&gt;1200 lumens if possible)</a:t>
            </a:r>
          </a:p>
          <a:p>
            <a:pPr>
              <a:lnSpc>
                <a:spcPct val="150000"/>
              </a:lnSpc>
            </a:pPr>
            <a:r>
              <a:rPr lang="en-GB" sz="1800" dirty="0"/>
              <a:t>Bubble with an air stone</a:t>
            </a:r>
          </a:p>
          <a:p>
            <a:pPr>
              <a:lnSpc>
                <a:spcPct val="150000"/>
              </a:lnSpc>
            </a:pPr>
            <a:r>
              <a:rPr lang="en-GB" sz="1800" dirty="0"/>
              <a:t>Cut the stem under water, add Sodium Hydrogen Carbonate to the water (to create a 1% soln.) to ensure CO2 is not limiting in the boiling tube.</a:t>
            </a:r>
          </a:p>
          <a:p>
            <a:pPr>
              <a:lnSpc>
                <a:spcPct val="150000"/>
              </a:lnSpc>
            </a:pPr>
            <a:r>
              <a:rPr lang="en-GB" sz="1800" dirty="0"/>
              <a:t>Use bright lights during the experiment itself</a:t>
            </a:r>
          </a:p>
        </p:txBody>
      </p:sp>
    </p:spTree>
    <p:extLst>
      <p:ext uri="{BB962C8B-B14F-4D97-AF65-F5344CB8AC3E}">
        <p14:creationId xmlns:p14="http://schemas.microsoft.com/office/powerpoint/2010/main" val="314127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2A3CE3D-F796-9EA1-08EC-26BF9FB10FEE}"/>
              </a:ext>
            </a:extLst>
          </p:cNvPr>
          <p:cNvSpPr>
            <a:spLocks noGrp="1"/>
          </p:cNvSpPr>
          <p:nvPr>
            <p:ph type="body" sz="quarter" idx="11"/>
          </p:nvPr>
        </p:nvSpPr>
        <p:spPr>
          <a:xfrm>
            <a:off x="432000" y="3556704"/>
            <a:ext cx="4597200" cy="803423"/>
          </a:xfrm>
        </p:spPr>
        <p:txBody>
          <a:bodyPr/>
          <a:lstStyle/>
          <a:p>
            <a:r>
              <a:rPr lang="en-GB" dirty="0"/>
              <a:t>Have you done this practical? 👍 / 👎</a:t>
            </a:r>
          </a:p>
          <a:p>
            <a:endParaRPr lang="en-GB" dirty="0"/>
          </a:p>
          <a:p>
            <a:endParaRPr lang="en-GB" dirty="0"/>
          </a:p>
          <a:p>
            <a:endParaRPr lang="en-GB" dirty="0"/>
          </a:p>
          <a:p>
            <a:endParaRPr lang="en-GB" dirty="0"/>
          </a:p>
        </p:txBody>
      </p:sp>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err="1"/>
              <a:t>Immobilised</a:t>
            </a:r>
            <a:r>
              <a:rPr lang="en-US" dirty="0"/>
              <a:t> algal balls</a:t>
            </a:r>
            <a:endParaRPr lang="en-GB" dirty="0"/>
          </a:p>
        </p:txBody>
      </p:sp>
    </p:spTree>
    <p:extLst>
      <p:ext uri="{BB962C8B-B14F-4D97-AF65-F5344CB8AC3E}">
        <p14:creationId xmlns:p14="http://schemas.microsoft.com/office/powerpoint/2010/main" val="2246672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a:t>Immobilised algal balls</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546" y="1036638"/>
            <a:ext cx="5616575" cy="46085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202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descr="MVC-00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16154"/>
            <a:ext cx="3086100" cy="41148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6"/>
          <p:cNvSpPr>
            <a:spLocks noChangeArrowheads="1"/>
          </p:cNvSpPr>
          <p:nvPr/>
        </p:nvSpPr>
        <p:spPr bwMode="auto">
          <a:xfrm>
            <a:off x="3598863" y="5373688"/>
            <a:ext cx="55451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
                <a:schemeClr val="hlink"/>
              </a:buClr>
              <a:buSzPct val="40000"/>
              <a:buFontTx/>
              <a:buNone/>
            </a:pPr>
            <a:r>
              <a:rPr lang="en-GB" altLang="en-US" i="1" baseline="-25000">
                <a:latin typeface="Calibri" pitchFamily="34" charset="0"/>
                <a:ea typeface="ＭＳ Ｐゴシック" pitchFamily="34" charset="-128"/>
              </a:rPr>
              <a:t>Scenedesmus </a:t>
            </a:r>
            <a:r>
              <a:rPr lang="en-US" altLang="en-US" i="1" baseline="-25000">
                <a:latin typeface="Calibri" pitchFamily="34" charset="0"/>
                <a:ea typeface="ＭＳ Ｐゴシック" pitchFamily="34" charset="-128"/>
              </a:rPr>
              <a:t>quadricauda</a:t>
            </a:r>
            <a:r>
              <a:rPr lang="en-US" altLang="en-US" baseline="-25000">
                <a:latin typeface="Times"/>
                <a:ea typeface="ＭＳ Ｐゴシック" pitchFamily="34" charset="-128"/>
              </a:rPr>
              <a:t> </a:t>
            </a:r>
            <a:endParaRPr lang="en-GB" altLang="en-US" baseline="-25000">
              <a:latin typeface="Times"/>
              <a:ea typeface="ＭＳ Ｐゴシック" pitchFamily="34" charset="-128"/>
            </a:endParaRPr>
          </a:p>
        </p:txBody>
      </p:sp>
      <p:pic>
        <p:nvPicPr>
          <p:cNvPr id="26629" name="Picture 8" descr="Scene A2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335" y="1360641"/>
            <a:ext cx="4897437" cy="34258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510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71395" name="Object 2"/>
          <p:cNvGraphicFramePr>
            <a:graphicFrameLocks noGrp="1" noChangeAspect="1"/>
          </p:cNvGraphicFramePr>
          <p:nvPr>
            <p:ph sz="quarter" idx="4294967295"/>
          </p:nvPr>
        </p:nvGraphicFramePr>
        <p:xfrm>
          <a:off x="5688013" y="2786063"/>
          <a:ext cx="3455987" cy="2944812"/>
        </p:xfrm>
        <a:graphic>
          <a:graphicData uri="http://schemas.openxmlformats.org/presentationml/2006/ole">
            <mc:AlternateContent xmlns:mc="http://schemas.openxmlformats.org/markup-compatibility/2006">
              <mc:Choice xmlns:v="urn:schemas-microsoft-com:vml" Requires="v">
                <p:oleObj name="CS ChemDraw Drawing" r:id="rId2" imgW="1663700" imgH="1417320" progId="">
                  <p:embed/>
                </p:oleObj>
              </mc:Choice>
              <mc:Fallback>
                <p:oleObj name="CS ChemDraw Drawing" r:id="rId2" imgW="1663700" imgH="1417320" progId="">
                  <p:embed/>
                  <p:pic>
                    <p:nvPicPr>
                      <p:cNvPr id="571395"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013" y="2786063"/>
                        <a:ext cx="3455987" cy="29448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Rectangle 4"/>
          <p:cNvSpPr>
            <a:spLocks noChangeArrowheads="1"/>
          </p:cNvSpPr>
          <p:nvPr/>
        </p:nvSpPr>
        <p:spPr bwMode="auto">
          <a:xfrm>
            <a:off x="563563" y="1506538"/>
            <a:ext cx="815975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i="1" dirty="0">
                <a:latin typeface="Calibri" pitchFamily="34" charset="0"/>
              </a:rPr>
              <a:t>Algae suspended in        +   calcium chloride</a:t>
            </a:r>
          </a:p>
          <a:p>
            <a:pPr eaLnBrk="1" hangingPunct="1">
              <a:spcBef>
                <a:spcPct val="0"/>
              </a:spcBef>
              <a:buFontTx/>
              <a:buNone/>
            </a:pPr>
            <a:r>
              <a:rPr lang="en-GB" altLang="en-US" i="1" dirty="0">
                <a:latin typeface="Calibri" pitchFamily="34" charset="0"/>
              </a:rPr>
              <a:t>Sodium alginate solution</a:t>
            </a:r>
          </a:p>
          <a:p>
            <a:pPr eaLnBrk="1" hangingPunct="1">
              <a:spcBef>
                <a:spcPct val="0"/>
              </a:spcBef>
              <a:buFontTx/>
              <a:buNone/>
            </a:pPr>
            <a:endParaRPr lang="en-GB" altLang="en-US" i="1" dirty="0">
              <a:latin typeface="Calibri" pitchFamily="34" charset="0"/>
            </a:endParaRPr>
          </a:p>
          <a:p>
            <a:pPr eaLnBrk="1" hangingPunct="1">
              <a:spcBef>
                <a:spcPct val="0"/>
              </a:spcBef>
              <a:buFontTx/>
              <a:buNone/>
            </a:pPr>
            <a:endParaRPr lang="en-GB" altLang="en-US" i="1" dirty="0">
              <a:latin typeface="Calibri" pitchFamily="34" charset="0"/>
            </a:endParaRPr>
          </a:p>
          <a:p>
            <a:pPr eaLnBrk="1" hangingPunct="1">
              <a:spcBef>
                <a:spcPct val="0"/>
              </a:spcBef>
              <a:buFontTx/>
              <a:buNone/>
            </a:pPr>
            <a:endParaRPr lang="en-GB" altLang="en-US" i="1" dirty="0">
              <a:latin typeface="Calibri" pitchFamily="34" charset="0"/>
            </a:endParaRPr>
          </a:p>
          <a:p>
            <a:pPr eaLnBrk="1" hangingPunct="1">
              <a:spcBef>
                <a:spcPct val="0"/>
              </a:spcBef>
              <a:buFontTx/>
              <a:buNone/>
            </a:pPr>
            <a:endParaRPr lang="en-GB" altLang="en-US" i="1" dirty="0">
              <a:latin typeface="Calibri" pitchFamily="34" charset="0"/>
            </a:endParaRPr>
          </a:p>
          <a:p>
            <a:pPr eaLnBrk="1" hangingPunct="1">
              <a:spcBef>
                <a:spcPct val="0"/>
              </a:spcBef>
              <a:buFontTx/>
              <a:buNone/>
            </a:pPr>
            <a:r>
              <a:rPr lang="en-GB" altLang="en-US" i="1" dirty="0">
                <a:latin typeface="Calibri" pitchFamily="34" charset="0"/>
              </a:rPr>
              <a:t>Calcium alginate</a:t>
            </a:r>
          </a:p>
          <a:p>
            <a:pPr eaLnBrk="1" hangingPunct="1">
              <a:spcBef>
                <a:spcPct val="0"/>
              </a:spcBef>
              <a:buFontTx/>
              <a:buNone/>
            </a:pPr>
            <a:r>
              <a:rPr lang="en-GB" altLang="en-US" i="1" dirty="0">
                <a:latin typeface="Calibri" pitchFamily="34" charset="0"/>
              </a:rPr>
              <a:t>(insoluble)</a:t>
            </a:r>
            <a:endParaRPr lang="en-US" altLang="en-US" i="1" dirty="0">
              <a:latin typeface="Calibri" pitchFamily="34" charset="0"/>
            </a:endParaRPr>
          </a:p>
        </p:txBody>
      </p:sp>
      <p:sp>
        <p:nvSpPr>
          <p:cNvPr id="27652" name="Line 5"/>
          <p:cNvSpPr>
            <a:spLocks noChangeShapeType="1"/>
          </p:cNvSpPr>
          <p:nvPr/>
        </p:nvSpPr>
        <p:spPr bwMode="auto">
          <a:xfrm>
            <a:off x="2124075" y="2708275"/>
            <a:ext cx="0" cy="1296988"/>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53" name="Line 6"/>
          <p:cNvSpPr>
            <a:spLocks noChangeShapeType="1"/>
          </p:cNvSpPr>
          <p:nvPr/>
        </p:nvSpPr>
        <p:spPr bwMode="auto">
          <a:xfrm>
            <a:off x="4356100" y="4508500"/>
            <a:ext cx="1728788" cy="0"/>
          </a:xfrm>
          <a:prstGeom prst="line">
            <a:avLst/>
          </a:prstGeom>
          <a:noFill/>
          <a:ln w="34925">
            <a:solidFill>
              <a:schemeClr val="tx1"/>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Title 1">
            <a:extLst>
              <a:ext uri="{FF2B5EF4-FFF2-40B4-BE49-F238E27FC236}">
                <a16:creationId xmlns:a16="http://schemas.microsoft.com/office/drawing/2014/main" id="{73323706-0FBE-E3C5-129F-51D58C6C741C}"/>
              </a:ext>
            </a:extLst>
          </p:cNvPr>
          <p:cNvSpPr txBox="1">
            <a:spLocks/>
          </p:cNvSpPr>
          <p:nvPr/>
        </p:nvSpPr>
        <p:spPr>
          <a:xfrm>
            <a:off x="432000" y="441329"/>
            <a:ext cx="8271669" cy="526298"/>
          </a:xfrm>
          <a:prstGeom prst="rect">
            <a:avLst/>
          </a:prstGeom>
        </p:spPr>
        <p:txBody>
          <a:bodyPr/>
          <a:lstStyle>
            <a:lvl1pPr algn="l" defTabSz="685783" rtl="0" eaLnBrk="1" latinLnBrk="0" hangingPunct="1">
              <a:lnSpc>
                <a:spcPct val="90000"/>
              </a:lnSpc>
              <a:spcBef>
                <a:spcPct val="0"/>
              </a:spcBef>
              <a:buNone/>
              <a:defRPr sz="4000" b="1" i="0" kern="1200">
                <a:solidFill>
                  <a:schemeClr val="tx1"/>
                </a:solidFill>
                <a:latin typeface="+mj-lt"/>
                <a:ea typeface="+mj-ea"/>
                <a:cs typeface="Arial" panose="020B0604020202020204" pitchFamily="34" charset="0"/>
              </a:defRPr>
            </a:lvl1pPr>
          </a:lstStyle>
          <a:p>
            <a:r>
              <a:rPr lang="en-US" dirty="0"/>
              <a:t>What’s happening?</a:t>
            </a:r>
            <a:endParaRPr lang="en-GB" dirty="0"/>
          </a:p>
        </p:txBody>
      </p:sp>
    </p:spTree>
    <p:extLst>
      <p:ext uri="{BB962C8B-B14F-4D97-AF65-F5344CB8AC3E}">
        <p14:creationId xmlns:p14="http://schemas.microsoft.com/office/powerpoint/2010/main" val="9970572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VC-003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8420"/>
            <a:ext cx="7315200" cy="54864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99284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j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8413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F34872-EB80-9463-3ACD-DDAFDEDC9138}"/>
              </a:ext>
            </a:extLst>
          </p:cNvPr>
          <p:cNvSpPr/>
          <p:nvPr/>
        </p:nvSpPr>
        <p:spPr>
          <a:xfrm>
            <a:off x="226142" y="1866577"/>
            <a:ext cx="8691716" cy="27038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a:bodyPr>
          <a:lstStyle/>
          <a:p>
            <a:pPr algn="l">
              <a:spcBef>
                <a:spcPts val="1000"/>
              </a:spcBef>
            </a:pPr>
            <a:endParaRPr lang="en-GB" sz="2800" dirty="0" err="1">
              <a:solidFill>
                <a:schemeClr val="bg1"/>
              </a:solidFill>
            </a:endParaRPr>
          </a:p>
        </p:txBody>
      </p:sp>
      <p:sp>
        <p:nvSpPr>
          <p:cNvPr id="327684" name="Rectangle 4"/>
          <p:cNvSpPr>
            <a:spLocks noChangeArrowheads="1"/>
          </p:cNvSpPr>
          <p:nvPr/>
        </p:nvSpPr>
        <p:spPr bwMode="auto">
          <a:xfrm>
            <a:off x="395288" y="765175"/>
            <a:ext cx="8305800" cy="579438"/>
          </a:xfrm>
          <a:prstGeom prst="rect">
            <a:avLst/>
          </a:prstGeom>
          <a:noFill/>
          <a:ln w="9525">
            <a:noFill/>
            <a:miter lim="800000"/>
            <a:headEnd/>
            <a:tailEnd/>
          </a:ln>
          <a:effectLst/>
        </p:spPr>
        <p:txBody>
          <a:bodyPr>
            <a:spAutoFit/>
          </a:bodyPr>
          <a:lstStyle/>
          <a:p>
            <a:pPr algn="ctr" eaLnBrk="0" hangingPunct="0">
              <a:defRPr/>
            </a:pPr>
            <a:r>
              <a:rPr lang="en-GB" sz="4800" b="1" baseline="-25000" dirty="0">
                <a:latin typeface="+mj-lt"/>
                <a:ea typeface="ＭＳ Ｐゴシック" pitchFamily="34" charset="-128"/>
              </a:rPr>
              <a:t>Hydrogen carbonate indicator</a:t>
            </a:r>
          </a:p>
        </p:txBody>
      </p:sp>
      <p:pic>
        <p:nvPicPr>
          <p:cNvPr id="31747" name="Picture 5" descr="IMG_22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02" y="2228392"/>
            <a:ext cx="7934196" cy="197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4"/>
          <p:cNvSpPr>
            <a:spLocks noChangeArrowheads="1"/>
          </p:cNvSpPr>
          <p:nvPr/>
        </p:nvSpPr>
        <p:spPr bwMode="auto">
          <a:xfrm>
            <a:off x="0" y="47244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i="1">
                <a:latin typeface="Calibri" pitchFamily="34" charset="0"/>
              </a:rPr>
              <a:t>pH 6.8							       9.2</a:t>
            </a:r>
          </a:p>
          <a:p>
            <a:pPr algn="ctr" eaLnBrk="1" hangingPunct="1">
              <a:spcBef>
                <a:spcPct val="0"/>
              </a:spcBef>
              <a:buFontTx/>
              <a:buNone/>
            </a:pPr>
            <a:r>
              <a:rPr lang="en-GB" altLang="en-US" i="1">
                <a:latin typeface="Calibri" pitchFamily="34" charset="0"/>
              </a:rPr>
              <a:t>(in 0.2 increments)</a:t>
            </a:r>
          </a:p>
        </p:txBody>
      </p:sp>
      <p:sp>
        <p:nvSpPr>
          <p:cNvPr id="31749" name="Line 5"/>
          <p:cNvSpPr>
            <a:spLocks noChangeShapeType="1"/>
          </p:cNvSpPr>
          <p:nvPr/>
        </p:nvSpPr>
        <p:spPr bwMode="auto">
          <a:xfrm>
            <a:off x="2051050" y="5013325"/>
            <a:ext cx="5040313"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8667621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180BB09-EB08-A99D-E52B-07C2FA77B58B}"/>
              </a:ext>
            </a:extLst>
          </p:cNvPr>
          <p:cNvSpPr>
            <a:spLocks noGrp="1"/>
          </p:cNvSpPr>
          <p:nvPr>
            <p:ph type="body" sz="quarter" idx="11"/>
          </p:nvPr>
        </p:nvSpPr>
        <p:spPr>
          <a:xfrm>
            <a:off x="432000" y="3556704"/>
            <a:ext cx="3348263" cy="576400"/>
          </a:xfrm>
        </p:spPr>
        <p:txBody>
          <a:bodyPr/>
          <a:lstStyle/>
          <a:p>
            <a:r>
              <a:rPr lang="en-GB" dirty="0"/>
              <a:t>Have you heard of us?</a:t>
            </a:r>
          </a:p>
        </p:txBody>
      </p:sp>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A poll!</a:t>
            </a:r>
            <a:endParaRPr lang="en-GB" dirty="0"/>
          </a:p>
        </p:txBody>
      </p:sp>
    </p:spTree>
    <p:extLst>
      <p:ext uri="{BB962C8B-B14F-4D97-AF65-F5344CB8AC3E}">
        <p14:creationId xmlns:p14="http://schemas.microsoft.com/office/powerpoint/2010/main" val="3901853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a:t>Immobilised algal balls</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546" y="1036638"/>
            <a:ext cx="5616575" cy="46085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48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4713741" cy="1274195"/>
          </a:xfrm>
        </p:spPr>
        <p:txBody>
          <a:bodyPr/>
          <a:lstStyle/>
          <a:p>
            <a:r>
              <a:rPr lang="en-US" dirty="0"/>
              <a:t>10 resources in 10 minutes!</a:t>
            </a:r>
            <a:endParaRPr lang="en-GB" dirty="0"/>
          </a:p>
        </p:txBody>
      </p:sp>
    </p:spTree>
    <p:extLst>
      <p:ext uri="{BB962C8B-B14F-4D97-AF65-F5344CB8AC3E}">
        <p14:creationId xmlns:p14="http://schemas.microsoft.com/office/powerpoint/2010/main" val="3152597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Potometer</a:t>
            </a:r>
            <a:endParaRPr lang="en-GB" dirty="0"/>
          </a:p>
        </p:txBody>
      </p:sp>
    </p:spTree>
    <p:extLst>
      <p:ext uri="{BB962C8B-B14F-4D97-AF65-F5344CB8AC3E}">
        <p14:creationId xmlns:p14="http://schemas.microsoft.com/office/powerpoint/2010/main" val="3578667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8285449-263C-4D66-B7CE-6A1636B6767D}"/>
              </a:ext>
            </a:extLst>
          </p:cNvPr>
          <p:cNvSpPr>
            <a:spLocks noGrp="1" noChangeArrowheads="1"/>
          </p:cNvSpPr>
          <p:nvPr>
            <p:ph type="title" idx="4294967295"/>
          </p:nvPr>
        </p:nvSpPr>
        <p:spPr>
          <a:xfrm>
            <a:off x="0" y="354013"/>
            <a:ext cx="8262938" cy="387350"/>
          </a:xfrm>
        </p:spPr>
        <p:txBody>
          <a:bodyPr/>
          <a:lstStyle/>
          <a:p>
            <a:pPr eaLnBrk="1" hangingPunct="1"/>
            <a:r>
              <a:rPr lang="en-US" altLang="en-US" sz="2800" dirty="0"/>
              <a:t>Traditionally one of these…</a:t>
            </a:r>
          </a:p>
        </p:txBody>
      </p:sp>
      <p:pic>
        <p:nvPicPr>
          <p:cNvPr id="10243" name="Picture 2" descr="Potometer simple Lascells">
            <a:extLst>
              <a:ext uri="{FF2B5EF4-FFF2-40B4-BE49-F238E27FC236}">
                <a16:creationId xmlns:a16="http://schemas.microsoft.com/office/drawing/2014/main" id="{1378945F-2AEC-4CD3-8A9E-2F6C66586B04}"/>
              </a:ext>
            </a:extLst>
          </p:cNvPr>
          <p:cNvPicPr>
            <a:picLocks noChangeAspect="1" noChangeArrowheads="1"/>
          </p:cNvPicPr>
          <p:nvPr/>
        </p:nvPicPr>
        <p:blipFill>
          <a:blip r:embed="rId2"/>
          <a:srcRect/>
          <a:stretch>
            <a:fillRect/>
          </a:stretch>
        </p:blipFill>
        <p:spPr bwMode="auto">
          <a:xfrm>
            <a:off x="243612" y="972275"/>
            <a:ext cx="1880464" cy="1880464"/>
          </a:xfrm>
          <a:prstGeom prst="roundRect">
            <a:avLst/>
          </a:prstGeom>
          <a:noFill/>
          <a:ln w="19050">
            <a:noFill/>
            <a:miter lim="800000"/>
            <a:headEnd/>
            <a:tailEnd/>
          </a:ln>
        </p:spPr>
      </p:pic>
      <p:pic>
        <p:nvPicPr>
          <p:cNvPr id="10244" name="Picture 6" descr="Potometer - Science Equipment used in School and Education - Preproom.org">
            <a:extLst>
              <a:ext uri="{FF2B5EF4-FFF2-40B4-BE49-F238E27FC236}">
                <a16:creationId xmlns:a16="http://schemas.microsoft.com/office/drawing/2014/main" id="{306384F3-E393-4C25-9D00-0234941E36BF}"/>
              </a:ext>
            </a:extLst>
          </p:cNvPr>
          <p:cNvPicPr>
            <a:picLocks noChangeAspect="1" noChangeArrowheads="1"/>
          </p:cNvPicPr>
          <p:nvPr/>
        </p:nvPicPr>
        <p:blipFill>
          <a:blip r:embed="rId3"/>
          <a:srcRect b="14392"/>
          <a:stretch>
            <a:fillRect/>
          </a:stretch>
        </p:blipFill>
        <p:spPr bwMode="auto">
          <a:xfrm>
            <a:off x="2502664" y="3280320"/>
            <a:ext cx="1931871" cy="2281763"/>
          </a:xfrm>
          <a:prstGeom prst="roundRect">
            <a:avLst/>
          </a:prstGeom>
          <a:noFill/>
          <a:ln w="19050">
            <a:noFill/>
            <a:miter lim="800000"/>
            <a:headEnd/>
            <a:tailEnd/>
          </a:ln>
        </p:spPr>
      </p:pic>
      <p:pic>
        <p:nvPicPr>
          <p:cNvPr id="10245" name="Picture 14" descr="Abritech™ Potometer thoday mounted on wood stand Products | Fisher  Scientific">
            <a:extLst>
              <a:ext uri="{FF2B5EF4-FFF2-40B4-BE49-F238E27FC236}">
                <a16:creationId xmlns:a16="http://schemas.microsoft.com/office/drawing/2014/main" id="{5D375167-FFC1-4104-AF48-B559354215FD}"/>
              </a:ext>
            </a:extLst>
          </p:cNvPr>
          <p:cNvPicPr>
            <a:picLocks noChangeAspect="1" noChangeArrowheads="1"/>
          </p:cNvPicPr>
          <p:nvPr/>
        </p:nvPicPr>
        <p:blipFill>
          <a:blip r:embed="rId4"/>
          <a:srcRect/>
          <a:stretch>
            <a:fillRect/>
          </a:stretch>
        </p:blipFill>
        <p:spPr bwMode="auto">
          <a:xfrm>
            <a:off x="2470236" y="1089403"/>
            <a:ext cx="2193874" cy="1789260"/>
          </a:xfrm>
          <a:prstGeom prst="roundRect">
            <a:avLst/>
          </a:prstGeom>
          <a:noFill/>
          <a:ln w="19050">
            <a:noFill/>
            <a:miter lim="800000"/>
            <a:headEnd/>
            <a:tailEnd/>
          </a:ln>
        </p:spPr>
      </p:pic>
      <p:pic>
        <p:nvPicPr>
          <p:cNvPr id="10246" name="Picture 16" descr="Ganong Potometer | School Science Equipment">
            <a:extLst>
              <a:ext uri="{FF2B5EF4-FFF2-40B4-BE49-F238E27FC236}">
                <a16:creationId xmlns:a16="http://schemas.microsoft.com/office/drawing/2014/main" id="{18F8A4DD-BCEE-4F5C-9D95-22F113B180FF}"/>
              </a:ext>
            </a:extLst>
          </p:cNvPr>
          <p:cNvPicPr>
            <a:picLocks noChangeAspect="1" noChangeArrowheads="1"/>
          </p:cNvPicPr>
          <p:nvPr/>
        </p:nvPicPr>
        <p:blipFill>
          <a:blip r:embed="rId5"/>
          <a:srcRect/>
          <a:stretch>
            <a:fillRect/>
          </a:stretch>
        </p:blipFill>
        <p:spPr bwMode="auto">
          <a:xfrm>
            <a:off x="168233" y="3379817"/>
            <a:ext cx="2084430" cy="2082771"/>
          </a:xfrm>
          <a:prstGeom prst="roundRect">
            <a:avLst/>
          </a:prstGeom>
          <a:noFill/>
          <a:ln w="19050">
            <a:noFill/>
            <a:miter lim="800000"/>
            <a:headEnd/>
            <a:tailEnd/>
          </a:ln>
        </p:spPr>
      </p:pic>
      <p:sp>
        <p:nvSpPr>
          <p:cNvPr id="10248" name="TextBox 6">
            <a:extLst>
              <a:ext uri="{FF2B5EF4-FFF2-40B4-BE49-F238E27FC236}">
                <a16:creationId xmlns:a16="http://schemas.microsoft.com/office/drawing/2014/main" id="{F6312A7E-207C-43A2-9395-0084FAE59877}"/>
              </a:ext>
            </a:extLst>
          </p:cNvPr>
          <p:cNvSpPr txBox="1">
            <a:spLocks noChangeArrowheads="1"/>
          </p:cNvSpPr>
          <p:nvPr/>
        </p:nvSpPr>
        <p:spPr bwMode="auto">
          <a:xfrm>
            <a:off x="6991484" y="4750727"/>
            <a:ext cx="2011910" cy="1055608"/>
          </a:xfrm>
          <a:prstGeom prst="roundRect">
            <a:avLst/>
          </a:prstGeom>
          <a:solidFill>
            <a:schemeClr val="accent1"/>
          </a:solidFill>
          <a:ln w="19050">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Something else?</a:t>
            </a:r>
          </a:p>
        </p:txBody>
      </p:sp>
      <p:pic>
        <p:nvPicPr>
          <p:cNvPr id="10250" name="Picture 10" descr="POTOMETER">
            <a:extLst>
              <a:ext uri="{FF2B5EF4-FFF2-40B4-BE49-F238E27FC236}">
                <a16:creationId xmlns:a16="http://schemas.microsoft.com/office/drawing/2014/main" id="{50712F72-6A75-4292-A94E-26F3193F572D}"/>
              </a:ext>
            </a:extLst>
          </p:cNvPr>
          <p:cNvPicPr>
            <a:picLocks noChangeAspect="1" noChangeArrowheads="1"/>
          </p:cNvPicPr>
          <p:nvPr/>
        </p:nvPicPr>
        <p:blipFill>
          <a:blip r:embed="rId6"/>
          <a:srcRect/>
          <a:stretch>
            <a:fillRect/>
          </a:stretch>
        </p:blipFill>
        <p:spPr bwMode="auto">
          <a:xfrm>
            <a:off x="4914111" y="2107273"/>
            <a:ext cx="2192217" cy="2192217"/>
          </a:xfrm>
          <a:prstGeom prst="roundRect">
            <a:avLst/>
          </a:prstGeom>
          <a:noFill/>
          <a:ln w="19050">
            <a:noFill/>
          </a:ln>
        </p:spPr>
      </p:pic>
      <p:pic>
        <p:nvPicPr>
          <p:cNvPr id="10252" name="Picture 12" descr="Potometer High Resolution Stock Photography and Images - Alamy">
            <a:extLst>
              <a:ext uri="{FF2B5EF4-FFF2-40B4-BE49-F238E27FC236}">
                <a16:creationId xmlns:a16="http://schemas.microsoft.com/office/drawing/2014/main" id="{6A56D9D8-03F2-47D7-B1B8-E118748F5DAB}"/>
              </a:ext>
            </a:extLst>
          </p:cNvPr>
          <p:cNvPicPr>
            <a:picLocks noChangeAspect="1" noChangeArrowheads="1"/>
          </p:cNvPicPr>
          <p:nvPr/>
        </p:nvPicPr>
        <p:blipFill rotWithShape="1">
          <a:blip r:embed="rId7"/>
          <a:srcRect b="8009"/>
          <a:stretch/>
        </p:blipFill>
        <p:spPr bwMode="auto">
          <a:xfrm>
            <a:off x="7356329" y="810407"/>
            <a:ext cx="1420577" cy="3489083"/>
          </a:xfrm>
          <a:prstGeom prst="roundRect">
            <a:avLst/>
          </a:prstGeom>
          <a:noFill/>
          <a:ln w="19050">
            <a:noFill/>
          </a:ln>
        </p:spPr>
      </p:pic>
    </p:spTree>
    <p:extLst>
      <p:ext uri="{BB962C8B-B14F-4D97-AF65-F5344CB8AC3E}">
        <p14:creationId xmlns:p14="http://schemas.microsoft.com/office/powerpoint/2010/main" val="4212740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3FD33-973A-41F5-BC04-65561A15BD3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4177" y="944719"/>
            <a:ext cx="7435645" cy="4859268"/>
          </a:xfrm>
          <a:prstGeom prst="roundRect">
            <a:avLst/>
          </a:prstGeom>
        </p:spPr>
      </p:pic>
      <p:sp>
        <p:nvSpPr>
          <p:cNvPr id="2" name="Rectangle 2">
            <a:extLst>
              <a:ext uri="{FF2B5EF4-FFF2-40B4-BE49-F238E27FC236}">
                <a16:creationId xmlns:a16="http://schemas.microsoft.com/office/drawing/2014/main" id="{E75D51D8-25CF-7FCB-531F-D126937257CC}"/>
              </a:ext>
            </a:extLst>
          </p:cNvPr>
          <p:cNvSpPr txBox="1">
            <a:spLocks noChangeArrowheads="1"/>
          </p:cNvSpPr>
          <p:nvPr/>
        </p:nvSpPr>
        <p:spPr>
          <a:xfrm>
            <a:off x="257175" y="354012"/>
            <a:ext cx="8262938" cy="387798"/>
          </a:xfrm>
          <a:prstGeom prst="rect">
            <a:avLst/>
          </a:prstGeom>
        </p:spPr>
        <p:txBody>
          <a:bodyPr vert="horz" wrap="square" lIns="0" tIns="0" rIns="0" bIns="0" rtlCol="0" anchor="t" anchorCtr="0">
            <a:spAutoFit/>
          </a:bodyPr>
          <a:lstStyle>
            <a:lvl1pPr algn="l" defTabSz="685783" rtl="0" eaLnBrk="1" latinLnBrk="0" hangingPunct="1">
              <a:lnSpc>
                <a:spcPct val="90000"/>
              </a:lnSpc>
              <a:spcBef>
                <a:spcPct val="0"/>
              </a:spcBef>
              <a:buNone/>
              <a:defRPr sz="4000" b="1" i="0" kern="1200">
                <a:solidFill>
                  <a:schemeClr val="tx1"/>
                </a:solidFill>
                <a:latin typeface="+mj-lt"/>
                <a:ea typeface="+mj-ea"/>
                <a:cs typeface="Arial" panose="020B0604020202020204" pitchFamily="34" charset="0"/>
              </a:defRPr>
            </a:lvl1pPr>
          </a:lstStyle>
          <a:p>
            <a:r>
              <a:rPr lang="en-US" altLang="en-US" sz="2800" dirty="0"/>
              <a:t>The SAPS potometer</a:t>
            </a:r>
          </a:p>
        </p:txBody>
      </p:sp>
    </p:spTree>
    <p:extLst>
      <p:ext uri="{BB962C8B-B14F-4D97-AF65-F5344CB8AC3E}">
        <p14:creationId xmlns:p14="http://schemas.microsoft.com/office/powerpoint/2010/main" val="2343930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0524" y="601309"/>
            <a:ext cx="2898326" cy="4963749"/>
          </a:xfrm>
          <a:prstGeom prst="roundRect">
            <a:avLst/>
          </a:prstGeom>
        </p:spPr>
      </p:pic>
      <p:pic>
        <p:nvPicPr>
          <p:cNvPr id="4" name="Picture 3"/>
          <p:cNvPicPr>
            <a:picLocks noChangeAspect="1"/>
          </p:cNvPicPr>
          <p:nvPr/>
        </p:nvPicPr>
        <p:blipFill>
          <a:blip r:embed="rId3"/>
          <a:stretch>
            <a:fillRect/>
          </a:stretch>
        </p:blipFill>
        <p:spPr>
          <a:xfrm>
            <a:off x="611560" y="1268760"/>
            <a:ext cx="3421918" cy="3773409"/>
          </a:xfrm>
          <a:prstGeom prst="roundRect">
            <a:avLst/>
          </a:prstGeom>
        </p:spPr>
      </p:pic>
    </p:spTree>
    <p:extLst>
      <p:ext uri="{BB962C8B-B14F-4D97-AF65-F5344CB8AC3E}">
        <p14:creationId xmlns:p14="http://schemas.microsoft.com/office/powerpoint/2010/main" val="4244732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Osmosis in bell pepper</a:t>
            </a:r>
            <a:endParaRPr lang="en-GB" dirty="0"/>
          </a:p>
        </p:txBody>
      </p:sp>
    </p:spTree>
    <p:extLst>
      <p:ext uri="{BB962C8B-B14F-4D97-AF65-F5344CB8AC3E}">
        <p14:creationId xmlns:p14="http://schemas.microsoft.com/office/powerpoint/2010/main" val="4193523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3648" y="324279"/>
            <a:ext cx="6372441" cy="1446550"/>
          </a:xfrm>
          <a:prstGeom prst="rect">
            <a:avLst/>
          </a:prstGeom>
        </p:spPr>
        <p:txBody>
          <a:bodyPr wrap="square">
            <a:spAutoFit/>
          </a:bodyPr>
          <a:lstStyle/>
          <a:p>
            <a:pPr algn="ctr"/>
            <a:r>
              <a:rPr lang="en-GB" sz="4400" dirty="0"/>
              <a:t>Observing giant cells in bell pepper pericarp</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1752097"/>
            <a:ext cx="9418320" cy="645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18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mo of cell turgor in giant cell.wmv">
            <a:hlinkClick r:id="" action="ppaction://media"/>
          </p:cNvPr>
          <p:cNvPicPr>
            <a:picLocks noChangeAspect="1"/>
          </p:cNvPicPr>
          <p:nvPr>
            <a:videoFile r:link="rId1"/>
            <p:extLst>
              <p:ext uri="{DAA4B4D4-6D71-4841-9C94-3DE7FCFB9230}">
                <p14:media xmlns:p14="http://schemas.microsoft.com/office/powerpoint/2010/main" r:embed="rId2">
                  <p14:trim st="24105" end="7326"/>
                </p14:media>
              </p:ext>
            </p:extLst>
          </p:nvPr>
        </p:nvPicPr>
        <p:blipFill>
          <a:blip r:embed="rId5"/>
          <a:stretch>
            <a:fillRect/>
          </a:stretch>
        </p:blipFill>
        <p:spPr>
          <a:xfrm>
            <a:off x="1036586" y="426368"/>
            <a:ext cx="7092453" cy="5319340"/>
          </a:xfrm>
          <a:prstGeom prst="rect">
            <a:avLst/>
          </a:prstGeom>
        </p:spPr>
      </p:pic>
    </p:spTree>
    <p:extLst>
      <p:ext uri="{BB962C8B-B14F-4D97-AF65-F5344CB8AC3E}">
        <p14:creationId xmlns:p14="http://schemas.microsoft.com/office/powerpoint/2010/main" val="3787454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p:txBody>
          <a:bodyPr/>
          <a:lstStyle/>
          <a:p>
            <a:r>
              <a:rPr lang="en-US" dirty="0"/>
              <a:t>Microscopy of vascular tissue</a:t>
            </a:r>
            <a:endParaRPr lang="en-GB" dirty="0"/>
          </a:p>
        </p:txBody>
      </p:sp>
    </p:spTree>
    <p:extLst>
      <p:ext uri="{BB962C8B-B14F-4D97-AF65-F5344CB8AC3E}">
        <p14:creationId xmlns:p14="http://schemas.microsoft.com/office/powerpoint/2010/main" val="520015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sz="3600" dirty="0"/>
              <a:t>Inspirational plant science teaching</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238" y="2011363"/>
            <a:ext cx="1490662" cy="223331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73" y="2022613"/>
            <a:ext cx="3322407" cy="222206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7207" y="2243455"/>
            <a:ext cx="2511136" cy="171894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2" name="TextBox 4"/>
          <p:cNvSpPr txBox="1">
            <a:spLocks noChangeArrowheads="1"/>
          </p:cNvSpPr>
          <p:nvPr/>
        </p:nvSpPr>
        <p:spPr bwMode="auto">
          <a:xfrm>
            <a:off x="3875088" y="4522788"/>
            <a:ext cx="19446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latin typeface="Calibri" pitchFamily="34" charset="0"/>
              </a:rPr>
              <a:t>engage students …</a:t>
            </a:r>
          </a:p>
        </p:txBody>
      </p:sp>
      <p:sp>
        <p:nvSpPr>
          <p:cNvPr id="4103" name="TextBox 5"/>
          <p:cNvSpPr txBox="1">
            <a:spLocks noChangeArrowheads="1"/>
          </p:cNvSpPr>
          <p:nvPr/>
        </p:nvSpPr>
        <p:spPr bwMode="auto">
          <a:xfrm>
            <a:off x="668338" y="4508500"/>
            <a:ext cx="2520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latin typeface="Calibri" pitchFamily="34" charset="0"/>
              </a:rPr>
              <a:t>Enthusiastic teachers will …</a:t>
            </a:r>
          </a:p>
        </p:txBody>
      </p:sp>
      <p:sp>
        <p:nvSpPr>
          <p:cNvPr id="4104" name="TextBox 15"/>
          <p:cNvSpPr txBox="1">
            <a:spLocks noChangeArrowheads="1"/>
          </p:cNvSpPr>
          <p:nvPr/>
        </p:nvSpPr>
        <p:spPr bwMode="auto">
          <a:xfrm>
            <a:off x="6411913" y="4286250"/>
            <a:ext cx="2411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latin typeface="Calibri" pitchFamily="34" charset="0"/>
              </a:rPr>
              <a:t>some of whom will become plant scientists.</a:t>
            </a:r>
          </a:p>
        </p:txBody>
      </p:sp>
    </p:spTree>
    <p:extLst>
      <p:ext uri="{BB962C8B-B14F-4D97-AF65-F5344CB8AC3E}">
        <p14:creationId xmlns:p14="http://schemas.microsoft.com/office/powerpoint/2010/main" val="895912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GB" altLang="en-US" dirty="0"/>
              <a:t>Microscopy of vascular tissue in celery </a:t>
            </a:r>
          </a:p>
        </p:txBody>
      </p:sp>
      <p:pic>
        <p:nvPicPr>
          <p:cNvPr id="5529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76300" y="1916701"/>
            <a:ext cx="2693988" cy="2808288"/>
          </a:xfrm>
          <a:prstGeom prst="roundRect">
            <a:avLst/>
          </a:prstGeom>
          <a:noFill/>
        </p:spPr>
      </p:pic>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715" y="1101520"/>
            <a:ext cx="3000375" cy="22193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680" y="3648412"/>
            <a:ext cx="2756218" cy="228153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098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Celery vascular bundles</a:t>
            </a:r>
          </a:p>
        </p:txBody>
      </p:sp>
      <p:sp>
        <p:nvSpPr>
          <p:cNvPr id="3" name="Content Placeholder 2"/>
          <p:cNvSpPr>
            <a:spLocks noGrp="1"/>
          </p:cNvSpPr>
          <p:nvPr>
            <p:ph type="body" sz="quarter" idx="10"/>
          </p:nvPr>
        </p:nvSpPr>
        <p:spPr/>
        <p:txBody>
          <a:bodyPr/>
          <a:lstStyle/>
          <a:p>
            <a:r>
              <a:rPr lang="en-GB" sz="2800" dirty="0"/>
              <a:t>From plant to microscope in less than 4 mins</a:t>
            </a:r>
          </a:p>
          <a:p>
            <a:r>
              <a:rPr lang="en-GB" sz="2800" dirty="0"/>
              <a:t>Have a go!</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9232" y="3195623"/>
            <a:ext cx="5753100" cy="200025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038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1" descr="U:\18 SAPS\IMG_5356.JPG"/>
          <p:cNvPicPr>
            <a:picLocks noChangeAspect="1" noChangeArrowheads="1"/>
          </p:cNvPicPr>
          <p:nvPr/>
        </p:nvPicPr>
        <p:blipFill>
          <a:blip r:embed="rId2">
            <a:extLst>
              <a:ext uri="{28A0092B-C50C-407E-A947-70E740481C1C}">
                <a14:useLocalDpi xmlns:a14="http://schemas.microsoft.com/office/drawing/2010/main" val="0"/>
              </a:ext>
            </a:extLst>
          </a:blip>
          <a:srcRect l="18723" t="10957" b="9239"/>
          <a:stretch>
            <a:fillRect/>
          </a:stretch>
        </p:blipFill>
        <p:spPr bwMode="auto">
          <a:xfrm>
            <a:off x="4473873" y="3953471"/>
            <a:ext cx="2428875" cy="158908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0" descr="U:\18 SAPS\IMG_5342.JPG"/>
          <p:cNvPicPr>
            <a:picLocks noChangeAspect="1" noChangeArrowheads="1"/>
          </p:cNvPicPr>
          <p:nvPr/>
        </p:nvPicPr>
        <p:blipFill>
          <a:blip r:embed="rId3">
            <a:extLst>
              <a:ext uri="{28A0092B-C50C-407E-A947-70E740481C1C}">
                <a14:useLocalDpi xmlns:a14="http://schemas.microsoft.com/office/drawing/2010/main" val="0"/>
              </a:ext>
            </a:extLst>
          </a:blip>
          <a:srcRect l="18265" t="6506" r="21918"/>
          <a:stretch>
            <a:fillRect/>
          </a:stretch>
        </p:blipFill>
        <p:spPr bwMode="auto">
          <a:xfrm>
            <a:off x="1403648" y="1700808"/>
            <a:ext cx="1787525" cy="186213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aight Arrow Connector 53"/>
          <p:cNvSpPr>
            <a:spLocks noChangeShapeType="1"/>
          </p:cNvSpPr>
          <p:nvPr/>
        </p:nvSpPr>
        <p:spPr bwMode="auto">
          <a:xfrm>
            <a:off x="2627610" y="4778971"/>
            <a:ext cx="2582863" cy="169862"/>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traight Arrow Connector 54"/>
          <p:cNvSpPr>
            <a:spLocks noChangeShapeType="1"/>
          </p:cNvSpPr>
          <p:nvPr/>
        </p:nvSpPr>
        <p:spPr bwMode="auto">
          <a:xfrm flipV="1">
            <a:off x="2126754" y="2783483"/>
            <a:ext cx="33338" cy="1865313"/>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Straight Arrow Connector 59"/>
          <p:cNvSpPr>
            <a:spLocks noChangeShapeType="1"/>
          </p:cNvSpPr>
          <p:nvPr/>
        </p:nvSpPr>
        <p:spPr bwMode="auto">
          <a:xfrm flipH="1" flipV="1">
            <a:off x="2759373" y="2472333"/>
            <a:ext cx="2243137" cy="622300"/>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Straight Arrow Connector 60"/>
          <p:cNvSpPr>
            <a:spLocks noChangeShapeType="1"/>
          </p:cNvSpPr>
          <p:nvPr/>
        </p:nvSpPr>
        <p:spPr bwMode="auto">
          <a:xfrm>
            <a:off x="5639098" y="3424833"/>
            <a:ext cx="904875" cy="1077913"/>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 Box 8"/>
          <p:cNvSpPr txBox="1">
            <a:spLocks noChangeArrowheads="1"/>
          </p:cNvSpPr>
          <p:nvPr/>
        </p:nvSpPr>
        <p:spPr bwMode="auto">
          <a:xfrm>
            <a:off x="5869285" y="1677789"/>
            <a:ext cx="267493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Calibri" panose="020F0502020204030204" pitchFamily="34" charset="0"/>
              </a:rPr>
              <a:t>Preparations of transverse sections through celery stalks [petioles] (</a:t>
            </a:r>
            <a:r>
              <a:rPr kumimoji="0" lang="en-GB" altLang="en-US" b="0" i="1" u="none" strike="noStrike" cap="none" normalizeH="0" baseline="0" dirty="0" err="1">
                <a:ln>
                  <a:noFill/>
                </a:ln>
                <a:solidFill>
                  <a:schemeClr val="tx1"/>
                </a:solidFill>
                <a:effectLst/>
                <a:latin typeface="Calibri" panose="020F0502020204030204" pitchFamily="34" charset="0"/>
              </a:rPr>
              <a:t>Apium</a:t>
            </a:r>
            <a:r>
              <a:rPr kumimoji="0" lang="en-GB" altLang="en-US" b="0" i="1" u="none" strike="noStrike" cap="none" normalizeH="0" baseline="0" dirty="0">
                <a:ln>
                  <a:noFill/>
                </a:ln>
                <a:solidFill>
                  <a:schemeClr val="tx1"/>
                </a:solidFill>
                <a:effectLst/>
                <a:latin typeface="Calibri" panose="020F0502020204030204" pitchFamily="34" charset="0"/>
              </a:rPr>
              <a:t> </a:t>
            </a:r>
            <a:r>
              <a:rPr kumimoji="0" lang="en-GB" altLang="en-US" b="0" i="1" u="none" strike="noStrike" cap="none" normalizeH="0" baseline="0" dirty="0" err="1">
                <a:ln>
                  <a:noFill/>
                </a:ln>
                <a:solidFill>
                  <a:schemeClr val="tx1"/>
                </a:solidFill>
                <a:effectLst/>
                <a:latin typeface="Calibri" panose="020F0502020204030204" pitchFamily="34" charset="0"/>
              </a:rPr>
              <a:t>graveolens</a:t>
            </a:r>
            <a:r>
              <a:rPr kumimoji="0" lang="en-GB" altLang="en-US" b="0" i="0" u="none" strike="noStrike" cap="none" normalizeH="0" baseline="0" dirty="0">
                <a:ln>
                  <a:noFill/>
                </a:ln>
                <a:solidFill>
                  <a:schemeClr val="tx1"/>
                </a:solidFill>
                <a:effectLst/>
                <a:latin typeface="Calibri" panose="020F0502020204030204" pitchFamily="34" charset="0"/>
              </a:rPr>
              <a:t> </a:t>
            </a:r>
            <a:r>
              <a:rPr kumimoji="0" lang="en-GB" altLang="en-US" b="0" i="0" u="none" strike="noStrike" cap="none" normalizeH="0" baseline="0" dirty="0" err="1">
                <a:ln>
                  <a:noFill/>
                </a:ln>
                <a:solidFill>
                  <a:schemeClr val="tx1"/>
                </a:solidFill>
                <a:effectLst/>
                <a:latin typeface="Calibri" panose="020F0502020204030204" pitchFamily="34" charset="0"/>
              </a:rPr>
              <a:t>var</a:t>
            </a:r>
            <a:r>
              <a:rPr kumimoji="0" lang="en-GB" altLang="en-US" b="0" i="0" u="none" strike="noStrike" cap="none" normalizeH="0" baseline="0" dirty="0">
                <a:ln>
                  <a:noFill/>
                </a:ln>
                <a:solidFill>
                  <a:schemeClr val="tx1"/>
                </a:solidFill>
                <a:effectLst/>
                <a:latin typeface="Calibri" panose="020F0502020204030204" pitchFamily="34" charset="0"/>
              </a:rPr>
              <a:t> </a:t>
            </a:r>
            <a:r>
              <a:rPr kumimoji="0" lang="en-GB" altLang="en-US" b="0" i="1" u="none" strike="noStrike" cap="none" normalizeH="0" baseline="0" dirty="0" err="1">
                <a:ln>
                  <a:noFill/>
                </a:ln>
                <a:solidFill>
                  <a:schemeClr val="tx1"/>
                </a:solidFill>
                <a:effectLst/>
                <a:latin typeface="Calibri" panose="020F0502020204030204" pitchFamily="34" charset="0"/>
              </a:rPr>
              <a:t>dulce</a:t>
            </a:r>
            <a:r>
              <a:rPr kumimoji="0" lang="en-GB" altLang="en-US" b="0" i="0" u="none" strike="noStrike" cap="none" normalizeH="0" baseline="0" dirty="0">
                <a:ln>
                  <a:noFill/>
                </a:ln>
                <a:solidFill>
                  <a:schemeClr val="tx1"/>
                </a:solidFill>
                <a:effectLst/>
                <a:latin typeface="Calibri" panose="020F0502020204030204" pitchFamily="34" charset="0"/>
              </a:rPr>
              <a:t>)</a:t>
            </a:r>
            <a:endParaRPr kumimoji="0" lang="en-GB" altLang="en-US" b="0" i="0" u="none" strike="noStrike" cap="none" normalizeH="0" baseline="0" dirty="0">
              <a:ln>
                <a:noFill/>
              </a:ln>
              <a:solidFill>
                <a:schemeClr val="tx1"/>
              </a:solidFill>
              <a:effectLst/>
              <a:latin typeface="Times New Roman" panose="02020603050405020304" pitchFamily="18" charset="0"/>
            </a:endParaRPr>
          </a:p>
        </p:txBody>
      </p:sp>
      <p:sp>
        <p:nvSpPr>
          <p:cNvPr id="9" name="Text Box 9"/>
          <p:cNvSpPr txBox="1">
            <a:spLocks noChangeArrowheads="1"/>
          </p:cNvSpPr>
          <p:nvPr/>
        </p:nvSpPr>
        <p:spPr bwMode="auto">
          <a:xfrm>
            <a:off x="1192667" y="461764"/>
            <a:ext cx="6048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GB" altLang="en-US" b="1" i="0" u="none" strike="noStrike" cap="none" normalizeH="0" baseline="0" dirty="0">
                <a:ln>
                  <a:noFill/>
                </a:ln>
                <a:solidFill>
                  <a:schemeClr val="tx1"/>
                </a:solidFill>
                <a:effectLst/>
                <a:latin typeface="Arial" panose="020B0604020202020204" pitchFamily="34" charset="0"/>
              </a:rPr>
              <a:t>Preparations of celery petioles (leaf stalks) using this method </a:t>
            </a:r>
            <a:r>
              <a:rPr kumimoji="0" lang="en-GB" altLang="en-US" b="0" i="0" u="none" strike="noStrike" cap="none" normalizeH="0" baseline="0" dirty="0">
                <a:ln>
                  <a:noFill/>
                </a:ln>
                <a:solidFill>
                  <a:schemeClr val="tx1"/>
                </a:solidFill>
                <a:effectLst/>
                <a:latin typeface="Calibri" panose="020F0502020204030204" pitchFamily="34" charset="0"/>
              </a:rPr>
              <a:t>(</a:t>
            </a:r>
            <a:r>
              <a:rPr kumimoji="0" lang="en-GB" altLang="en-US" b="0" i="1" u="none" strike="noStrike" cap="none" normalizeH="0" baseline="0" dirty="0" err="1">
                <a:ln>
                  <a:noFill/>
                </a:ln>
                <a:solidFill>
                  <a:schemeClr val="tx1"/>
                </a:solidFill>
                <a:effectLst/>
                <a:latin typeface="Calibri" panose="020F0502020204030204" pitchFamily="34" charset="0"/>
              </a:rPr>
              <a:t>Apium</a:t>
            </a:r>
            <a:r>
              <a:rPr kumimoji="0" lang="en-GB" altLang="en-US" b="0" i="1" u="none" strike="noStrike" cap="none" normalizeH="0" baseline="0" dirty="0">
                <a:ln>
                  <a:noFill/>
                </a:ln>
                <a:solidFill>
                  <a:schemeClr val="tx1"/>
                </a:solidFill>
                <a:effectLst/>
                <a:latin typeface="Calibri" panose="020F0502020204030204" pitchFamily="34" charset="0"/>
              </a:rPr>
              <a:t> </a:t>
            </a:r>
            <a:r>
              <a:rPr kumimoji="0" lang="en-GB" altLang="en-US" b="0" i="1" u="none" strike="noStrike" cap="none" normalizeH="0" baseline="0" dirty="0" err="1">
                <a:ln>
                  <a:noFill/>
                </a:ln>
                <a:solidFill>
                  <a:schemeClr val="tx1"/>
                </a:solidFill>
                <a:effectLst/>
                <a:latin typeface="Calibri" panose="020F0502020204030204" pitchFamily="34" charset="0"/>
              </a:rPr>
              <a:t>graveolens</a:t>
            </a:r>
            <a:r>
              <a:rPr kumimoji="0" lang="en-GB" altLang="en-US" b="0" i="0" u="none" strike="noStrike" cap="none" normalizeH="0" baseline="0" dirty="0">
                <a:ln>
                  <a:noFill/>
                </a:ln>
                <a:solidFill>
                  <a:schemeClr val="tx1"/>
                </a:solidFill>
                <a:effectLst/>
                <a:latin typeface="Calibri" panose="020F0502020204030204" pitchFamily="34" charset="0"/>
              </a:rPr>
              <a:t> </a:t>
            </a:r>
            <a:r>
              <a:rPr kumimoji="0" lang="en-GB" altLang="en-US" b="0" i="0" u="none" strike="noStrike" cap="none" normalizeH="0" baseline="0" dirty="0" err="1">
                <a:ln>
                  <a:noFill/>
                </a:ln>
                <a:solidFill>
                  <a:schemeClr val="tx1"/>
                </a:solidFill>
                <a:effectLst/>
                <a:latin typeface="Calibri" panose="020F0502020204030204" pitchFamily="34" charset="0"/>
              </a:rPr>
              <a:t>var</a:t>
            </a:r>
            <a:r>
              <a:rPr kumimoji="0" lang="en-GB" altLang="en-US" b="0" i="0" u="none" strike="noStrike" cap="none" normalizeH="0" baseline="0" dirty="0">
                <a:ln>
                  <a:noFill/>
                </a:ln>
                <a:solidFill>
                  <a:schemeClr val="tx1"/>
                </a:solidFill>
                <a:effectLst/>
                <a:latin typeface="Calibri" panose="020F0502020204030204" pitchFamily="34" charset="0"/>
              </a:rPr>
              <a:t> </a:t>
            </a:r>
            <a:r>
              <a:rPr kumimoji="0" lang="en-GB" altLang="en-US" b="0" i="1" u="none" strike="noStrike" cap="none" normalizeH="0" baseline="0" dirty="0" err="1">
                <a:ln>
                  <a:noFill/>
                </a:ln>
                <a:solidFill>
                  <a:schemeClr val="tx1"/>
                </a:solidFill>
                <a:effectLst/>
                <a:latin typeface="Calibri" panose="020F0502020204030204" pitchFamily="34" charset="0"/>
              </a:rPr>
              <a:t>dulce</a:t>
            </a:r>
            <a:r>
              <a:rPr kumimoji="0" lang="en-GB" altLang="en-US" b="0" i="0" u="none" strike="noStrike" cap="none" normalizeH="0" baseline="0" dirty="0">
                <a:ln>
                  <a:noFill/>
                </a:ln>
                <a:solidFill>
                  <a:schemeClr val="tx1"/>
                </a:solidFill>
                <a:effectLst/>
                <a:latin typeface="Calibri" panose="020F0502020204030204" pitchFamily="34" charset="0"/>
              </a:rPr>
              <a:t>)</a:t>
            </a:r>
            <a:r>
              <a:rPr kumimoji="0" lang="en-GB" altLang="en-US" b="1" i="0" u="none" strike="noStrike" cap="none" normalizeH="0" baseline="0" dirty="0">
                <a:ln>
                  <a:noFill/>
                </a:ln>
                <a:solidFill>
                  <a:schemeClr val="tx1"/>
                </a:solidFill>
                <a:effectLst/>
                <a:latin typeface="Arial" panose="020B0604020202020204" pitchFamily="34" charset="0"/>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0" name="TextBox 9"/>
          <p:cNvSpPr txBox="1"/>
          <p:nvPr/>
        </p:nvSpPr>
        <p:spPr>
          <a:xfrm>
            <a:off x="4716016" y="3094633"/>
            <a:ext cx="1584176" cy="369332"/>
          </a:xfrm>
          <a:prstGeom prst="rect">
            <a:avLst/>
          </a:prstGeom>
          <a:noFill/>
        </p:spPr>
        <p:txBody>
          <a:bodyPr wrap="square" rtlCol="0">
            <a:spAutoFit/>
          </a:bodyPr>
          <a:lstStyle/>
          <a:p>
            <a:r>
              <a:rPr lang="en-GB" dirty="0"/>
              <a:t>Phloem</a:t>
            </a:r>
          </a:p>
        </p:txBody>
      </p:sp>
      <p:sp>
        <p:nvSpPr>
          <p:cNvPr id="11" name="TextBox 10"/>
          <p:cNvSpPr txBox="1"/>
          <p:nvPr/>
        </p:nvSpPr>
        <p:spPr>
          <a:xfrm>
            <a:off x="1757437" y="4618396"/>
            <a:ext cx="1079946" cy="369332"/>
          </a:xfrm>
          <a:prstGeom prst="rect">
            <a:avLst/>
          </a:prstGeom>
          <a:noFill/>
        </p:spPr>
        <p:txBody>
          <a:bodyPr wrap="square" rtlCol="0">
            <a:spAutoFit/>
          </a:bodyPr>
          <a:lstStyle/>
          <a:p>
            <a:r>
              <a:rPr lang="en-GB" dirty="0"/>
              <a:t>Xylem</a:t>
            </a:r>
          </a:p>
        </p:txBody>
      </p:sp>
    </p:spTree>
    <p:extLst>
      <p:ext uri="{BB962C8B-B14F-4D97-AF65-F5344CB8AC3E}">
        <p14:creationId xmlns:p14="http://schemas.microsoft.com/office/powerpoint/2010/main" val="2164992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2" descr="U:\18 SAPS\IMG_5390.JPG"/>
          <p:cNvPicPr>
            <a:picLocks noChangeAspect="1" noChangeArrowheads="1"/>
          </p:cNvPicPr>
          <p:nvPr/>
        </p:nvPicPr>
        <p:blipFill>
          <a:blip r:embed="rId2">
            <a:extLst>
              <a:ext uri="{28A0092B-C50C-407E-A947-70E740481C1C}">
                <a14:useLocalDpi xmlns:a14="http://schemas.microsoft.com/office/drawing/2010/main" val="0"/>
              </a:ext>
            </a:extLst>
          </a:blip>
          <a:srcRect l="38165" t="59059" r="36211" b="12543"/>
          <a:stretch>
            <a:fillRect/>
          </a:stretch>
        </p:blipFill>
        <p:spPr bwMode="auto">
          <a:xfrm>
            <a:off x="4324524" y="3417789"/>
            <a:ext cx="2990850" cy="22098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3" descr="U:\18 SAPS\IMG_5394.JPG"/>
          <p:cNvPicPr>
            <a:picLocks noChangeAspect="1" noChangeArrowheads="1"/>
          </p:cNvPicPr>
          <p:nvPr/>
        </p:nvPicPr>
        <p:blipFill>
          <a:blip r:embed="rId3">
            <a:extLst>
              <a:ext uri="{28A0092B-C50C-407E-A947-70E740481C1C}">
                <a14:useLocalDpi xmlns:a14="http://schemas.microsoft.com/office/drawing/2010/main" val="0"/>
              </a:ext>
            </a:extLst>
          </a:blip>
          <a:srcRect l="30894" t="21210" r="3716" b="6589"/>
          <a:stretch>
            <a:fillRect/>
          </a:stretch>
        </p:blipFill>
        <p:spPr bwMode="auto">
          <a:xfrm>
            <a:off x="1187624" y="1412776"/>
            <a:ext cx="2990850" cy="22018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aight Arrow Connector 57"/>
          <p:cNvSpPr>
            <a:spLocks noChangeShapeType="1"/>
          </p:cNvSpPr>
          <p:nvPr/>
        </p:nvSpPr>
        <p:spPr bwMode="auto">
          <a:xfrm flipH="1">
            <a:off x="3375199" y="2271614"/>
            <a:ext cx="1741488" cy="225425"/>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traight Arrow Connector 61"/>
          <p:cNvSpPr>
            <a:spLocks noChangeShapeType="1"/>
          </p:cNvSpPr>
          <p:nvPr/>
        </p:nvSpPr>
        <p:spPr bwMode="auto">
          <a:xfrm>
            <a:off x="5642149" y="2497039"/>
            <a:ext cx="327025" cy="1720850"/>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Straight Arrow Connector 63"/>
          <p:cNvSpPr>
            <a:spLocks noChangeShapeType="1"/>
          </p:cNvSpPr>
          <p:nvPr/>
        </p:nvSpPr>
        <p:spPr bwMode="auto">
          <a:xfrm flipV="1">
            <a:off x="2354437" y="2581176"/>
            <a:ext cx="185737" cy="2058988"/>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Straight Arrow Connector 256"/>
          <p:cNvSpPr>
            <a:spLocks noChangeShapeType="1"/>
          </p:cNvSpPr>
          <p:nvPr/>
        </p:nvSpPr>
        <p:spPr bwMode="auto">
          <a:xfrm flipV="1">
            <a:off x="2637012" y="4443314"/>
            <a:ext cx="1824037" cy="196850"/>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1706365" y="4778051"/>
            <a:ext cx="1296144" cy="369332"/>
          </a:xfrm>
          <a:prstGeom prst="rect">
            <a:avLst/>
          </a:prstGeom>
          <a:noFill/>
        </p:spPr>
        <p:txBody>
          <a:bodyPr wrap="square" rtlCol="0">
            <a:spAutoFit/>
          </a:bodyPr>
          <a:lstStyle/>
          <a:p>
            <a:r>
              <a:rPr lang="en-GB" dirty="0"/>
              <a:t>Phloem</a:t>
            </a:r>
          </a:p>
        </p:txBody>
      </p:sp>
      <p:sp>
        <p:nvSpPr>
          <p:cNvPr id="9" name="TextBox 8"/>
          <p:cNvSpPr txBox="1"/>
          <p:nvPr/>
        </p:nvSpPr>
        <p:spPr>
          <a:xfrm>
            <a:off x="5116687" y="2086948"/>
            <a:ext cx="1255513" cy="369332"/>
          </a:xfrm>
          <a:prstGeom prst="rect">
            <a:avLst/>
          </a:prstGeom>
          <a:noFill/>
        </p:spPr>
        <p:txBody>
          <a:bodyPr wrap="square" rtlCol="0">
            <a:spAutoFit/>
          </a:bodyPr>
          <a:lstStyle/>
          <a:p>
            <a:r>
              <a:rPr lang="en-GB" dirty="0"/>
              <a:t>Xylem</a:t>
            </a:r>
          </a:p>
        </p:txBody>
      </p:sp>
      <p:sp>
        <p:nvSpPr>
          <p:cNvPr id="10" name="TextBox 9"/>
          <p:cNvSpPr txBox="1"/>
          <p:nvPr/>
        </p:nvSpPr>
        <p:spPr>
          <a:xfrm>
            <a:off x="6279205" y="1006029"/>
            <a:ext cx="2890291" cy="1200329"/>
          </a:xfrm>
          <a:prstGeom prst="rect">
            <a:avLst/>
          </a:prstGeom>
          <a:noFill/>
        </p:spPr>
        <p:txBody>
          <a:bodyPr wrap="square" rtlCol="0">
            <a:spAutoFit/>
          </a:bodyPr>
          <a:lstStyle/>
          <a:p>
            <a:r>
              <a:rPr lang="en-GB" dirty="0"/>
              <a:t>Preparations of longitudinal sections through celery stalks [petioles]</a:t>
            </a:r>
          </a:p>
        </p:txBody>
      </p:sp>
      <p:sp>
        <p:nvSpPr>
          <p:cNvPr id="2" name="Title 1">
            <a:extLst>
              <a:ext uri="{FF2B5EF4-FFF2-40B4-BE49-F238E27FC236}">
                <a16:creationId xmlns:a16="http://schemas.microsoft.com/office/drawing/2014/main" id="{7F002E9A-A1A6-ED6B-0781-A93DC5B47A5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950213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3060-B2EE-33C8-2200-D5FDA5C078E3}"/>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1CEAB4F1-818A-1A9B-D2DB-1F7BED8364E6}"/>
              </a:ext>
            </a:extLst>
          </p:cNvPr>
          <p:cNvSpPr>
            <a:spLocks noGrp="1"/>
          </p:cNvSpPr>
          <p:nvPr>
            <p:ph type="body" sz="quarter" idx="10"/>
          </p:nvPr>
        </p:nvSpPr>
        <p:spPr/>
        <p:txBody>
          <a:bodyPr/>
          <a:lstStyle/>
          <a:p>
            <a:endParaRPr lang="en-GB"/>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792480" y="353695"/>
            <a:ext cx="7704138" cy="5462588"/>
          </a:xfrm>
          <a:prstGeom prst="roundRect">
            <a:avLst/>
          </a:prstGeom>
        </p:spPr>
      </p:pic>
    </p:spTree>
    <p:extLst>
      <p:ext uri="{BB962C8B-B14F-4D97-AF65-F5344CB8AC3E}">
        <p14:creationId xmlns:p14="http://schemas.microsoft.com/office/powerpoint/2010/main" val="3895890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p:txBody>
          <a:bodyPr/>
          <a:lstStyle/>
          <a:p>
            <a:r>
              <a:rPr lang="en-US" dirty="0"/>
              <a:t>Microscopy of root tip mitosis</a:t>
            </a:r>
            <a:endParaRPr lang="en-GB" dirty="0"/>
          </a:p>
        </p:txBody>
      </p:sp>
    </p:spTree>
    <p:extLst>
      <p:ext uri="{BB962C8B-B14F-4D97-AF65-F5344CB8AC3E}">
        <p14:creationId xmlns:p14="http://schemas.microsoft.com/office/powerpoint/2010/main" val="1127000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32527" y="1218315"/>
            <a:ext cx="3208338" cy="2406650"/>
          </a:xfrm>
          <a:prstGeom prst="roundRect">
            <a:avLst/>
          </a:prstGeom>
          <a:noFill/>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675" y="3790951"/>
            <a:ext cx="2131508" cy="207645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136" y="3624965"/>
            <a:ext cx="1935407" cy="214158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5" name="TextBox 3"/>
          <p:cNvSpPr txBox="1">
            <a:spLocks noChangeArrowheads="1"/>
          </p:cNvSpPr>
          <p:nvPr/>
        </p:nvSpPr>
        <p:spPr bwMode="auto">
          <a:xfrm>
            <a:off x="755650" y="3790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pic>
        <p:nvPicPr>
          <p:cNvPr id="3" name="Picture 2">
            <a:extLst>
              <a:ext uri="{FF2B5EF4-FFF2-40B4-BE49-F238E27FC236}">
                <a16:creationId xmlns:a16="http://schemas.microsoft.com/office/drawing/2014/main" id="{2D510B65-658F-C6E3-2867-60AB909EBB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6429" y="658813"/>
            <a:ext cx="3398782" cy="2682372"/>
          </a:xfrm>
          <a:prstGeom prst="roundRect">
            <a:avLst/>
          </a:prstGeom>
        </p:spPr>
      </p:pic>
    </p:spTree>
    <p:extLst>
      <p:ext uri="{BB962C8B-B14F-4D97-AF65-F5344CB8AC3E}">
        <p14:creationId xmlns:p14="http://schemas.microsoft.com/office/powerpoint/2010/main" val="3700037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4468" y="403900"/>
            <a:ext cx="6156176" cy="646331"/>
          </a:xfrm>
          <a:prstGeom prst="rect">
            <a:avLst/>
          </a:prstGeom>
        </p:spPr>
        <p:txBody>
          <a:bodyPr wrap="square">
            <a:spAutoFit/>
          </a:bodyPr>
          <a:lstStyle/>
          <a:p>
            <a:r>
              <a:rPr lang="en-GB" sz="3600" b="1" dirty="0"/>
              <a:t>Stages of mitosis</a:t>
            </a:r>
          </a:p>
        </p:txBody>
      </p:sp>
      <p:graphicFrame>
        <p:nvGraphicFramePr>
          <p:cNvPr id="5" name="Table 4"/>
          <p:cNvGraphicFramePr>
            <a:graphicFrameLocks noGrp="1"/>
          </p:cNvGraphicFramePr>
          <p:nvPr/>
        </p:nvGraphicFramePr>
        <p:xfrm>
          <a:off x="827585" y="2276872"/>
          <a:ext cx="7848870" cy="1943885"/>
        </p:xfrm>
        <a:graphic>
          <a:graphicData uri="http://schemas.openxmlformats.org/drawingml/2006/table">
            <a:tbl>
              <a:tblPr firstRow="1" bandRow="1">
                <a:tableStyleId>{5C22544A-7EE6-4342-B048-85BDC9FD1C3A}</a:tableStyleId>
              </a:tblPr>
              <a:tblGrid>
                <a:gridCol w="1569774">
                  <a:extLst>
                    <a:ext uri="{9D8B030D-6E8A-4147-A177-3AD203B41FA5}">
                      <a16:colId xmlns:a16="http://schemas.microsoft.com/office/drawing/2014/main" val="20000"/>
                    </a:ext>
                  </a:extLst>
                </a:gridCol>
                <a:gridCol w="1569774">
                  <a:extLst>
                    <a:ext uri="{9D8B030D-6E8A-4147-A177-3AD203B41FA5}">
                      <a16:colId xmlns:a16="http://schemas.microsoft.com/office/drawing/2014/main" val="20001"/>
                    </a:ext>
                  </a:extLst>
                </a:gridCol>
                <a:gridCol w="1569774">
                  <a:extLst>
                    <a:ext uri="{9D8B030D-6E8A-4147-A177-3AD203B41FA5}">
                      <a16:colId xmlns:a16="http://schemas.microsoft.com/office/drawing/2014/main" val="20002"/>
                    </a:ext>
                  </a:extLst>
                </a:gridCol>
                <a:gridCol w="1483365">
                  <a:extLst>
                    <a:ext uri="{9D8B030D-6E8A-4147-A177-3AD203B41FA5}">
                      <a16:colId xmlns:a16="http://schemas.microsoft.com/office/drawing/2014/main" val="20003"/>
                    </a:ext>
                  </a:extLst>
                </a:gridCol>
                <a:gridCol w="1656183">
                  <a:extLst>
                    <a:ext uri="{9D8B030D-6E8A-4147-A177-3AD203B41FA5}">
                      <a16:colId xmlns:a16="http://schemas.microsoft.com/office/drawing/2014/main" val="20004"/>
                    </a:ext>
                  </a:extLst>
                </a:gridCol>
              </a:tblGrid>
              <a:tr h="720080">
                <a:tc>
                  <a:txBody>
                    <a:bodyPr/>
                    <a:lstStyle/>
                    <a:p>
                      <a:pPr algn="ctr"/>
                      <a:r>
                        <a:rPr lang="en-GB" sz="1800" b="1" i="0" u="none" strike="noStrike" kern="1200" baseline="0" dirty="0">
                          <a:solidFill>
                            <a:schemeClr val="tx1"/>
                          </a:solidFill>
                          <a:latin typeface="+mn-lt"/>
                          <a:ea typeface="+mn-ea"/>
                          <a:cs typeface="+mn-cs"/>
                        </a:rPr>
                        <a:t>Interphase cell</a:t>
                      </a:r>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b="1" i="0" u="none" strike="noStrike" kern="1200" baseline="0" dirty="0">
                          <a:solidFill>
                            <a:schemeClr val="tx1"/>
                          </a:solidFill>
                          <a:latin typeface="+mn-lt"/>
                          <a:ea typeface="+mn-ea"/>
                          <a:cs typeface="+mn-cs"/>
                        </a:rPr>
                        <a:t>Prophase cell</a:t>
                      </a:r>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b="1" i="0" u="none" strike="noStrike" kern="1200" baseline="0" dirty="0">
                          <a:solidFill>
                            <a:schemeClr val="tx1"/>
                          </a:solidFill>
                          <a:latin typeface="+mn-lt"/>
                          <a:ea typeface="+mn-ea"/>
                          <a:cs typeface="+mn-cs"/>
                        </a:rPr>
                        <a:t>Metaphase cell</a:t>
                      </a:r>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b="1" i="0" u="none" strike="noStrike" kern="1200" baseline="0" dirty="0">
                          <a:solidFill>
                            <a:schemeClr val="tx1"/>
                          </a:solidFill>
                          <a:latin typeface="+mn-lt"/>
                          <a:ea typeface="+mn-ea"/>
                          <a:cs typeface="+mn-cs"/>
                        </a:rPr>
                        <a:t>Anaphase cell</a:t>
                      </a:r>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800" b="1" i="0" u="none" strike="noStrike" kern="1200" baseline="0" dirty="0">
                          <a:solidFill>
                            <a:schemeClr val="tx1"/>
                          </a:solidFill>
                          <a:latin typeface="+mn-lt"/>
                          <a:ea typeface="+mn-ea"/>
                          <a:cs typeface="+mn-cs"/>
                        </a:rPr>
                        <a:t>Telophase cell</a:t>
                      </a:r>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23805">
                <a:tc>
                  <a:txBody>
                    <a:bodyPr/>
                    <a:lstStyle/>
                    <a:p>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899592" y="2996952"/>
            <a:ext cx="1368152" cy="1197615"/>
          </a:xfrm>
          <a:prstGeom prst="rect">
            <a:avLst/>
          </a:prstGeom>
        </p:spPr>
      </p:pic>
      <p:pic>
        <p:nvPicPr>
          <p:cNvPr id="7" name="Picture 6"/>
          <p:cNvPicPr>
            <a:picLocks noChangeAspect="1"/>
          </p:cNvPicPr>
          <p:nvPr/>
        </p:nvPicPr>
        <p:blipFill>
          <a:blip r:embed="rId4"/>
          <a:stretch>
            <a:fillRect/>
          </a:stretch>
        </p:blipFill>
        <p:spPr>
          <a:xfrm>
            <a:off x="2483768" y="2971183"/>
            <a:ext cx="1339711" cy="1223384"/>
          </a:xfrm>
          <a:prstGeom prst="rect">
            <a:avLst/>
          </a:prstGeom>
        </p:spPr>
      </p:pic>
      <p:pic>
        <p:nvPicPr>
          <p:cNvPr id="8" name="Picture 7"/>
          <p:cNvPicPr>
            <a:picLocks noChangeAspect="1"/>
          </p:cNvPicPr>
          <p:nvPr/>
        </p:nvPicPr>
        <p:blipFill>
          <a:blip r:embed="rId5"/>
          <a:stretch>
            <a:fillRect/>
          </a:stretch>
        </p:blipFill>
        <p:spPr>
          <a:xfrm>
            <a:off x="4139952" y="2996951"/>
            <a:ext cx="1218827" cy="1197615"/>
          </a:xfrm>
          <a:prstGeom prst="rect">
            <a:avLst/>
          </a:prstGeom>
        </p:spPr>
      </p:pic>
      <p:pic>
        <p:nvPicPr>
          <p:cNvPr id="9" name="Picture 8"/>
          <p:cNvPicPr>
            <a:picLocks noChangeAspect="1"/>
          </p:cNvPicPr>
          <p:nvPr/>
        </p:nvPicPr>
        <p:blipFill>
          <a:blip r:embed="rId6"/>
          <a:stretch>
            <a:fillRect/>
          </a:stretch>
        </p:blipFill>
        <p:spPr>
          <a:xfrm>
            <a:off x="5641682" y="2996952"/>
            <a:ext cx="1378590" cy="1197614"/>
          </a:xfrm>
          <a:prstGeom prst="rect">
            <a:avLst/>
          </a:prstGeom>
        </p:spPr>
      </p:pic>
      <p:pic>
        <p:nvPicPr>
          <p:cNvPr id="10" name="Picture 9"/>
          <p:cNvPicPr>
            <a:picLocks noChangeAspect="1"/>
          </p:cNvPicPr>
          <p:nvPr/>
        </p:nvPicPr>
        <p:blipFill>
          <a:blip r:embed="rId7"/>
          <a:stretch>
            <a:fillRect/>
          </a:stretch>
        </p:blipFill>
        <p:spPr bwMode="hidden">
          <a:xfrm>
            <a:off x="7303175" y="3020947"/>
            <a:ext cx="1251189" cy="1229064"/>
          </a:xfrm>
          <a:prstGeom prst="rect">
            <a:avLst/>
          </a:prstGeom>
        </p:spPr>
      </p:pic>
    </p:spTree>
    <p:extLst>
      <p:ext uri="{BB962C8B-B14F-4D97-AF65-F5344CB8AC3E}">
        <p14:creationId xmlns:p14="http://schemas.microsoft.com/office/powerpoint/2010/main" val="3615278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009" y="1051427"/>
            <a:ext cx="5329982" cy="4206505"/>
          </a:xfrm>
          <a:prstGeom prst="roundRect">
            <a:avLst/>
          </a:prstGeom>
        </p:spPr>
      </p:pic>
    </p:spTree>
    <p:extLst>
      <p:ext uri="{BB962C8B-B14F-4D97-AF65-F5344CB8AC3E}">
        <p14:creationId xmlns:p14="http://schemas.microsoft.com/office/powerpoint/2010/main" val="3137816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62" y="536762"/>
            <a:ext cx="6831875" cy="4937097"/>
          </a:xfrm>
          <a:prstGeom prst="roundRect">
            <a:avLst/>
          </a:prstGeom>
        </p:spPr>
      </p:pic>
    </p:spTree>
    <p:extLst>
      <p:ext uri="{BB962C8B-B14F-4D97-AF65-F5344CB8AC3E}">
        <p14:creationId xmlns:p14="http://schemas.microsoft.com/office/powerpoint/2010/main" val="3428716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3"/>
          <p:cNvSpPr txBox="1">
            <a:spLocks noChangeArrowheads="1"/>
          </p:cNvSpPr>
          <p:nvPr/>
        </p:nvSpPr>
        <p:spPr bwMode="auto">
          <a:xfrm>
            <a:off x="277813" y="2492375"/>
            <a:ext cx="414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latin typeface="Calibri" pitchFamily="34" charset="0"/>
              </a:rPr>
              <a:t>Busy teachers and technicians need …</a:t>
            </a:r>
          </a:p>
        </p:txBody>
      </p:sp>
      <p:sp>
        <p:nvSpPr>
          <p:cNvPr id="5128" name="TextBox 4"/>
          <p:cNvSpPr txBox="1">
            <a:spLocks noChangeArrowheads="1"/>
          </p:cNvSpPr>
          <p:nvPr/>
        </p:nvSpPr>
        <p:spPr bwMode="auto">
          <a:xfrm>
            <a:off x="487363" y="5368925"/>
            <a:ext cx="2716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latin typeface="Calibri" pitchFamily="34" charset="0"/>
              </a:rPr>
              <a:t>affordable practicals …</a:t>
            </a:r>
          </a:p>
        </p:txBody>
      </p:sp>
      <p:sp>
        <p:nvSpPr>
          <p:cNvPr id="5129" name="TextBox 6"/>
          <p:cNvSpPr txBox="1">
            <a:spLocks noChangeArrowheads="1"/>
          </p:cNvSpPr>
          <p:nvPr/>
        </p:nvSpPr>
        <p:spPr bwMode="auto">
          <a:xfrm>
            <a:off x="5003800" y="2492375"/>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latin typeface="Calibri" pitchFamily="34" charset="0"/>
              </a:rPr>
              <a:t>easy access to resources including …</a:t>
            </a:r>
          </a:p>
        </p:txBody>
      </p:sp>
      <p:sp>
        <p:nvSpPr>
          <p:cNvPr id="5130" name="TextBox 7"/>
          <p:cNvSpPr txBox="1">
            <a:spLocks noChangeArrowheads="1"/>
          </p:cNvSpPr>
          <p:nvPr/>
        </p:nvSpPr>
        <p:spPr bwMode="auto">
          <a:xfrm>
            <a:off x="3563938" y="5368925"/>
            <a:ext cx="2952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latin typeface="Calibri" pitchFamily="34" charset="0"/>
              </a:rPr>
              <a:t>techniques that work, and  …</a:t>
            </a:r>
          </a:p>
        </p:txBody>
      </p:sp>
      <p:sp>
        <p:nvSpPr>
          <p:cNvPr id="5131" name="TextBox 8"/>
          <p:cNvSpPr txBox="1">
            <a:spLocks noChangeArrowheads="1"/>
          </p:cNvSpPr>
          <p:nvPr/>
        </p:nvSpPr>
        <p:spPr bwMode="auto">
          <a:xfrm>
            <a:off x="6875463" y="5368925"/>
            <a:ext cx="1944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latin typeface="Calibri" pitchFamily="34" charset="0"/>
              </a:rPr>
              <a:t>relevant contexts.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3264759"/>
            <a:ext cx="1512168" cy="2016224"/>
          </a:xfrm>
          <a:prstGeom prst="round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050" y="3429000"/>
            <a:ext cx="2469311" cy="1851983"/>
          </a:xfrm>
          <a:prstGeom prst="round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50" y="246127"/>
            <a:ext cx="1540670" cy="2054227"/>
          </a:xfrm>
          <a:prstGeom prst="round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9333" y="3258389"/>
            <a:ext cx="1516946" cy="2022594"/>
          </a:xfrm>
          <a:prstGeom prst="roundRect">
            <a:avLst/>
          </a:prstGeom>
        </p:spPr>
      </p:pic>
      <p:pic>
        <p:nvPicPr>
          <p:cNvPr id="9" name="Picture 8">
            <a:extLst>
              <a:ext uri="{FF2B5EF4-FFF2-40B4-BE49-F238E27FC236}">
                <a16:creationId xmlns:a16="http://schemas.microsoft.com/office/drawing/2014/main" id="{E4A9D112-45EB-4E75-D966-FC794A6A9EA9}"/>
              </a:ext>
            </a:extLst>
          </p:cNvPr>
          <p:cNvPicPr>
            <a:picLocks noChangeAspect="1"/>
          </p:cNvPicPr>
          <p:nvPr/>
        </p:nvPicPr>
        <p:blipFill>
          <a:blip r:embed="rId6"/>
          <a:stretch>
            <a:fillRect/>
          </a:stretch>
        </p:blipFill>
        <p:spPr>
          <a:xfrm>
            <a:off x="4856296" y="409720"/>
            <a:ext cx="3466579" cy="1815320"/>
          </a:xfrm>
          <a:prstGeom prst="roundRect">
            <a:avLst/>
          </a:prstGeom>
        </p:spPr>
      </p:pic>
    </p:spTree>
    <p:extLst>
      <p:ext uri="{BB962C8B-B14F-4D97-AF65-F5344CB8AC3E}">
        <p14:creationId xmlns:p14="http://schemas.microsoft.com/office/powerpoint/2010/main" val="3498816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192" y="1093092"/>
            <a:ext cx="4269742" cy="4432498"/>
          </a:xfrm>
          <a:prstGeom prst="roundRect">
            <a:avLst/>
          </a:prstGeom>
        </p:spPr>
      </p:pic>
    </p:spTree>
    <p:extLst>
      <p:ext uri="{BB962C8B-B14F-4D97-AF65-F5344CB8AC3E}">
        <p14:creationId xmlns:p14="http://schemas.microsoft.com/office/powerpoint/2010/main" val="3535971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Plant disease</a:t>
            </a:r>
            <a:endParaRPr lang="en-GB" dirty="0"/>
          </a:p>
        </p:txBody>
      </p:sp>
    </p:spTree>
    <p:extLst>
      <p:ext uri="{BB962C8B-B14F-4D97-AF65-F5344CB8AC3E}">
        <p14:creationId xmlns:p14="http://schemas.microsoft.com/office/powerpoint/2010/main" val="906621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derymildewongeranium">
            <a:extLst>
              <a:ext uri="{FF2B5EF4-FFF2-40B4-BE49-F238E27FC236}">
                <a16:creationId xmlns:a16="http://schemas.microsoft.com/office/drawing/2014/main" id="{731C24B2-6B40-40A7-82EF-AF3AD791148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354" y="3217926"/>
            <a:ext cx="2135758" cy="1601442"/>
          </a:xfrm>
          <a:prstGeom prst="roundRect">
            <a:avLst/>
          </a:prstGeom>
          <a:noFill/>
          <a:ln>
            <a:noFill/>
          </a:ln>
        </p:spPr>
      </p:pic>
      <p:pic>
        <p:nvPicPr>
          <p:cNvPr id="5" name="Picture 4" descr="IMG_0366">
            <a:extLst>
              <a:ext uri="{FF2B5EF4-FFF2-40B4-BE49-F238E27FC236}">
                <a16:creationId xmlns:a16="http://schemas.microsoft.com/office/drawing/2014/main" id="{88674907-FAFE-449F-9040-4424DC22427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24621" y="4902267"/>
            <a:ext cx="2046982" cy="1486165"/>
          </a:xfrm>
          <a:prstGeom prst="roundRect">
            <a:avLst/>
          </a:prstGeom>
          <a:noFill/>
          <a:ln>
            <a:noFill/>
          </a:ln>
        </p:spPr>
      </p:pic>
      <p:pic>
        <p:nvPicPr>
          <p:cNvPr id="6" name="Picture 5" descr="IMG_0373">
            <a:extLst>
              <a:ext uri="{FF2B5EF4-FFF2-40B4-BE49-F238E27FC236}">
                <a16:creationId xmlns:a16="http://schemas.microsoft.com/office/drawing/2014/main" id="{D2322E96-3259-4201-A760-F8C94ABD06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700740" y="259597"/>
            <a:ext cx="2781300" cy="2088396"/>
          </a:xfrm>
          <a:prstGeom prst="roundRect">
            <a:avLst/>
          </a:prstGeom>
          <a:noFill/>
          <a:ln>
            <a:noFill/>
          </a:ln>
        </p:spPr>
      </p:pic>
      <p:pic>
        <p:nvPicPr>
          <p:cNvPr id="9" name="Content Placeholder 3">
            <a:extLst>
              <a:ext uri="{FF2B5EF4-FFF2-40B4-BE49-F238E27FC236}">
                <a16:creationId xmlns:a16="http://schemas.microsoft.com/office/drawing/2014/main" id="{2D4A4E67-51A0-4903-8D98-261C74B4EA2B}"/>
              </a:ext>
            </a:extLst>
          </p:cNvPr>
          <p:cNvPicPr/>
          <p:nvPr/>
        </p:nvPicPr>
        <p:blipFill rotWithShape="1">
          <a:blip r:embed="rId5" cstate="print">
            <a:extLst>
              <a:ext uri="{28A0092B-C50C-407E-A947-70E740481C1C}">
                <a14:useLocalDpi xmlns:a14="http://schemas.microsoft.com/office/drawing/2010/main" val="0"/>
              </a:ext>
            </a:extLst>
          </a:blip>
          <a:srcRect r="12778" b="7054"/>
          <a:stretch/>
        </p:blipFill>
        <p:spPr>
          <a:xfrm rot="5400000">
            <a:off x="-216752" y="1322093"/>
            <a:ext cx="2970010" cy="2051799"/>
          </a:xfrm>
          <a:prstGeom prst="roundRect">
            <a:avLst/>
          </a:prstGeom>
        </p:spPr>
      </p:pic>
      <p:pic>
        <p:nvPicPr>
          <p:cNvPr id="10" name="Picture 9">
            <a:extLst>
              <a:ext uri="{FF2B5EF4-FFF2-40B4-BE49-F238E27FC236}">
                <a16:creationId xmlns:a16="http://schemas.microsoft.com/office/drawing/2014/main" id="{86573B98-9BAA-4D88-A78E-D0568803B2D8}"/>
              </a:ext>
            </a:extLst>
          </p:cNvPr>
          <p:cNvPicPr/>
          <p:nvPr/>
        </p:nvPicPr>
        <p:blipFill rotWithShape="1">
          <a:blip r:embed="rId6">
            <a:extLst>
              <a:ext uri="{28A0092B-C50C-407E-A947-70E740481C1C}">
                <a14:useLocalDpi xmlns:a14="http://schemas.microsoft.com/office/drawing/2010/main" val="0"/>
              </a:ext>
            </a:extLst>
          </a:blip>
          <a:srcRect l="25909" t="33270" r="61856" b="50304"/>
          <a:stretch/>
        </p:blipFill>
        <p:spPr>
          <a:xfrm>
            <a:off x="2506890" y="2631333"/>
            <a:ext cx="2173214" cy="1767240"/>
          </a:xfrm>
          <a:prstGeom prst="roundRect">
            <a:avLst/>
          </a:prstGeom>
        </p:spPr>
      </p:pic>
      <p:pic>
        <p:nvPicPr>
          <p:cNvPr id="11" name="Picture 10">
            <a:extLst>
              <a:ext uri="{FF2B5EF4-FFF2-40B4-BE49-F238E27FC236}">
                <a16:creationId xmlns:a16="http://schemas.microsoft.com/office/drawing/2014/main" id="{E7D13692-63F5-4420-8C84-C5FFFB9B512E}"/>
              </a:ext>
            </a:extLst>
          </p:cNvPr>
          <p:cNvPicPr/>
          <p:nvPr/>
        </p:nvPicPr>
        <p:blipFill rotWithShape="1">
          <a:blip r:embed="rId7" cstate="print">
            <a:extLst>
              <a:ext uri="{28A0092B-C50C-407E-A947-70E740481C1C}">
                <a14:useLocalDpi xmlns:a14="http://schemas.microsoft.com/office/drawing/2010/main" val="0"/>
              </a:ext>
            </a:extLst>
          </a:blip>
          <a:srcRect l="4822" r="13450"/>
          <a:stretch/>
        </p:blipFill>
        <p:spPr>
          <a:xfrm>
            <a:off x="2506890" y="682994"/>
            <a:ext cx="2165888" cy="1767240"/>
          </a:xfrm>
          <a:prstGeom prst="roundRect">
            <a:avLst/>
          </a:prstGeom>
        </p:spPr>
      </p:pic>
      <p:sp>
        <p:nvSpPr>
          <p:cNvPr id="12" name="TextBox 11">
            <a:extLst>
              <a:ext uri="{FF2B5EF4-FFF2-40B4-BE49-F238E27FC236}">
                <a16:creationId xmlns:a16="http://schemas.microsoft.com/office/drawing/2014/main" id="{AA8D88B3-044F-46FC-8206-754FD984B157}"/>
              </a:ext>
            </a:extLst>
          </p:cNvPr>
          <p:cNvSpPr txBox="1"/>
          <p:nvPr/>
        </p:nvSpPr>
        <p:spPr>
          <a:xfrm>
            <a:off x="6734014" y="2347992"/>
            <a:ext cx="2301498" cy="369332"/>
          </a:xfrm>
          <a:prstGeom prst="rect">
            <a:avLst/>
          </a:prstGeom>
          <a:noFill/>
        </p:spPr>
        <p:txBody>
          <a:bodyPr wrap="square" rtlCol="0">
            <a:spAutoFit/>
          </a:bodyPr>
          <a:lstStyle/>
          <a:p>
            <a:r>
              <a:rPr lang="en-GB" dirty="0"/>
              <a:t>Rose black spot</a:t>
            </a:r>
          </a:p>
        </p:txBody>
      </p:sp>
      <p:sp>
        <p:nvSpPr>
          <p:cNvPr id="13" name="TextBox 12">
            <a:extLst>
              <a:ext uri="{FF2B5EF4-FFF2-40B4-BE49-F238E27FC236}">
                <a16:creationId xmlns:a16="http://schemas.microsoft.com/office/drawing/2014/main" id="{155CA2C4-4B4E-459C-B83C-7E7AEE51700B}"/>
              </a:ext>
            </a:extLst>
          </p:cNvPr>
          <p:cNvSpPr txBox="1"/>
          <p:nvPr/>
        </p:nvSpPr>
        <p:spPr>
          <a:xfrm>
            <a:off x="2701872" y="4450036"/>
            <a:ext cx="2301498" cy="369332"/>
          </a:xfrm>
          <a:prstGeom prst="rect">
            <a:avLst/>
          </a:prstGeom>
          <a:noFill/>
        </p:spPr>
        <p:txBody>
          <a:bodyPr wrap="square" rtlCol="0">
            <a:spAutoFit/>
          </a:bodyPr>
          <a:lstStyle/>
          <a:p>
            <a:r>
              <a:rPr lang="en-GB" dirty="0"/>
              <a:t>Violet bramble rust</a:t>
            </a:r>
          </a:p>
        </p:txBody>
      </p:sp>
      <p:sp>
        <p:nvSpPr>
          <p:cNvPr id="14" name="TextBox 13">
            <a:extLst>
              <a:ext uri="{FF2B5EF4-FFF2-40B4-BE49-F238E27FC236}">
                <a16:creationId xmlns:a16="http://schemas.microsoft.com/office/drawing/2014/main" id="{5D84E14E-FC2E-4B54-86C2-DE6267BB031D}"/>
              </a:ext>
            </a:extLst>
          </p:cNvPr>
          <p:cNvSpPr txBox="1"/>
          <p:nvPr/>
        </p:nvSpPr>
        <p:spPr>
          <a:xfrm>
            <a:off x="6952229" y="6388432"/>
            <a:ext cx="2301498" cy="369332"/>
          </a:xfrm>
          <a:prstGeom prst="rect">
            <a:avLst/>
          </a:prstGeom>
          <a:noFill/>
        </p:spPr>
        <p:txBody>
          <a:bodyPr wrap="square" rtlCol="0">
            <a:spAutoFit/>
          </a:bodyPr>
          <a:lstStyle/>
          <a:p>
            <a:r>
              <a:rPr lang="en-GB" dirty="0"/>
              <a:t>Powdery mildew</a:t>
            </a:r>
          </a:p>
        </p:txBody>
      </p:sp>
    </p:spTree>
    <p:extLst>
      <p:ext uri="{BB962C8B-B14F-4D97-AF65-F5344CB8AC3E}">
        <p14:creationId xmlns:p14="http://schemas.microsoft.com/office/powerpoint/2010/main" val="3766338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16EA8D-F767-4014-A84A-BEAE55B8BEDA}"/>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029201" y="1571748"/>
            <a:ext cx="3682155" cy="2454770"/>
          </a:xfrm>
          <a:prstGeom prst="roundRect">
            <a:avLst/>
          </a:prstGeom>
          <a:noFill/>
          <a:ln>
            <a:noFill/>
          </a:ln>
        </p:spPr>
      </p:pic>
      <p:pic>
        <p:nvPicPr>
          <p:cNvPr id="5" name="Picture 4" descr="IMG_0371">
            <a:extLst>
              <a:ext uri="{FF2B5EF4-FFF2-40B4-BE49-F238E27FC236}">
                <a16:creationId xmlns:a16="http://schemas.microsoft.com/office/drawing/2014/main" id="{B05CD3CE-736D-447D-BFA6-80C473990C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3578" y="3243422"/>
            <a:ext cx="3498422" cy="2223108"/>
          </a:xfrm>
          <a:prstGeom prst="roundRect">
            <a:avLst/>
          </a:prstGeom>
          <a:noFill/>
          <a:ln>
            <a:noFill/>
          </a:ln>
        </p:spPr>
      </p:pic>
      <p:sp>
        <p:nvSpPr>
          <p:cNvPr id="6" name="TextBox 5">
            <a:extLst>
              <a:ext uri="{FF2B5EF4-FFF2-40B4-BE49-F238E27FC236}">
                <a16:creationId xmlns:a16="http://schemas.microsoft.com/office/drawing/2014/main" id="{95AA8FBD-C850-4271-B104-1DEA7F56EB91}"/>
              </a:ext>
            </a:extLst>
          </p:cNvPr>
          <p:cNvSpPr txBox="1"/>
          <p:nvPr/>
        </p:nvSpPr>
        <p:spPr>
          <a:xfrm>
            <a:off x="6036589" y="4026518"/>
            <a:ext cx="3037667" cy="369332"/>
          </a:xfrm>
          <a:prstGeom prst="rect">
            <a:avLst/>
          </a:prstGeom>
          <a:noFill/>
        </p:spPr>
        <p:txBody>
          <a:bodyPr wrap="square" rtlCol="0">
            <a:spAutoFit/>
          </a:bodyPr>
          <a:lstStyle/>
          <a:p>
            <a:r>
              <a:rPr lang="en-GB" dirty="0"/>
              <a:t>Horse chestnut leaf miner</a:t>
            </a:r>
          </a:p>
        </p:txBody>
      </p:sp>
      <p:sp>
        <p:nvSpPr>
          <p:cNvPr id="7" name="TextBox 6">
            <a:extLst>
              <a:ext uri="{FF2B5EF4-FFF2-40B4-BE49-F238E27FC236}">
                <a16:creationId xmlns:a16="http://schemas.microsoft.com/office/drawing/2014/main" id="{A821AA11-5639-4C29-8DEE-7AA1E34A0F36}"/>
              </a:ext>
            </a:extLst>
          </p:cNvPr>
          <p:cNvSpPr txBox="1"/>
          <p:nvPr/>
        </p:nvSpPr>
        <p:spPr>
          <a:xfrm>
            <a:off x="2306664" y="5466530"/>
            <a:ext cx="2389322" cy="369332"/>
          </a:xfrm>
          <a:prstGeom prst="rect">
            <a:avLst/>
          </a:prstGeom>
          <a:noFill/>
        </p:spPr>
        <p:txBody>
          <a:bodyPr wrap="square" rtlCol="0">
            <a:spAutoFit/>
          </a:bodyPr>
          <a:lstStyle/>
          <a:p>
            <a:r>
              <a:rPr lang="en-GB" dirty="0"/>
              <a:t>Tar spot on sycamore</a:t>
            </a:r>
          </a:p>
        </p:txBody>
      </p:sp>
      <p:pic>
        <p:nvPicPr>
          <p:cNvPr id="8" name="Picture 7" descr="apple_rot">
            <a:extLst>
              <a:ext uri="{FF2B5EF4-FFF2-40B4-BE49-F238E27FC236}">
                <a16:creationId xmlns:a16="http://schemas.microsoft.com/office/drawing/2014/main" id="{E61F828D-F7EE-4964-A876-0A33B9B23A6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2631" y="237721"/>
            <a:ext cx="2804795" cy="2105025"/>
          </a:xfrm>
          <a:prstGeom prst="roundRect">
            <a:avLst/>
          </a:prstGeom>
          <a:noFill/>
          <a:ln>
            <a:noFill/>
          </a:ln>
        </p:spPr>
      </p:pic>
      <p:sp>
        <p:nvSpPr>
          <p:cNvPr id="9" name="TextBox 8">
            <a:extLst>
              <a:ext uri="{FF2B5EF4-FFF2-40B4-BE49-F238E27FC236}">
                <a16:creationId xmlns:a16="http://schemas.microsoft.com/office/drawing/2014/main" id="{F40629F0-0BD1-4EA6-9B79-2CE3B6CC8A58}"/>
              </a:ext>
            </a:extLst>
          </p:cNvPr>
          <p:cNvSpPr txBox="1"/>
          <p:nvPr/>
        </p:nvSpPr>
        <p:spPr>
          <a:xfrm>
            <a:off x="1656449" y="2342746"/>
            <a:ext cx="1844876" cy="369332"/>
          </a:xfrm>
          <a:prstGeom prst="rect">
            <a:avLst/>
          </a:prstGeom>
          <a:noFill/>
        </p:spPr>
        <p:txBody>
          <a:bodyPr wrap="square" rtlCol="0">
            <a:spAutoFit/>
          </a:bodyPr>
          <a:lstStyle/>
          <a:p>
            <a:r>
              <a:rPr lang="en-GB" dirty="0"/>
              <a:t>Apple brown rot</a:t>
            </a:r>
          </a:p>
        </p:txBody>
      </p:sp>
    </p:spTree>
    <p:extLst>
      <p:ext uri="{BB962C8B-B14F-4D97-AF65-F5344CB8AC3E}">
        <p14:creationId xmlns:p14="http://schemas.microsoft.com/office/powerpoint/2010/main" val="4068355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p:txBody>
          <a:bodyPr/>
          <a:lstStyle/>
          <a:p>
            <a:r>
              <a:rPr lang="en-US" dirty="0"/>
              <a:t>Getting plants into different areas of biology</a:t>
            </a:r>
            <a:endParaRPr lang="en-GB" dirty="0"/>
          </a:p>
        </p:txBody>
      </p:sp>
    </p:spTree>
    <p:extLst>
      <p:ext uri="{BB962C8B-B14F-4D97-AF65-F5344CB8AC3E}">
        <p14:creationId xmlns:p14="http://schemas.microsoft.com/office/powerpoint/2010/main" val="3315125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Kitchen Classification</a:t>
            </a:r>
            <a:endParaRPr lang="en-GB" dirty="0"/>
          </a:p>
        </p:txBody>
      </p:sp>
    </p:spTree>
    <p:extLst>
      <p:ext uri="{BB962C8B-B14F-4D97-AF65-F5344CB8AC3E}">
        <p14:creationId xmlns:p14="http://schemas.microsoft.com/office/powerpoint/2010/main" val="3739051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7175-3642-9198-0FF1-9D4405298211}"/>
              </a:ext>
            </a:extLst>
          </p:cNvPr>
          <p:cNvSpPr>
            <a:spLocks noGrp="1"/>
          </p:cNvSpPr>
          <p:nvPr>
            <p:ph type="title"/>
          </p:nvPr>
        </p:nvSpPr>
        <p:spPr/>
        <p:txBody>
          <a:bodyPr/>
          <a:lstStyle/>
          <a:p>
            <a:r>
              <a:rPr lang="en-GB" dirty="0">
                <a:cs typeface="Arial"/>
              </a:rPr>
              <a:t>Homework task</a:t>
            </a:r>
            <a:endParaRPr lang="en-GB" dirty="0"/>
          </a:p>
        </p:txBody>
      </p:sp>
      <p:sp>
        <p:nvSpPr>
          <p:cNvPr id="5" name="Content Placeholder 2">
            <a:extLst>
              <a:ext uri="{FF2B5EF4-FFF2-40B4-BE49-F238E27FC236}">
                <a16:creationId xmlns:a16="http://schemas.microsoft.com/office/drawing/2014/main" id="{1D10BAED-0916-B4BA-C8C8-D5D3F67C5D77}"/>
              </a:ext>
            </a:extLst>
          </p:cNvPr>
          <p:cNvSpPr>
            <a:spLocks noGrp="1"/>
          </p:cNvSpPr>
          <p:nvPr/>
        </p:nvSpPr>
        <p:spPr>
          <a:xfrm>
            <a:off x="428257" y="1189056"/>
            <a:ext cx="8265683" cy="8023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Verdana"/>
                <a:ea typeface="Verdana"/>
              </a:rPr>
              <a:t>Create a Kitchen Classification of at least 6 items similar to the one below</a:t>
            </a:r>
          </a:p>
        </p:txBody>
      </p:sp>
      <p:pic>
        <p:nvPicPr>
          <p:cNvPr id="6" name="Picture 5" descr="A table with food and drinks&#10;&#10;Description automatically generated">
            <a:extLst>
              <a:ext uri="{FF2B5EF4-FFF2-40B4-BE49-F238E27FC236}">
                <a16:creationId xmlns:a16="http://schemas.microsoft.com/office/drawing/2014/main" id="{62A5E60A-1FF4-D531-FE06-2D13C5377669}"/>
              </a:ext>
            </a:extLst>
          </p:cNvPr>
          <p:cNvPicPr>
            <a:picLocks noChangeAspect="1"/>
          </p:cNvPicPr>
          <p:nvPr/>
        </p:nvPicPr>
        <p:blipFill>
          <a:blip r:embed="rId3"/>
          <a:stretch>
            <a:fillRect/>
          </a:stretch>
        </p:blipFill>
        <p:spPr>
          <a:xfrm>
            <a:off x="1463068" y="2073057"/>
            <a:ext cx="6414086" cy="3751869"/>
          </a:xfrm>
          <a:prstGeom prst="rect">
            <a:avLst/>
          </a:prstGeom>
          <a:ln>
            <a:solidFill>
              <a:schemeClr val="tx1"/>
            </a:solidFill>
          </a:ln>
        </p:spPr>
      </p:pic>
    </p:spTree>
    <p:extLst>
      <p:ext uri="{BB962C8B-B14F-4D97-AF65-F5344CB8AC3E}">
        <p14:creationId xmlns:p14="http://schemas.microsoft.com/office/powerpoint/2010/main" val="2030761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Posters</a:t>
            </a:r>
            <a:endParaRPr lang="en-GB" dirty="0"/>
          </a:p>
        </p:txBody>
      </p:sp>
    </p:spTree>
    <p:extLst>
      <p:ext uri="{BB962C8B-B14F-4D97-AF65-F5344CB8AC3E}">
        <p14:creationId xmlns:p14="http://schemas.microsoft.com/office/powerpoint/2010/main" val="3641634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9F15-64F3-DA2C-7113-C01076F477A3}"/>
              </a:ext>
            </a:extLst>
          </p:cNvPr>
          <p:cNvSpPr>
            <a:spLocks noGrp="1"/>
          </p:cNvSpPr>
          <p:nvPr>
            <p:ph type="title"/>
          </p:nvPr>
        </p:nvSpPr>
        <p:spPr>
          <a:xfrm>
            <a:off x="432000" y="441329"/>
            <a:ext cx="8271669" cy="1052596"/>
          </a:xfrm>
        </p:spPr>
        <p:txBody>
          <a:bodyPr/>
          <a:lstStyle/>
          <a:p>
            <a:r>
              <a:rPr lang="en-US" dirty="0"/>
              <a:t>Awesome, Amazing and Incredible Plants</a:t>
            </a:r>
            <a:endParaRPr lang="en-GB" dirty="0"/>
          </a:p>
        </p:txBody>
      </p:sp>
      <p:sp>
        <p:nvSpPr>
          <p:cNvPr id="3" name="Text Placeholder 2">
            <a:extLst>
              <a:ext uri="{FF2B5EF4-FFF2-40B4-BE49-F238E27FC236}">
                <a16:creationId xmlns:a16="http://schemas.microsoft.com/office/drawing/2014/main" id="{3DB92D42-C175-5EE4-539D-066366177D4A}"/>
              </a:ext>
            </a:extLst>
          </p:cNvPr>
          <p:cNvSpPr>
            <a:spLocks noGrp="1"/>
          </p:cNvSpPr>
          <p:nvPr>
            <p:ph type="body" sz="quarter" idx="10"/>
          </p:nvPr>
        </p:nvSpPr>
        <p:spPr>
          <a:xfrm>
            <a:off x="432000" y="1962468"/>
            <a:ext cx="4711500" cy="4071755"/>
          </a:xfrm>
        </p:spPr>
        <p:txBody>
          <a:bodyPr>
            <a:normAutofit/>
          </a:bodyPr>
          <a:lstStyle/>
          <a:p>
            <a:pPr marL="0" indent="0">
              <a:buNone/>
            </a:pPr>
            <a:r>
              <a:rPr lang="en-US" sz="2400" dirty="0"/>
              <a:t>Inspiring contexts and careers to make students (and teachers) say “wow”</a:t>
            </a:r>
          </a:p>
        </p:txBody>
      </p:sp>
      <p:pic>
        <p:nvPicPr>
          <p:cNvPr id="5" name="Picture 4">
            <a:extLst>
              <a:ext uri="{FF2B5EF4-FFF2-40B4-BE49-F238E27FC236}">
                <a16:creationId xmlns:a16="http://schemas.microsoft.com/office/drawing/2014/main" id="{D68991C5-686B-2729-5B17-EBD19E5BC3AC}"/>
              </a:ext>
            </a:extLst>
          </p:cNvPr>
          <p:cNvPicPr>
            <a:picLocks noChangeAspect="1"/>
          </p:cNvPicPr>
          <p:nvPr/>
        </p:nvPicPr>
        <p:blipFill rotWithShape="1">
          <a:blip r:embed="rId2"/>
          <a:srcRect b="1552"/>
          <a:stretch/>
        </p:blipFill>
        <p:spPr>
          <a:xfrm>
            <a:off x="5143500" y="2591353"/>
            <a:ext cx="3768484" cy="2677559"/>
          </a:xfrm>
          <a:prstGeom prst="rect">
            <a:avLst/>
          </a:prstGeom>
        </p:spPr>
      </p:pic>
    </p:spTree>
    <p:extLst>
      <p:ext uri="{BB962C8B-B14F-4D97-AF65-F5344CB8AC3E}">
        <p14:creationId xmlns:p14="http://schemas.microsoft.com/office/powerpoint/2010/main" val="2189385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green and black infographics&#10;&#10;Description automatically generated">
            <a:extLst>
              <a:ext uri="{FF2B5EF4-FFF2-40B4-BE49-F238E27FC236}">
                <a16:creationId xmlns:a16="http://schemas.microsoft.com/office/drawing/2014/main" id="{2A3EA550-4352-14C3-8A5A-DC62E5321366}"/>
              </a:ext>
            </a:extLst>
          </p:cNvPr>
          <p:cNvPicPr>
            <a:picLocks noChangeAspect="1"/>
          </p:cNvPicPr>
          <p:nvPr/>
        </p:nvPicPr>
        <p:blipFill>
          <a:blip r:embed="rId2"/>
          <a:stretch>
            <a:fillRect/>
          </a:stretch>
        </p:blipFill>
        <p:spPr>
          <a:xfrm>
            <a:off x="664368" y="273243"/>
            <a:ext cx="7815263" cy="5525391"/>
          </a:xfrm>
          <a:prstGeom prst="rect">
            <a:avLst/>
          </a:prstGeom>
        </p:spPr>
      </p:pic>
    </p:spTree>
    <p:extLst>
      <p:ext uri="{BB962C8B-B14F-4D97-AF65-F5344CB8AC3E}">
        <p14:creationId xmlns:p14="http://schemas.microsoft.com/office/powerpoint/2010/main" val="987419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altLang="en-US" sz="3600" dirty="0"/>
              <a:t>They also deserve support and encouragement so we…</a:t>
            </a:r>
          </a:p>
        </p:txBody>
      </p:sp>
      <p:sp>
        <p:nvSpPr>
          <p:cNvPr id="6147" name="Content Placeholder 5"/>
          <p:cNvSpPr>
            <a:spLocks noGrp="1"/>
          </p:cNvSpPr>
          <p:nvPr>
            <p:ph type="body" sz="quarter" idx="10"/>
          </p:nvPr>
        </p:nvSpPr>
        <p:spPr/>
        <p:txBody>
          <a:bodyPr>
            <a:normAutofit/>
          </a:bodyPr>
          <a:lstStyle/>
          <a:p>
            <a:endParaRPr lang="en-GB" altLang="en-US" sz="1800" dirty="0"/>
          </a:p>
          <a:p>
            <a:r>
              <a:rPr lang="en-GB" altLang="en-US" sz="1800" dirty="0"/>
              <a:t>Have stands and hold events at teacher and technician conferences</a:t>
            </a:r>
          </a:p>
          <a:p>
            <a:r>
              <a:rPr lang="en-GB" altLang="en-US" sz="1800" dirty="0"/>
              <a:t>Send half-termly newsletters with new ideas and our latest resources</a:t>
            </a:r>
          </a:p>
          <a:p>
            <a:r>
              <a:rPr lang="en-GB" altLang="en-US" sz="1800" dirty="0"/>
              <a:t>Run ‘Train the Trainer’ courses</a:t>
            </a:r>
          </a:p>
          <a:p>
            <a:r>
              <a:rPr lang="en-GB" altLang="en-US" sz="1800" dirty="0"/>
              <a:t>Provide PGCE students and trainees with USB sticks</a:t>
            </a:r>
          </a:p>
          <a:p>
            <a:r>
              <a:rPr lang="en-GB" altLang="en-US" sz="1800" dirty="0"/>
              <a:t>Have an online ‘Ask the Expert’ service</a:t>
            </a:r>
          </a:p>
          <a:p>
            <a:r>
              <a:rPr lang="en-GB" altLang="en-US" sz="1800" dirty="0"/>
              <a:t>Run our Ambassador Scheme</a:t>
            </a:r>
          </a:p>
          <a:p>
            <a:r>
              <a:rPr lang="en-GB" altLang="en-US" sz="1800" dirty="0"/>
              <a:t>Develop CPD</a:t>
            </a:r>
          </a:p>
          <a:p>
            <a:r>
              <a:rPr lang="en-GB" altLang="en-US" sz="1800" dirty="0"/>
              <a:t>Engage with exam boards and curriculum developers </a:t>
            </a:r>
          </a:p>
          <a:p>
            <a:endParaRPr lang="en-GB" altLang="en-US" sz="2800" dirty="0"/>
          </a:p>
        </p:txBody>
      </p:sp>
    </p:spTree>
    <p:extLst>
      <p:ext uri="{BB962C8B-B14F-4D97-AF65-F5344CB8AC3E}">
        <p14:creationId xmlns:p14="http://schemas.microsoft.com/office/powerpoint/2010/main" val="382273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200" dirty="0"/>
              <a:t>SAPS posters</a:t>
            </a:r>
          </a:p>
        </p:txBody>
      </p:sp>
      <p:sp>
        <p:nvSpPr>
          <p:cNvPr id="3" name="Content Placeholder 2"/>
          <p:cNvSpPr>
            <a:spLocks noGrp="1"/>
          </p:cNvSpPr>
          <p:nvPr>
            <p:ph type="body" sz="quarter" idx="10"/>
          </p:nvPr>
        </p:nvSpPr>
        <p:spPr>
          <a:xfrm>
            <a:off x="423469" y="1074978"/>
            <a:ext cx="8280200" cy="4071755"/>
          </a:xfrm>
        </p:spPr>
        <p:txBody>
          <a:bodyPr>
            <a:normAutofit lnSpcReduction="10000"/>
          </a:bodyPr>
          <a:lstStyle/>
          <a:p>
            <a:r>
              <a:rPr lang="en-GB" sz="2400" dirty="0"/>
              <a:t>Accompanying articles</a:t>
            </a:r>
          </a:p>
          <a:p>
            <a:r>
              <a:rPr lang="en-GB" sz="2400" dirty="0"/>
              <a:t>Contemporary topics</a:t>
            </a:r>
          </a:p>
          <a:p>
            <a:endParaRPr lang="en-GB" sz="2400" dirty="0"/>
          </a:p>
          <a:p>
            <a:pPr lvl="1"/>
            <a:r>
              <a:rPr lang="en-GB" sz="2400" dirty="0"/>
              <a:t>C4 rice</a:t>
            </a:r>
          </a:p>
          <a:p>
            <a:pPr lvl="1"/>
            <a:r>
              <a:rPr lang="en-GB" sz="2400" dirty="0"/>
              <a:t>Epigenetics</a:t>
            </a:r>
          </a:p>
          <a:p>
            <a:pPr lvl="1"/>
            <a:r>
              <a:rPr lang="en-GB" sz="2400" dirty="0"/>
              <a:t>Gene editing </a:t>
            </a:r>
          </a:p>
          <a:p>
            <a:pPr lvl="1"/>
            <a:r>
              <a:rPr lang="en-GB" sz="2400" dirty="0"/>
              <a:t>3 x Plant disease (GCSE) </a:t>
            </a:r>
          </a:p>
          <a:p>
            <a:pPr lvl="2"/>
            <a:r>
              <a:rPr lang="en-GB" sz="2000" dirty="0"/>
              <a:t>Identification</a:t>
            </a:r>
          </a:p>
          <a:p>
            <a:pPr lvl="2"/>
            <a:r>
              <a:rPr lang="en-GB" sz="2000" dirty="0"/>
              <a:t>Control</a:t>
            </a:r>
          </a:p>
          <a:p>
            <a:pPr lvl="2"/>
            <a:r>
              <a:rPr lang="en-GB" sz="2000" dirty="0"/>
              <a:t>Plant response</a:t>
            </a:r>
          </a:p>
        </p:txBody>
      </p:sp>
      <p:pic>
        <p:nvPicPr>
          <p:cNvPr id="4" name="Picture 3"/>
          <p:cNvPicPr>
            <a:picLocks noChangeAspect="1"/>
          </p:cNvPicPr>
          <p:nvPr/>
        </p:nvPicPr>
        <p:blipFill>
          <a:blip r:embed="rId2"/>
          <a:stretch>
            <a:fillRect/>
          </a:stretch>
        </p:blipFill>
        <p:spPr>
          <a:xfrm>
            <a:off x="4907280" y="441330"/>
            <a:ext cx="3886200" cy="2747962"/>
          </a:xfrm>
          <a:prstGeom prst="rect">
            <a:avLst/>
          </a:prstGeom>
        </p:spPr>
      </p:pic>
    </p:spTree>
    <p:extLst>
      <p:ext uri="{BB962C8B-B14F-4D97-AF65-F5344CB8AC3E}">
        <p14:creationId xmlns:p14="http://schemas.microsoft.com/office/powerpoint/2010/main" val="246444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1E8B-87CB-910D-6640-F0F6D8944D7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151AED1-B8A0-5304-316A-9CA0430A110A}"/>
              </a:ext>
            </a:extLst>
          </p:cNvPr>
          <p:cNvSpPr>
            <a:spLocks noGrp="1"/>
          </p:cNvSpPr>
          <p:nvPr>
            <p:ph type="title"/>
          </p:nvPr>
        </p:nvSpPr>
        <p:spPr>
          <a:xfrm>
            <a:off x="432000" y="2376000"/>
            <a:ext cx="7433215" cy="1274195"/>
          </a:xfrm>
        </p:spPr>
        <p:txBody>
          <a:bodyPr/>
          <a:lstStyle/>
          <a:p>
            <a:r>
              <a:rPr lang="en-US" dirty="0"/>
              <a:t>Teaching microscopy using plants</a:t>
            </a:r>
            <a:endParaRPr lang="en-GB" dirty="0"/>
          </a:p>
        </p:txBody>
      </p:sp>
    </p:spTree>
    <p:extLst>
      <p:ext uri="{BB962C8B-B14F-4D97-AF65-F5344CB8AC3E}">
        <p14:creationId xmlns:p14="http://schemas.microsoft.com/office/powerpoint/2010/main" val="1228344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E073CE6-E721-558F-9518-169AA6BFA2F1}"/>
              </a:ext>
            </a:extLst>
          </p:cNvPr>
          <p:cNvSpPr>
            <a:spLocks noGrp="1"/>
          </p:cNvSpPr>
          <p:nvPr>
            <p:ph type="title"/>
          </p:nvPr>
        </p:nvSpPr>
        <p:spPr>
          <a:xfrm>
            <a:off x="177421" y="181066"/>
            <a:ext cx="8651619" cy="886397"/>
          </a:xfrm>
        </p:spPr>
        <p:txBody>
          <a:bodyPr/>
          <a:lstStyle/>
          <a:p>
            <a:r>
              <a:rPr lang="en-GB" sz="3200" dirty="0">
                <a:solidFill>
                  <a:srgbClr val="212121"/>
                </a:solidFill>
              </a:rPr>
              <a:t>Teaching microscopy using plants: what does a microscope show me?</a:t>
            </a:r>
            <a:endParaRPr lang="en-GB" sz="3200" dirty="0">
              <a:cs typeface="Arial"/>
            </a:endParaRPr>
          </a:p>
        </p:txBody>
      </p:sp>
      <p:grpSp>
        <p:nvGrpSpPr>
          <p:cNvPr id="18" name="Group 17">
            <a:extLst>
              <a:ext uri="{FF2B5EF4-FFF2-40B4-BE49-F238E27FC236}">
                <a16:creationId xmlns:a16="http://schemas.microsoft.com/office/drawing/2014/main" id="{5DB0426D-9B3B-84DD-7386-66F25BF0D369}"/>
              </a:ext>
            </a:extLst>
          </p:cNvPr>
          <p:cNvGrpSpPr/>
          <p:nvPr/>
        </p:nvGrpSpPr>
        <p:grpSpPr>
          <a:xfrm>
            <a:off x="412179" y="1152887"/>
            <a:ext cx="1497655" cy="2118634"/>
            <a:chOff x="390344" y="851906"/>
            <a:chExt cx="1828927" cy="2587263"/>
          </a:xfrm>
        </p:grpSpPr>
        <p:pic>
          <p:nvPicPr>
            <p:cNvPr id="19" name="Picture 2">
              <a:extLst>
                <a:ext uri="{FF2B5EF4-FFF2-40B4-BE49-F238E27FC236}">
                  <a16:creationId xmlns:a16="http://schemas.microsoft.com/office/drawing/2014/main" id="{24EAB561-33CD-FFA7-7E0A-FD7C5C2D0A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48" t="23531" r="10742" b="29562"/>
            <a:stretch/>
          </p:blipFill>
          <p:spPr bwMode="auto">
            <a:xfrm>
              <a:off x="390344" y="851906"/>
              <a:ext cx="1828927" cy="2587263"/>
            </a:xfrm>
            <a:prstGeom prst="round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064BE89B-06FA-8163-3F23-EFD8581BFB0A}"/>
                </a:ext>
              </a:extLst>
            </p:cNvPr>
            <p:cNvSpPr/>
            <p:nvPr/>
          </p:nvSpPr>
          <p:spPr>
            <a:xfrm>
              <a:off x="1023279" y="1998666"/>
              <a:ext cx="1074414" cy="107441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a:bodyPr>
            <a:lstStyle/>
            <a:p>
              <a:pPr marL="0" marR="0" lvl="0" indent="0" algn="l" defTabSz="914377" rtl="0" eaLnBrk="1" fontAlgn="auto" latinLnBrk="0" hangingPunct="1">
                <a:lnSpc>
                  <a:spcPct val="100000"/>
                </a:lnSpc>
                <a:spcBef>
                  <a:spcPts val="100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CF09A32A-0F7B-605D-EEA5-BE4B1A41E077}"/>
                </a:ext>
              </a:extLst>
            </p:cNvPr>
            <p:cNvSpPr/>
            <p:nvPr/>
          </p:nvSpPr>
          <p:spPr>
            <a:xfrm>
              <a:off x="1365119" y="2377010"/>
              <a:ext cx="456201" cy="456201"/>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fontScale="55000" lnSpcReduction="20000"/>
            </a:bodyPr>
            <a:lstStyle/>
            <a:p>
              <a:pPr marL="0" marR="0" lvl="0" indent="0" algn="l" defTabSz="914377" rtl="0" eaLnBrk="1" fontAlgn="auto" latinLnBrk="0" hangingPunct="1">
                <a:lnSpc>
                  <a:spcPct val="100000"/>
                </a:lnSpc>
                <a:spcBef>
                  <a:spcPts val="100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96828F1F-94E0-0843-F7D3-C42343906477}"/>
                </a:ext>
              </a:extLst>
            </p:cNvPr>
            <p:cNvSpPr/>
            <p:nvPr/>
          </p:nvSpPr>
          <p:spPr>
            <a:xfrm>
              <a:off x="1534382" y="2549920"/>
              <a:ext cx="106794" cy="10679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fontScale="25000" lnSpcReduction="20000"/>
            </a:bodyPr>
            <a:lstStyle/>
            <a:p>
              <a:pPr marL="0" marR="0" lvl="0" indent="0" algn="l" defTabSz="914377" rtl="0" eaLnBrk="1" fontAlgn="auto" latinLnBrk="0" hangingPunct="1">
                <a:lnSpc>
                  <a:spcPct val="100000"/>
                </a:lnSpc>
                <a:spcBef>
                  <a:spcPts val="100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grpSp>
      <p:pic>
        <p:nvPicPr>
          <p:cNvPr id="23" name="Picture 22">
            <a:extLst>
              <a:ext uri="{FF2B5EF4-FFF2-40B4-BE49-F238E27FC236}">
                <a16:creationId xmlns:a16="http://schemas.microsoft.com/office/drawing/2014/main" id="{02CB11E5-86D6-E0AA-62EF-DCA3AFFB5AC9}"/>
              </a:ext>
            </a:extLst>
          </p:cNvPr>
          <p:cNvPicPr>
            <a:picLocks noChangeAspect="1"/>
          </p:cNvPicPr>
          <p:nvPr/>
        </p:nvPicPr>
        <p:blipFill>
          <a:blip r:embed="rId3"/>
          <a:stretch>
            <a:fillRect/>
          </a:stretch>
        </p:blipFill>
        <p:spPr>
          <a:xfrm>
            <a:off x="2024023" y="1138794"/>
            <a:ext cx="4487720" cy="2556375"/>
          </a:xfrm>
          <a:prstGeom prst="rect">
            <a:avLst/>
          </a:prstGeom>
          <a:ln>
            <a:noFill/>
          </a:ln>
        </p:spPr>
      </p:pic>
      <p:pic>
        <p:nvPicPr>
          <p:cNvPr id="24" name="Picture 2">
            <a:extLst>
              <a:ext uri="{FF2B5EF4-FFF2-40B4-BE49-F238E27FC236}">
                <a16:creationId xmlns:a16="http://schemas.microsoft.com/office/drawing/2014/main" id="{635DB381-20C2-5C4D-78F7-B674A92AC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172" y="3829536"/>
            <a:ext cx="2763278" cy="1759062"/>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B9C562A-FCC5-52F7-1828-01ABD5EA22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33" t="4888" r="7150" b="30288"/>
          <a:stretch/>
        </p:blipFill>
        <p:spPr bwMode="auto">
          <a:xfrm>
            <a:off x="6140603" y="4219803"/>
            <a:ext cx="1732537" cy="1759062"/>
          </a:xfrm>
          <a:prstGeom prst="round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7" name="Content Placeholder 4" descr="A close up of a plant&#10;&#10;Description automatically generated">
            <a:extLst>
              <a:ext uri="{FF2B5EF4-FFF2-40B4-BE49-F238E27FC236}">
                <a16:creationId xmlns:a16="http://schemas.microsoft.com/office/drawing/2014/main" id="{9DBFB94A-06A6-CE7C-15DC-5A7CD885C311}"/>
              </a:ext>
            </a:extLst>
          </p:cNvPr>
          <p:cNvPicPr>
            <a:picLocks noChangeAspect="1"/>
          </p:cNvPicPr>
          <p:nvPr/>
        </p:nvPicPr>
        <p:blipFill>
          <a:blip r:embed="rId6">
            <a:extLst>
              <a:ext uri="{28A0092B-C50C-407E-A947-70E740481C1C}">
                <a14:useLocalDpi xmlns:a14="http://schemas.microsoft.com/office/drawing/2010/main" val="0"/>
              </a:ext>
            </a:extLst>
          </a:blip>
          <a:srcRect t="27341" b="4341"/>
          <a:stretch>
            <a:fillRect/>
          </a:stretch>
        </p:blipFill>
        <p:spPr>
          <a:xfrm>
            <a:off x="6674762" y="1111222"/>
            <a:ext cx="1931106" cy="1759062"/>
          </a:xfrm>
          <a:prstGeom prst="roundRect">
            <a:avLst/>
          </a:prstGeom>
          <a:ln>
            <a:noFill/>
          </a:ln>
        </p:spPr>
      </p:pic>
      <p:pic>
        <p:nvPicPr>
          <p:cNvPr id="28" name="Picture 2">
            <a:extLst>
              <a:ext uri="{FF2B5EF4-FFF2-40B4-BE49-F238E27FC236}">
                <a16:creationId xmlns:a16="http://schemas.microsoft.com/office/drawing/2014/main" id="{8E8E92E6-C6ED-7361-032C-018BFE2637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4913"/>
          <a:stretch/>
        </p:blipFill>
        <p:spPr bwMode="auto">
          <a:xfrm>
            <a:off x="272693" y="3409818"/>
            <a:ext cx="1687543" cy="1689516"/>
          </a:xfrm>
          <a:prstGeom prst="roundRect">
            <a:avLst/>
          </a:prstGeom>
          <a:noFill/>
          <a:ln>
            <a:noFill/>
          </a:ln>
          <a:extLst>
            <a:ext uri="{909E8E84-426E-40DD-AFC4-6F175D3DCCD1}">
              <a14:hiddenFill xmlns:a14="http://schemas.microsoft.com/office/drawing/2010/main">
                <a:solidFill>
                  <a:srgbClr val="FFFFFF"/>
                </a:solidFill>
              </a14:hiddenFill>
            </a:ext>
          </a:extLst>
        </p:spPr>
      </p:pic>
      <p:pic>
        <p:nvPicPr>
          <p:cNvPr id="29" name="Picture 3">
            <a:extLst>
              <a:ext uri="{FF2B5EF4-FFF2-40B4-BE49-F238E27FC236}">
                <a16:creationId xmlns:a16="http://schemas.microsoft.com/office/drawing/2014/main" id="{D5BC4C3B-16A4-2A86-EC2B-3F6F83AB29B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813" t="7352" b="31150"/>
          <a:stretch/>
        </p:blipFill>
        <p:spPr bwMode="auto">
          <a:xfrm>
            <a:off x="1583964" y="4210569"/>
            <a:ext cx="1693438" cy="1689517"/>
          </a:xfrm>
          <a:prstGeom prst="round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14AF8750-ECF2-DFF8-A347-2B43A04A4D1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794" t="11723" r="11479" b="29179"/>
          <a:stretch>
            <a:fillRect/>
          </a:stretch>
        </p:blipFill>
        <p:spPr bwMode="auto">
          <a:xfrm>
            <a:off x="7336453" y="2645307"/>
            <a:ext cx="1605281" cy="1529022"/>
          </a:xfrm>
          <a:prstGeom prst="round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288D943E-ECC8-CE09-B349-19202B2AAA3A}"/>
              </a:ext>
            </a:extLst>
          </p:cNvPr>
          <p:cNvSpPr/>
          <p:nvPr/>
        </p:nvSpPr>
        <p:spPr>
          <a:xfrm>
            <a:off x="1044660" y="2184965"/>
            <a:ext cx="716751" cy="716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fontScale="92500" lnSpcReduction="10000"/>
          </a:bodyPr>
          <a:lstStyle/>
          <a:p>
            <a:pPr marL="0" marR="0" lvl="0" indent="0" algn="l" defTabSz="914377" rtl="0" eaLnBrk="1" fontAlgn="auto" latinLnBrk="0" hangingPunct="1">
              <a:lnSpc>
                <a:spcPct val="100000"/>
              </a:lnSpc>
              <a:spcBef>
                <a:spcPts val="100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57D6BEB8-751A-C0A7-BF3A-CE4B1DA61F25}"/>
              </a:ext>
            </a:extLst>
          </p:cNvPr>
          <p:cNvSpPr/>
          <p:nvPr/>
        </p:nvSpPr>
        <p:spPr>
          <a:xfrm>
            <a:off x="1179350" y="2327951"/>
            <a:ext cx="447369" cy="4473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fontScale="55000" lnSpcReduction="20000"/>
          </a:bodyPr>
          <a:lstStyle/>
          <a:p>
            <a:pPr marL="0" marR="0" lvl="0" indent="0" algn="l" defTabSz="914377" rtl="0" eaLnBrk="1" fontAlgn="auto" latinLnBrk="0" hangingPunct="1">
              <a:lnSpc>
                <a:spcPct val="100000"/>
              </a:lnSpc>
              <a:spcBef>
                <a:spcPts val="100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92E26D4A-14B4-D8E5-579A-32D06CD879E0}"/>
              </a:ext>
            </a:extLst>
          </p:cNvPr>
          <p:cNvSpPr/>
          <p:nvPr/>
        </p:nvSpPr>
        <p:spPr>
          <a:xfrm>
            <a:off x="1326834" y="2492907"/>
            <a:ext cx="152400" cy="152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tIns="43200" rIns="180000" bIns="90000" rtlCol="0" anchor="t" anchorCtr="0">
            <a:normAutofit fontScale="25000" lnSpcReduction="20000"/>
          </a:bodyPr>
          <a:lstStyle/>
          <a:p>
            <a:pPr marL="0" marR="0" lvl="0" indent="0" algn="l" defTabSz="914377" rtl="0" eaLnBrk="1" fontAlgn="auto" latinLnBrk="0" hangingPunct="1">
              <a:lnSpc>
                <a:spcPct val="100000"/>
              </a:lnSpc>
              <a:spcBef>
                <a:spcPts val="1000"/>
              </a:spcBef>
              <a:spcAft>
                <a:spcPts val="0"/>
              </a:spcAft>
              <a:buClrTx/>
              <a:buSzTx/>
              <a:buFontTx/>
              <a:buNone/>
              <a:tabLst/>
              <a:defRPr/>
            </a:pPr>
            <a:endParaRPr kumimoji="0" lang="en-GB" sz="28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6734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86BE58-B41B-812F-89F1-435777B9693B}"/>
              </a:ext>
            </a:extLst>
          </p:cNvPr>
          <p:cNvSpPr>
            <a:spLocks noGrp="1"/>
          </p:cNvSpPr>
          <p:nvPr>
            <p:ph type="title"/>
          </p:nvPr>
        </p:nvSpPr>
        <p:spPr>
          <a:xfrm>
            <a:off x="177944" y="174704"/>
            <a:ext cx="8366616" cy="443198"/>
          </a:xfrm>
        </p:spPr>
        <p:txBody>
          <a:bodyPr/>
          <a:lstStyle/>
          <a:p>
            <a:r>
              <a:rPr lang="en-GB" sz="3200" dirty="0"/>
              <a:t>Teaching microscopy using plants: preparing specimens</a:t>
            </a:r>
            <a:endParaRPr lang="en-GB" sz="3200" dirty="0">
              <a:cs typeface="Arial"/>
            </a:endParaRPr>
          </a:p>
        </p:txBody>
      </p:sp>
      <p:pic>
        <p:nvPicPr>
          <p:cNvPr id="5" name="Picture 4">
            <a:extLst>
              <a:ext uri="{FF2B5EF4-FFF2-40B4-BE49-F238E27FC236}">
                <a16:creationId xmlns:a16="http://schemas.microsoft.com/office/drawing/2014/main" id="{95A32158-0260-207F-3AC2-361AB8C56861}"/>
              </a:ext>
            </a:extLst>
          </p:cNvPr>
          <p:cNvPicPr>
            <a:picLocks noChangeAspect="1"/>
          </p:cNvPicPr>
          <p:nvPr/>
        </p:nvPicPr>
        <p:blipFill rotWithShape="1">
          <a:blip r:embed="rId2">
            <a:extLst>
              <a:ext uri="{28A0092B-C50C-407E-A947-70E740481C1C}">
                <a14:useLocalDpi xmlns:a14="http://schemas.microsoft.com/office/drawing/2010/main"/>
              </a:ext>
            </a:extLst>
          </a:blip>
          <a:srcRect t="14495"/>
          <a:stretch>
            <a:fillRect/>
          </a:stretch>
        </p:blipFill>
        <p:spPr>
          <a:xfrm rot="5400000">
            <a:off x="6546954" y="921027"/>
            <a:ext cx="1821704" cy="2558293"/>
          </a:xfrm>
          <a:prstGeom prst="roundRect">
            <a:avLst/>
          </a:prstGeom>
          <a:ln>
            <a:noFill/>
          </a:ln>
        </p:spPr>
      </p:pic>
      <p:grpSp>
        <p:nvGrpSpPr>
          <p:cNvPr id="6" name="Group 5">
            <a:extLst>
              <a:ext uri="{FF2B5EF4-FFF2-40B4-BE49-F238E27FC236}">
                <a16:creationId xmlns:a16="http://schemas.microsoft.com/office/drawing/2014/main" id="{280E2F83-8AD4-661C-F4F7-65ADF74B1DA9}"/>
              </a:ext>
            </a:extLst>
          </p:cNvPr>
          <p:cNvGrpSpPr/>
          <p:nvPr/>
        </p:nvGrpSpPr>
        <p:grpSpPr>
          <a:xfrm>
            <a:off x="6760284" y="3534395"/>
            <a:ext cx="2200516" cy="2200517"/>
            <a:chOff x="9309748" y="3429000"/>
            <a:chExt cx="2475527" cy="2475528"/>
          </a:xfrm>
        </p:grpSpPr>
        <p:pic>
          <p:nvPicPr>
            <p:cNvPr id="7" name="Picture 6">
              <a:extLst>
                <a:ext uri="{FF2B5EF4-FFF2-40B4-BE49-F238E27FC236}">
                  <a16:creationId xmlns:a16="http://schemas.microsoft.com/office/drawing/2014/main" id="{83B6E68F-153B-572F-DAA6-6A74F1604FD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309748" y="3429000"/>
              <a:ext cx="2475527" cy="2475528"/>
            </a:xfrm>
            <a:prstGeom prst="roundRect">
              <a:avLst/>
            </a:prstGeom>
            <a:ln>
              <a:noFill/>
            </a:ln>
          </p:spPr>
        </p:pic>
        <p:sp>
          <p:nvSpPr>
            <p:cNvPr id="8" name="Arrow: Down 7">
              <a:extLst>
                <a:ext uri="{FF2B5EF4-FFF2-40B4-BE49-F238E27FC236}">
                  <a16:creationId xmlns:a16="http://schemas.microsoft.com/office/drawing/2014/main" id="{3BC33060-5732-F770-9DCE-AF960B95AD0E}"/>
                </a:ext>
              </a:extLst>
            </p:cNvPr>
            <p:cNvSpPr/>
            <p:nvPr/>
          </p:nvSpPr>
          <p:spPr>
            <a:xfrm rot="13785934">
              <a:off x="10192761" y="5095254"/>
              <a:ext cx="92733" cy="300581"/>
            </a:xfrm>
            <a:prstGeom prst="round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1" name="Picture 10">
            <a:extLst>
              <a:ext uri="{FF2B5EF4-FFF2-40B4-BE49-F238E27FC236}">
                <a16:creationId xmlns:a16="http://schemas.microsoft.com/office/drawing/2014/main" id="{38C2E717-3816-3770-CF7D-62B48DE8A7E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5400000">
            <a:off x="3372128" y="642607"/>
            <a:ext cx="1674980" cy="2635944"/>
          </a:xfrm>
          <a:prstGeom prst="roundRect">
            <a:avLst/>
          </a:prstGeom>
          <a:ln>
            <a:noFill/>
          </a:ln>
        </p:spPr>
      </p:pic>
      <p:pic>
        <p:nvPicPr>
          <p:cNvPr id="10" name="Picture 9">
            <a:extLst>
              <a:ext uri="{FF2B5EF4-FFF2-40B4-BE49-F238E27FC236}">
                <a16:creationId xmlns:a16="http://schemas.microsoft.com/office/drawing/2014/main" id="{167AC494-EBFE-6BD5-01F1-55C98CBB141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16200000">
            <a:off x="4209351" y="1597812"/>
            <a:ext cx="1007923" cy="2635946"/>
          </a:xfrm>
          <a:prstGeom prst="roundRect">
            <a:avLst/>
          </a:prstGeom>
          <a:ln>
            <a:noFill/>
          </a:ln>
        </p:spPr>
      </p:pic>
      <p:pic>
        <p:nvPicPr>
          <p:cNvPr id="12" name="Picture 11">
            <a:extLst>
              <a:ext uri="{FF2B5EF4-FFF2-40B4-BE49-F238E27FC236}">
                <a16:creationId xmlns:a16="http://schemas.microsoft.com/office/drawing/2014/main" id="{E283E48D-BB22-0961-98A8-8C933E89D798}"/>
              </a:ext>
            </a:extLst>
          </p:cNvPr>
          <p:cNvPicPr>
            <a:picLocks noChangeAspect="1"/>
          </p:cNvPicPr>
          <p:nvPr/>
        </p:nvPicPr>
        <p:blipFill rotWithShape="1">
          <a:blip r:embed="rId6">
            <a:extLst>
              <a:ext uri="{28A0092B-C50C-407E-A947-70E740481C1C}">
                <a14:useLocalDpi xmlns:a14="http://schemas.microsoft.com/office/drawing/2010/main"/>
              </a:ext>
            </a:extLst>
          </a:blip>
          <a:srcRect l="10328" t="8019" r="9365" b="8330"/>
          <a:stretch>
            <a:fillRect/>
          </a:stretch>
        </p:blipFill>
        <p:spPr>
          <a:xfrm>
            <a:off x="605466" y="1289321"/>
            <a:ext cx="1921233" cy="2001227"/>
          </a:xfrm>
          <a:prstGeom prst="roundRect">
            <a:avLst/>
          </a:prstGeom>
          <a:ln>
            <a:noFill/>
          </a:ln>
        </p:spPr>
      </p:pic>
      <p:pic>
        <p:nvPicPr>
          <p:cNvPr id="13" name="Picture 12">
            <a:extLst>
              <a:ext uri="{FF2B5EF4-FFF2-40B4-BE49-F238E27FC236}">
                <a16:creationId xmlns:a16="http://schemas.microsoft.com/office/drawing/2014/main" id="{26218CBD-64E2-2E88-F95F-9C2CA4BB27F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65824" y="3534396"/>
            <a:ext cx="2200516" cy="2200515"/>
          </a:xfrm>
          <a:prstGeom prst="roundRect">
            <a:avLst/>
          </a:prstGeom>
          <a:ln>
            <a:noFill/>
          </a:ln>
        </p:spPr>
      </p:pic>
      <p:pic>
        <p:nvPicPr>
          <p:cNvPr id="9" name="Picture 8">
            <a:extLst>
              <a:ext uri="{FF2B5EF4-FFF2-40B4-BE49-F238E27FC236}">
                <a16:creationId xmlns:a16="http://schemas.microsoft.com/office/drawing/2014/main" id="{2ADF9144-DC49-E9B5-D69F-49A687C4CE7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613054" y="3534395"/>
            <a:ext cx="2200516" cy="2200516"/>
          </a:xfrm>
          <a:prstGeom prst="roundRect">
            <a:avLst/>
          </a:prstGeom>
          <a:ln>
            <a:noFill/>
          </a:ln>
        </p:spPr>
      </p:pic>
    </p:spTree>
    <p:extLst>
      <p:ext uri="{BB962C8B-B14F-4D97-AF65-F5344CB8AC3E}">
        <p14:creationId xmlns:p14="http://schemas.microsoft.com/office/powerpoint/2010/main" val="126296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109F98-B504-0DF1-FCA1-1B2A3C4EC6DC}"/>
              </a:ext>
            </a:extLst>
          </p:cNvPr>
          <p:cNvSpPr>
            <a:spLocks noGrp="1"/>
          </p:cNvSpPr>
          <p:nvPr>
            <p:ph type="title"/>
          </p:nvPr>
        </p:nvSpPr>
        <p:spPr>
          <a:xfrm>
            <a:off x="177419" y="173843"/>
            <a:ext cx="8417941" cy="467602"/>
          </a:xfrm>
        </p:spPr>
        <p:txBody>
          <a:bodyPr/>
          <a:lstStyle/>
          <a:p>
            <a:pPr marL="227965" indent="-227965"/>
            <a:r>
              <a:rPr lang="en-GB" sz="3200" dirty="0"/>
              <a:t>Teaching microscopy using plants: calibrating and measuring</a:t>
            </a:r>
          </a:p>
        </p:txBody>
      </p:sp>
      <p:pic>
        <p:nvPicPr>
          <p:cNvPr id="5" name="Picture 4" descr="A piece of paper with images of water and a few black squares&#10;&#10;AI-generated content may be incorrect.">
            <a:extLst>
              <a:ext uri="{FF2B5EF4-FFF2-40B4-BE49-F238E27FC236}">
                <a16:creationId xmlns:a16="http://schemas.microsoft.com/office/drawing/2014/main" id="{F054F80A-F639-E036-B333-ECEEE532CE0A}"/>
              </a:ext>
            </a:extLst>
          </p:cNvPr>
          <p:cNvPicPr>
            <a:picLocks noChangeAspect="1"/>
          </p:cNvPicPr>
          <p:nvPr/>
        </p:nvPicPr>
        <p:blipFill>
          <a:blip r:embed="rId2">
            <a:extLst>
              <a:ext uri="{28A0092B-C50C-407E-A947-70E740481C1C}">
                <a14:useLocalDpi xmlns:a14="http://schemas.microsoft.com/office/drawing/2010/main" val="0"/>
              </a:ext>
            </a:extLst>
          </a:blip>
          <a:srcRect l="3095" t="16826" r="9286" b="8034"/>
          <a:stretch/>
        </p:blipFill>
        <p:spPr>
          <a:xfrm rot="5400000">
            <a:off x="-668784" y="2033725"/>
            <a:ext cx="4657878" cy="2995864"/>
          </a:xfrm>
          <a:prstGeom prst="roundRect">
            <a:avLst/>
          </a:prstGeom>
          <a:solidFill>
            <a:schemeClr val="tx1"/>
          </a:solidFill>
          <a:ln>
            <a:noFill/>
          </a:ln>
        </p:spPr>
      </p:pic>
      <p:pic>
        <p:nvPicPr>
          <p:cNvPr id="7" name="Content Placeholder 4" descr="A piece of onion on a black surface&#10;&#10;AI-generated content may be incorrect.">
            <a:extLst>
              <a:ext uri="{FF2B5EF4-FFF2-40B4-BE49-F238E27FC236}">
                <a16:creationId xmlns:a16="http://schemas.microsoft.com/office/drawing/2014/main" id="{EE553CD7-648A-F03A-B3D5-42804CBE385A}"/>
              </a:ext>
            </a:extLst>
          </p:cNvPr>
          <p:cNvPicPr>
            <a:picLocks noChangeAspect="1"/>
          </p:cNvPicPr>
          <p:nvPr/>
        </p:nvPicPr>
        <p:blipFill>
          <a:blip r:embed="rId3">
            <a:extLst>
              <a:ext uri="{28A0092B-C50C-407E-A947-70E740481C1C}">
                <a14:useLocalDpi xmlns:a14="http://schemas.microsoft.com/office/drawing/2010/main" val="0"/>
              </a:ext>
            </a:extLst>
          </a:blip>
          <a:srcRect t="10571" b="32287"/>
          <a:stretch/>
        </p:blipFill>
        <p:spPr>
          <a:xfrm>
            <a:off x="3271904" y="1194236"/>
            <a:ext cx="2224656" cy="1694967"/>
          </a:xfrm>
          <a:prstGeom prst="roundRect">
            <a:avLst/>
          </a:prstGeom>
          <a:ln>
            <a:noFill/>
          </a:ln>
        </p:spPr>
      </p:pic>
      <p:pic>
        <p:nvPicPr>
          <p:cNvPr id="9" name="Picture 8" descr="A ruler and leaves on a grey surface&#10;&#10;AI-generated content may be incorrect.">
            <a:extLst>
              <a:ext uri="{FF2B5EF4-FFF2-40B4-BE49-F238E27FC236}">
                <a16:creationId xmlns:a16="http://schemas.microsoft.com/office/drawing/2014/main" id="{41BEE193-89F7-85FD-02CB-E21DE6688224}"/>
              </a:ext>
            </a:extLst>
          </p:cNvPr>
          <p:cNvPicPr>
            <a:picLocks noChangeAspect="1"/>
          </p:cNvPicPr>
          <p:nvPr/>
        </p:nvPicPr>
        <p:blipFill>
          <a:blip r:embed="rId4">
            <a:extLst>
              <a:ext uri="{28A0092B-C50C-407E-A947-70E740481C1C}">
                <a14:useLocalDpi xmlns:a14="http://schemas.microsoft.com/office/drawing/2010/main" val="0"/>
              </a:ext>
            </a:extLst>
          </a:blip>
          <a:srcRect l="33706" t="34615" r="28928" b="31655"/>
          <a:stretch/>
        </p:blipFill>
        <p:spPr>
          <a:xfrm rot="5400000">
            <a:off x="6698986" y="581472"/>
            <a:ext cx="1848336" cy="2224656"/>
          </a:xfrm>
          <a:prstGeom prst="roundRect">
            <a:avLst/>
          </a:prstGeom>
          <a:ln>
            <a:noFill/>
          </a:ln>
        </p:spPr>
      </p:pic>
      <p:pic>
        <p:nvPicPr>
          <p:cNvPr id="10" name="Picture 2">
            <a:extLst>
              <a:ext uri="{FF2B5EF4-FFF2-40B4-BE49-F238E27FC236}">
                <a16:creationId xmlns:a16="http://schemas.microsoft.com/office/drawing/2014/main" id="{B387EC86-9F53-0EA4-3BBC-3C9A9E1887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71" t="15775" r="12471" b="12120"/>
          <a:stretch/>
        </p:blipFill>
        <p:spPr bwMode="auto">
          <a:xfrm>
            <a:off x="4384232" y="4395735"/>
            <a:ext cx="2560814" cy="1464861"/>
          </a:xfrm>
          <a:prstGeom prst="roundRect">
            <a:avLst/>
          </a:prstGeom>
          <a:noFill/>
          <a:ln>
            <a:noFill/>
          </a:ln>
          <a:extLst>
            <a:ext uri="{909E8E84-426E-40DD-AFC4-6F175D3DCCD1}">
              <a14:hiddenFill xmlns:a14="http://schemas.microsoft.com/office/drawing/2010/main">
                <a:solidFill>
                  <a:srgbClr val="FFFFFF"/>
                </a:solidFill>
              </a14:hiddenFill>
            </a:ext>
          </a:extLst>
        </p:spPr>
      </p:pic>
      <p:sp>
        <p:nvSpPr>
          <p:cNvPr id="12" name="Arrow: Down 11">
            <a:extLst>
              <a:ext uri="{FF2B5EF4-FFF2-40B4-BE49-F238E27FC236}">
                <a16:creationId xmlns:a16="http://schemas.microsoft.com/office/drawing/2014/main" id="{48EC575D-9A9D-0B14-2136-9140C6E3E2A4}"/>
              </a:ext>
            </a:extLst>
          </p:cNvPr>
          <p:cNvSpPr/>
          <p:nvPr/>
        </p:nvSpPr>
        <p:spPr>
          <a:xfrm rot="19580705">
            <a:off x="4897134" y="1319460"/>
            <a:ext cx="115294" cy="373711"/>
          </a:xfrm>
          <a:prstGeom prst="downArrow">
            <a:avLst>
              <a:gd name="adj1" fmla="val 50000"/>
              <a:gd name="adj2" fmla="val 86363"/>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descr="A close-up of a white circle&#10;&#10;AI-generated content may be incorrect.">
            <a:extLst>
              <a:ext uri="{FF2B5EF4-FFF2-40B4-BE49-F238E27FC236}">
                <a16:creationId xmlns:a16="http://schemas.microsoft.com/office/drawing/2014/main" id="{9066C728-D0F6-1C7E-B99C-9AA4E1319912}"/>
              </a:ext>
            </a:extLst>
          </p:cNvPr>
          <p:cNvPicPr>
            <a:picLocks noChangeAspect="1"/>
          </p:cNvPicPr>
          <p:nvPr/>
        </p:nvPicPr>
        <p:blipFill>
          <a:blip r:embed="rId6">
            <a:extLst>
              <a:ext uri="{28A0092B-C50C-407E-A947-70E740481C1C}">
                <a14:useLocalDpi xmlns:a14="http://schemas.microsoft.com/office/drawing/2010/main" val="0"/>
              </a:ext>
            </a:extLst>
          </a:blip>
          <a:srcRect l="8542" t="12436" r="5615" b="23182"/>
          <a:stretch/>
        </p:blipFill>
        <p:spPr>
          <a:xfrm>
            <a:off x="4500880" y="2419212"/>
            <a:ext cx="1847117" cy="1847117"/>
          </a:xfrm>
          <a:prstGeom prst="roundRect">
            <a:avLst/>
          </a:prstGeom>
          <a:ln>
            <a:noFill/>
          </a:ln>
        </p:spPr>
      </p:pic>
      <p:pic>
        <p:nvPicPr>
          <p:cNvPr id="8" name="Picture 7" descr="A microscope with a purple dot&#10;&#10;AI-generated content may be incorrect.">
            <a:extLst>
              <a:ext uri="{FF2B5EF4-FFF2-40B4-BE49-F238E27FC236}">
                <a16:creationId xmlns:a16="http://schemas.microsoft.com/office/drawing/2014/main" id="{71F17A46-48CB-7A7D-AF12-B53CF8885AEF}"/>
              </a:ext>
            </a:extLst>
          </p:cNvPr>
          <p:cNvPicPr>
            <a:picLocks noChangeAspect="1"/>
          </p:cNvPicPr>
          <p:nvPr/>
        </p:nvPicPr>
        <p:blipFill>
          <a:blip r:embed="rId7">
            <a:extLst>
              <a:ext uri="{28A0092B-C50C-407E-A947-70E740481C1C}">
                <a14:useLocalDpi xmlns:a14="http://schemas.microsoft.com/office/drawing/2010/main" val="0"/>
              </a:ext>
            </a:extLst>
          </a:blip>
          <a:srcRect l="14092" t="20819" r="5790" b="32865"/>
          <a:stretch/>
        </p:blipFill>
        <p:spPr>
          <a:xfrm>
            <a:off x="6992155" y="2419212"/>
            <a:ext cx="1974426" cy="1521879"/>
          </a:xfrm>
          <a:prstGeom prst="roundRect">
            <a:avLst/>
          </a:prstGeom>
          <a:ln>
            <a:noFill/>
          </a:ln>
        </p:spPr>
      </p:pic>
      <p:pic>
        <p:nvPicPr>
          <p:cNvPr id="11" name="Picture 10">
            <a:extLst>
              <a:ext uri="{FF2B5EF4-FFF2-40B4-BE49-F238E27FC236}">
                <a16:creationId xmlns:a16="http://schemas.microsoft.com/office/drawing/2014/main" id="{CB1055E8-B765-C09F-0662-B0D6B9D6C749}"/>
              </a:ext>
            </a:extLst>
          </p:cNvPr>
          <p:cNvPicPr>
            <a:picLocks noChangeAspect="1"/>
          </p:cNvPicPr>
          <p:nvPr/>
        </p:nvPicPr>
        <p:blipFill>
          <a:blip r:embed="rId8"/>
          <a:srcRect l="2753"/>
          <a:stretch/>
        </p:blipFill>
        <p:spPr>
          <a:xfrm>
            <a:off x="6698023" y="4475163"/>
            <a:ext cx="1858772" cy="2250847"/>
          </a:xfrm>
          <a:prstGeom prst="roundRect">
            <a:avLst/>
          </a:prstGeom>
          <a:ln>
            <a:noFill/>
          </a:ln>
        </p:spPr>
      </p:pic>
    </p:spTree>
    <p:extLst>
      <p:ext uri="{BB962C8B-B14F-4D97-AF65-F5344CB8AC3E}">
        <p14:creationId xmlns:p14="http://schemas.microsoft.com/office/powerpoint/2010/main" val="108322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p:txBody>
          <a:bodyPr/>
          <a:lstStyle/>
          <a:p>
            <a:r>
              <a:rPr lang="en-US" dirty="0"/>
              <a:t>Observing stomata in </a:t>
            </a:r>
            <a:r>
              <a:rPr lang="en-US" i="1" dirty="0"/>
              <a:t>Tradescantia </a:t>
            </a:r>
            <a:r>
              <a:rPr lang="en-US" i="1" dirty="0" err="1"/>
              <a:t>zebrina</a:t>
            </a:r>
            <a:endParaRPr lang="en-GB" dirty="0"/>
          </a:p>
        </p:txBody>
      </p:sp>
    </p:spTree>
    <p:extLst>
      <p:ext uri="{BB962C8B-B14F-4D97-AF65-F5344CB8AC3E}">
        <p14:creationId xmlns:p14="http://schemas.microsoft.com/office/powerpoint/2010/main" val="592210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F4E6-7682-9982-DF32-263390605540}"/>
              </a:ext>
            </a:extLst>
          </p:cNvPr>
          <p:cNvSpPr>
            <a:spLocks noGrp="1"/>
          </p:cNvSpPr>
          <p:nvPr>
            <p:ph type="title"/>
          </p:nvPr>
        </p:nvSpPr>
        <p:spPr/>
        <p:txBody>
          <a:bodyPr/>
          <a:lstStyle/>
          <a:p>
            <a:r>
              <a:rPr lang="en-GB" i="1" dirty="0"/>
              <a:t>Tradescantia </a:t>
            </a:r>
            <a:r>
              <a:rPr lang="en-GB" i="1" dirty="0" err="1"/>
              <a:t>zebrina</a:t>
            </a:r>
            <a:endParaRPr lang="en-GB" i="1" dirty="0"/>
          </a:p>
        </p:txBody>
      </p:sp>
      <p:pic>
        <p:nvPicPr>
          <p:cNvPr id="5" name="Picture 4" descr="A close up of a purple and green background&#10;&#10;Description automatically generated">
            <a:extLst>
              <a:ext uri="{FF2B5EF4-FFF2-40B4-BE49-F238E27FC236}">
                <a16:creationId xmlns:a16="http://schemas.microsoft.com/office/drawing/2014/main" id="{8168AA2B-05BD-C3C1-0BAF-1BE16B99416F}"/>
              </a:ext>
            </a:extLst>
          </p:cNvPr>
          <p:cNvPicPr>
            <a:picLocks noChangeAspect="1"/>
          </p:cNvPicPr>
          <p:nvPr/>
        </p:nvPicPr>
        <p:blipFill>
          <a:blip r:embed="rId2"/>
          <a:srcRect b="46875"/>
          <a:stretch/>
        </p:blipFill>
        <p:spPr>
          <a:xfrm>
            <a:off x="767466" y="1812073"/>
            <a:ext cx="7609068" cy="3233853"/>
          </a:xfrm>
          <a:prstGeom prst="roundRect">
            <a:avLst/>
          </a:prstGeom>
        </p:spPr>
      </p:pic>
    </p:spTree>
    <p:extLst>
      <p:ext uri="{BB962C8B-B14F-4D97-AF65-F5344CB8AC3E}">
        <p14:creationId xmlns:p14="http://schemas.microsoft.com/office/powerpoint/2010/main" val="1019202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FF84-AC21-D286-2C7E-3C37E8D531B2}"/>
              </a:ext>
            </a:extLst>
          </p:cNvPr>
          <p:cNvSpPr>
            <a:spLocks noGrp="1"/>
          </p:cNvSpPr>
          <p:nvPr>
            <p:ph type="title"/>
          </p:nvPr>
        </p:nvSpPr>
        <p:spPr>
          <a:xfrm>
            <a:off x="436165" y="254351"/>
            <a:ext cx="8271669" cy="526298"/>
          </a:xfrm>
        </p:spPr>
        <p:txBody>
          <a:bodyPr/>
          <a:lstStyle/>
          <a:p>
            <a:r>
              <a:rPr lang="en-GB" dirty="0"/>
              <a:t>Plant Science Futures</a:t>
            </a:r>
          </a:p>
        </p:txBody>
      </p:sp>
      <p:pic>
        <p:nvPicPr>
          <p:cNvPr id="7" name="Picture 6">
            <a:extLst>
              <a:ext uri="{FF2B5EF4-FFF2-40B4-BE49-F238E27FC236}">
                <a16:creationId xmlns:a16="http://schemas.microsoft.com/office/drawing/2014/main" id="{37640A14-56F5-2763-07E5-41986ABC2551}"/>
              </a:ext>
            </a:extLst>
          </p:cNvPr>
          <p:cNvPicPr>
            <a:picLocks noChangeAspect="1"/>
          </p:cNvPicPr>
          <p:nvPr/>
        </p:nvPicPr>
        <p:blipFill rotWithShape="1">
          <a:blip r:embed="rId2"/>
          <a:srcRect l="18795" t="11771" r="17621" b="5432"/>
          <a:stretch/>
        </p:blipFill>
        <p:spPr>
          <a:xfrm>
            <a:off x="5339984" y="3489679"/>
            <a:ext cx="3367850" cy="2466829"/>
          </a:xfrm>
          <a:prstGeom prst="roundRect">
            <a:avLst/>
          </a:prstGeom>
        </p:spPr>
      </p:pic>
      <p:pic>
        <p:nvPicPr>
          <p:cNvPr id="11" name="Picture 10">
            <a:extLst>
              <a:ext uri="{FF2B5EF4-FFF2-40B4-BE49-F238E27FC236}">
                <a16:creationId xmlns:a16="http://schemas.microsoft.com/office/drawing/2014/main" id="{AB6BB477-0663-2BE5-D3D8-663B385BF41D}"/>
              </a:ext>
            </a:extLst>
          </p:cNvPr>
          <p:cNvPicPr>
            <a:picLocks noChangeAspect="1"/>
          </p:cNvPicPr>
          <p:nvPr/>
        </p:nvPicPr>
        <p:blipFill rotWithShape="1">
          <a:blip r:embed="rId3"/>
          <a:srcRect l="17336" t="11771" r="18796" b="5432"/>
          <a:stretch/>
        </p:blipFill>
        <p:spPr>
          <a:xfrm>
            <a:off x="436165" y="914511"/>
            <a:ext cx="3382850" cy="2466830"/>
          </a:xfrm>
          <a:prstGeom prst="roundRect">
            <a:avLst/>
          </a:prstGeom>
        </p:spPr>
      </p:pic>
      <p:pic>
        <p:nvPicPr>
          <p:cNvPr id="13" name="Picture 12">
            <a:extLst>
              <a:ext uri="{FF2B5EF4-FFF2-40B4-BE49-F238E27FC236}">
                <a16:creationId xmlns:a16="http://schemas.microsoft.com/office/drawing/2014/main" id="{B84368C9-DB85-DE06-267F-70B0D84D0EFB}"/>
              </a:ext>
            </a:extLst>
          </p:cNvPr>
          <p:cNvPicPr>
            <a:picLocks noChangeAspect="1"/>
          </p:cNvPicPr>
          <p:nvPr/>
        </p:nvPicPr>
        <p:blipFill rotWithShape="1">
          <a:blip r:embed="rId4"/>
          <a:srcRect l="17409" t="11925" r="17905" b="4647"/>
          <a:stretch/>
        </p:blipFill>
        <p:spPr>
          <a:xfrm>
            <a:off x="1375134" y="3476658"/>
            <a:ext cx="3436219" cy="2492873"/>
          </a:xfrm>
          <a:prstGeom prst="roundRect">
            <a:avLst/>
          </a:prstGeom>
        </p:spPr>
      </p:pic>
      <p:pic>
        <p:nvPicPr>
          <p:cNvPr id="9" name="Picture 8">
            <a:extLst>
              <a:ext uri="{FF2B5EF4-FFF2-40B4-BE49-F238E27FC236}">
                <a16:creationId xmlns:a16="http://schemas.microsoft.com/office/drawing/2014/main" id="{154A977F-BD4F-F056-431E-14B46C079FE2}"/>
              </a:ext>
            </a:extLst>
          </p:cNvPr>
          <p:cNvPicPr>
            <a:picLocks noChangeAspect="1"/>
          </p:cNvPicPr>
          <p:nvPr/>
        </p:nvPicPr>
        <p:blipFill rotWithShape="1">
          <a:blip r:embed="rId5"/>
          <a:srcRect l="17726" t="11416" r="18337" b="4248"/>
          <a:stretch/>
        </p:blipFill>
        <p:spPr>
          <a:xfrm>
            <a:off x="4347881" y="875967"/>
            <a:ext cx="3324763" cy="2466829"/>
          </a:xfrm>
          <a:prstGeom prst="roundRect">
            <a:avLst/>
          </a:prstGeom>
        </p:spPr>
      </p:pic>
    </p:spTree>
    <p:extLst>
      <p:ext uri="{BB962C8B-B14F-4D97-AF65-F5344CB8AC3E}">
        <p14:creationId xmlns:p14="http://schemas.microsoft.com/office/powerpoint/2010/main" val="1474999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7175-3642-9198-0FF1-9D4405298211}"/>
              </a:ext>
            </a:extLst>
          </p:cNvPr>
          <p:cNvSpPr>
            <a:spLocks noGrp="1"/>
          </p:cNvSpPr>
          <p:nvPr>
            <p:ph type="title"/>
          </p:nvPr>
        </p:nvSpPr>
        <p:spPr/>
        <p:txBody>
          <a:bodyPr/>
          <a:lstStyle/>
          <a:p>
            <a:r>
              <a:rPr lang="en-GB" dirty="0"/>
              <a:t>Coming soon!</a:t>
            </a:r>
          </a:p>
        </p:txBody>
      </p:sp>
      <p:sp>
        <p:nvSpPr>
          <p:cNvPr id="3" name="Content Placeholder 2">
            <a:extLst>
              <a:ext uri="{FF2B5EF4-FFF2-40B4-BE49-F238E27FC236}">
                <a16:creationId xmlns:a16="http://schemas.microsoft.com/office/drawing/2014/main" id="{6B4715DA-4817-29C2-DCAE-6910031BA8B1}"/>
              </a:ext>
            </a:extLst>
          </p:cNvPr>
          <p:cNvSpPr>
            <a:spLocks noGrp="1"/>
          </p:cNvSpPr>
          <p:nvPr>
            <p:ph idx="1"/>
          </p:nvPr>
        </p:nvSpPr>
        <p:spPr/>
        <p:txBody>
          <a:bodyPr/>
          <a:lstStyle/>
          <a:p>
            <a:r>
              <a:rPr lang="en-GB" dirty="0"/>
              <a:t>Online CPD – Teaching Photosynthesis with Confidence and Enthusiasm</a:t>
            </a:r>
          </a:p>
          <a:p>
            <a:endParaRPr lang="en-GB" dirty="0"/>
          </a:p>
          <a:p>
            <a:r>
              <a:rPr lang="en-GB" dirty="0"/>
              <a:t>Sessions at ASE Annual Conference 2026</a:t>
            </a:r>
          </a:p>
          <a:p>
            <a:endParaRPr lang="en-GB" dirty="0"/>
          </a:p>
          <a:p>
            <a:r>
              <a:rPr lang="en-GB" dirty="0"/>
              <a:t>Teaching Microscopy with Plants – ASE online – Summer 2026</a:t>
            </a:r>
          </a:p>
          <a:p>
            <a:endParaRPr lang="en-GB" dirty="0"/>
          </a:p>
        </p:txBody>
      </p:sp>
    </p:spTree>
    <p:extLst>
      <p:ext uri="{BB962C8B-B14F-4D97-AF65-F5344CB8AC3E}">
        <p14:creationId xmlns:p14="http://schemas.microsoft.com/office/powerpoint/2010/main" val="3494658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180BB09-EB08-A99D-E52B-07C2FA77B58B}"/>
              </a:ext>
            </a:extLst>
          </p:cNvPr>
          <p:cNvSpPr>
            <a:spLocks noGrp="1"/>
          </p:cNvSpPr>
          <p:nvPr>
            <p:ph type="body" sz="quarter" idx="11"/>
          </p:nvPr>
        </p:nvSpPr>
        <p:spPr>
          <a:xfrm>
            <a:off x="432000" y="3556704"/>
            <a:ext cx="5941906" cy="1400778"/>
          </a:xfrm>
        </p:spPr>
        <p:txBody>
          <a:bodyPr/>
          <a:lstStyle/>
          <a:p>
            <a:r>
              <a:rPr lang="en-GB" dirty="0"/>
              <a:t>What else do you need?</a:t>
            </a:r>
          </a:p>
          <a:p>
            <a:endParaRPr lang="en-GB" dirty="0"/>
          </a:p>
          <a:p>
            <a:r>
              <a:rPr lang="en-GB" dirty="0"/>
              <a:t>What biology topics would you like support with?</a:t>
            </a:r>
          </a:p>
        </p:txBody>
      </p:sp>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Questions for you!</a:t>
            </a:r>
            <a:endParaRPr lang="en-GB" dirty="0"/>
          </a:p>
        </p:txBody>
      </p:sp>
    </p:spTree>
    <p:extLst>
      <p:ext uri="{BB962C8B-B14F-4D97-AF65-F5344CB8AC3E}">
        <p14:creationId xmlns:p14="http://schemas.microsoft.com/office/powerpoint/2010/main" val="551853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180BB09-EB08-A99D-E52B-07C2FA77B58B}"/>
              </a:ext>
            </a:extLst>
          </p:cNvPr>
          <p:cNvSpPr>
            <a:spLocks noGrp="1"/>
          </p:cNvSpPr>
          <p:nvPr>
            <p:ph type="body" sz="quarter" idx="11"/>
          </p:nvPr>
        </p:nvSpPr>
        <p:spPr>
          <a:xfrm>
            <a:off x="432000" y="3556704"/>
            <a:ext cx="3348263" cy="576400"/>
          </a:xfrm>
        </p:spPr>
        <p:txBody>
          <a:bodyPr/>
          <a:lstStyle/>
          <a:p>
            <a:r>
              <a:rPr lang="en-GB" dirty="0"/>
              <a:t>Tell us about yourselves!</a:t>
            </a:r>
          </a:p>
        </p:txBody>
      </p:sp>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More polls!</a:t>
            </a:r>
            <a:endParaRPr lang="en-GB" dirty="0"/>
          </a:p>
        </p:txBody>
      </p:sp>
    </p:spTree>
    <p:extLst>
      <p:ext uri="{BB962C8B-B14F-4D97-AF65-F5344CB8AC3E}">
        <p14:creationId xmlns:p14="http://schemas.microsoft.com/office/powerpoint/2010/main" val="1268312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7175-3642-9198-0FF1-9D4405298211}"/>
              </a:ext>
            </a:extLst>
          </p:cNvPr>
          <p:cNvSpPr>
            <a:spLocks noGrp="1"/>
          </p:cNvSpPr>
          <p:nvPr>
            <p:ph type="title"/>
          </p:nvPr>
        </p:nvSpPr>
        <p:spPr/>
        <p:txBody>
          <a:bodyPr/>
          <a:lstStyle/>
          <a:p>
            <a:r>
              <a:rPr lang="en-GB" dirty="0"/>
              <a:t>Next steps</a:t>
            </a:r>
          </a:p>
        </p:txBody>
      </p:sp>
      <p:sp>
        <p:nvSpPr>
          <p:cNvPr id="3" name="Content Placeholder 2">
            <a:extLst>
              <a:ext uri="{FF2B5EF4-FFF2-40B4-BE49-F238E27FC236}">
                <a16:creationId xmlns:a16="http://schemas.microsoft.com/office/drawing/2014/main" id="{6B4715DA-4817-29C2-DCAE-6910031BA8B1}"/>
              </a:ext>
            </a:extLst>
          </p:cNvPr>
          <p:cNvSpPr>
            <a:spLocks noGrp="1"/>
          </p:cNvSpPr>
          <p:nvPr>
            <p:ph idx="1"/>
          </p:nvPr>
        </p:nvSpPr>
        <p:spPr/>
        <p:txBody>
          <a:bodyPr/>
          <a:lstStyle/>
          <a:p>
            <a:r>
              <a:rPr lang="en-GB" dirty="0"/>
              <a:t>Sign up to our newsletter</a:t>
            </a:r>
          </a:p>
          <a:p>
            <a:endParaRPr lang="en-GB" dirty="0"/>
          </a:p>
          <a:p>
            <a:r>
              <a:rPr lang="en-GB" dirty="0"/>
              <a:t>Follow us on social media</a:t>
            </a:r>
          </a:p>
          <a:p>
            <a:pPr marL="0" indent="0">
              <a:buNone/>
            </a:pPr>
            <a:r>
              <a:rPr lang="en-GB" dirty="0"/>
              <a:t>	</a:t>
            </a:r>
          </a:p>
          <a:p>
            <a:r>
              <a:rPr lang="en-GB" dirty="0"/>
              <a:t>Email us</a:t>
            </a:r>
          </a:p>
          <a:p>
            <a:endParaRPr lang="en-GB" dirty="0"/>
          </a:p>
          <a:p>
            <a:r>
              <a:rPr lang="en-GB" dirty="0"/>
              <a:t>Visit the early career teachers page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161654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Evaluation</a:t>
            </a:r>
            <a:endParaRPr lang="en-GB" dirty="0"/>
          </a:p>
        </p:txBody>
      </p:sp>
    </p:spTree>
    <p:extLst>
      <p:ext uri="{BB962C8B-B14F-4D97-AF65-F5344CB8AC3E}">
        <p14:creationId xmlns:p14="http://schemas.microsoft.com/office/powerpoint/2010/main" val="3097255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3D9C6-57D9-0127-CE20-BC94B7E88D7C}"/>
              </a:ext>
            </a:extLst>
          </p:cNvPr>
          <p:cNvSpPr>
            <a:spLocks noGrp="1"/>
          </p:cNvSpPr>
          <p:nvPr>
            <p:ph type="title"/>
          </p:nvPr>
        </p:nvSpPr>
        <p:spPr>
          <a:xfrm>
            <a:off x="409698" y="1995599"/>
            <a:ext cx="8101013" cy="1578894"/>
          </a:xfrm>
        </p:spPr>
        <p:txBody>
          <a:bodyPr/>
          <a:lstStyle/>
          <a:p>
            <a:pPr algn="r"/>
            <a:r>
              <a:rPr lang="en-GB" dirty="0"/>
              <a:t>Thank you</a:t>
            </a:r>
            <a:br>
              <a:rPr lang="en-GB" dirty="0"/>
            </a:br>
            <a:br>
              <a:rPr lang="en-GB" dirty="0"/>
            </a:br>
            <a:r>
              <a:rPr lang="en-GB" dirty="0"/>
              <a:t>Q&amp;A</a:t>
            </a:r>
          </a:p>
        </p:txBody>
      </p:sp>
    </p:spTree>
    <p:extLst>
      <p:ext uri="{BB962C8B-B14F-4D97-AF65-F5344CB8AC3E}">
        <p14:creationId xmlns:p14="http://schemas.microsoft.com/office/powerpoint/2010/main" val="336742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20670B-6AEE-E093-193C-1BA026EB9021}"/>
              </a:ext>
            </a:extLst>
          </p:cNvPr>
          <p:cNvSpPr>
            <a:spLocks noGrp="1"/>
          </p:cNvSpPr>
          <p:nvPr>
            <p:ph type="body" sz="quarter" idx="11"/>
          </p:nvPr>
        </p:nvSpPr>
        <p:spPr/>
        <p:txBody>
          <a:bodyPr/>
          <a:lstStyle/>
          <a:p>
            <a:endParaRPr lang="en-GB"/>
          </a:p>
        </p:txBody>
      </p:sp>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This session</a:t>
            </a:r>
            <a:endParaRPr lang="en-GB" dirty="0"/>
          </a:p>
        </p:txBody>
      </p:sp>
    </p:spTree>
    <p:extLst>
      <p:ext uri="{BB962C8B-B14F-4D97-AF65-F5344CB8AC3E}">
        <p14:creationId xmlns:p14="http://schemas.microsoft.com/office/powerpoint/2010/main" val="3897648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GB" dirty="0"/>
              <a:t>Our website</a:t>
            </a:r>
          </a:p>
        </p:txBody>
      </p:sp>
      <p:pic>
        <p:nvPicPr>
          <p:cNvPr id="4" name="Picture 3">
            <a:extLst>
              <a:ext uri="{FF2B5EF4-FFF2-40B4-BE49-F238E27FC236}">
                <a16:creationId xmlns:a16="http://schemas.microsoft.com/office/drawing/2014/main" id="{59B66F22-DDF5-BECC-7018-6B7A99ED32D4}"/>
              </a:ext>
            </a:extLst>
          </p:cNvPr>
          <p:cNvPicPr>
            <a:picLocks noChangeAspect="1"/>
          </p:cNvPicPr>
          <p:nvPr/>
        </p:nvPicPr>
        <p:blipFill>
          <a:blip r:embed="rId2"/>
          <a:stretch>
            <a:fillRect/>
          </a:stretch>
        </p:blipFill>
        <p:spPr>
          <a:xfrm>
            <a:off x="914400" y="1069258"/>
            <a:ext cx="7315200" cy="4719484"/>
          </a:xfrm>
          <a:prstGeom prst="roundRect">
            <a:avLst/>
          </a:prstGeom>
        </p:spPr>
      </p:pic>
    </p:spTree>
    <p:extLst>
      <p:ext uri="{BB962C8B-B14F-4D97-AF65-F5344CB8AC3E}">
        <p14:creationId xmlns:p14="http://schemas.microsoft.com/office/powerpoint/2010/main" val="907943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4773BBC-244E-9F5F-077C-447533D15577}"/>
              </a:ext>
            </a:extLst>
          </p:cNvPr>
          <p:cNvSpPr>
            <a:spLocks noGrp="1"/>
          </p:cNvSpPr>
          <p:nvPr>
            <p:ph type="body" sz="quarter" idx="11"/>
          </p:nvPr>
        </p:nvSpPr>
        <p:spPr>
          <a:xfrm>
            <a:off x="432000" y="3556704"/>
            <a:ext cx="4597200" cy="803423"/>
          </a:xfrm>
        </p:spPr>
        <p:txBody>
          <a:bodyPr/>
          <a:lstStyle/>
          <a:p>
            <a:r>
              <a:rPr lang="en-GB" dirty="0"/>
              <a:t>Have you done this practical? 👍 / 👎</a:t>
            </a:r>
          </a:p>
          <a:p>
            <a:endParaRPr lang="en-GB" dirty="0"/>
          </a:p>
          <a:p>
            <a:endParaRPr lang="en-GB" dirty="0"/>
          </a:p>
          <a:p>
            <a:endParaRPr lang="en-GB" dirty="0"/>
          </a:p>
          <a:p>
            <a:endParaRPr lang="en-GB" dirty="0"/>
          </a:p>
        </p:txBody>
      </p:sp>
      <p:sp>
        <p:nvSpPr>
          <p:cNvPr id="8" name="Title 7">
            <a:extLst>
              <a:ext uri="{FF2B5EF4-FFF2-40B4-BE49-F238E27FC236}">
                <a16:creationId xmlns:a16="http://schemas.microsoft.com/office/drawing/2014/main" id="{1AF9DA92-2054-358A-7393-AF3597E9F5A3}"/>
              </a:ext>
            </a:extLst>
          </p:cNvPr>
          <p:cNvSpPr>
            <a:spLocks noGrp="1"/>
          </p:cNvSpPr>
          <p:nvPr>
            <p:ph type="title"/>
          </p:nvPr>
        </p:nvSpPr>
        <p:spPr>
          <a:xfrm>
            <a:off x="432000" y="2376000"/>
            <a:ext cx="7433215" cy="637097"/>
          </a:xfrm>
        </p:spPr>
        <p:txBody>
          <a:bodyPr/>
          <a:lstStyle/>
          <a:p>
            <a:r>
              <a:rPr lang="en-US" dirty="0"/>
              <a:t>Bubbling pondweed</a:t>
            </a:r>
            <a:endParaRPr lang="en-GB" dirty="0"/>
          </a:p>
        </p:txBody>
      </p:sp>
    </p:spTree>
    <p:extLst>
      <p:ext uri="{BB962C8B-B14F-4D97-AF65-F5344CB8AC3E}">
        <p14:creationId xmlns:p14="http://schemas.microsoft.com/office/powerpoint/2010/main" val="3592111508"/>
      </p:ext>
    </p:extLst>
  </p:cSld>
  <p:clrMapOvr>
    <a:masterClrMapping/>
  </p:clrMapOvr>
</p:sld>
</file>

<file path=ppt/theme/theme1.xml><?xml version="1.0" encoding="utf-8"?>
<a:theme xmlns:a="http://schemas.openxmlformats.org/drawingml/2006/main" name="SAPS">
  <a:themeElements>
    <a:clrScheme name="SAPS">
      <a:dk1>
        <a:srgbClr val="002209"/>
      </a:dk1>
      <a:lt1>
        <a:srgbClr val="FFFFFF"/>
      </a:lt1>
      <a:dk2>
        <a:srgbClr val="4E9846"/>
      </a:dk2>
      <a:lt2>
        <a:srgbClr val="F3F3F6"/>
      </a:lt2>
      <a:accent1>
        <a:srgbClr val="A2CF6D"/>
      </a:accent1>
      <a:accent2>
        <a:srgbClr val="B5E38C"/>
      </a:accent2>
      <a:accent3>
        <a:srgbClr val="D9ED92"/>
      </a:accent3>
      <a:accent4>
        <a:srgbClr val="5B9BD5"/>
      </a:accent4>
      <a:accent5>
        <a:srgbClr val="184E77"/>
      </a:accent5>
      <a:accent6>
        <a:srgbClr val="007856"/>
      </a:accent6>
      <a:hlink>
        <a:srgbClr val="007856"/>
      </a:hlink>
      <a:folHlink>
        <a:srgbClr val="0078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80000" tIns="43200" rIns="180000" bIns="90000" rtlCol="0" anchor="t" anchorCtr="0">
        <a:normAutofit fontScale="85000" lnSpcReduction="10000"/>
      </a:bodyPr>
      <a:lstStyle>
        <a:defPPr algn="l">
          <a:spcBef>
            <a:spcPts val="1000"/>
          </a:spcBef>
          <a:defRPr sz="28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Bef>
            <a:spcPts val="1000"/>
          </a:spcBef>
          <a:defRPr sz="2800" dirty="0" err="1" smtClean="0"/>
        </a:defPPr>
      </a:lstStyle>
    </a:txDef>
  </a:objectDefaults>
  <a:extraClrSchemeLst/>
  <a:extLst>
    <a:ext uri="{05A4C25C-085E-4340-85A3-A5531E510DB2}">
      <thm15:themeFamily xmlns:thm15="http://schemas.microsoft.com/office/thememl/2012/main" name="SAPS" id="{2826B37E-707E-1E45-A56F-B8EFA83FA1DA}" vid="{14993DF1-C52D-D64E-ABFF-941E22484C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802f5d8-eb31-4047-8075-bf0e2351b4f3" xsi:nil="true"/>
    <lcf76f155ced4ddcb4097134ff3c332f xmlns="f91d109f-5d06-401b-8796-59019e77494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B707FCDDD66F4789C62587376E983A" ma:contentTypeVersion="18" ma:contentTypeDescription="Create a new document." ma:contentTypeScope="" ma:versionID="7f777eca3e1f697f44abe6cc92d71a17">
  <xsd:schema xmlns:xsd="http://www.w3.org/2001/XMLSchema" xmlns:xs="http://www.w3.org/2001/XMLSchema" xmlns:p="http://schemas.microsoft.com/office/2006/metadata/properties" xmlns:ns2="f91d109f-5d06-401b-8796-59019e77494f" xmlns:ns3="4802f5d8-eb31-4047-8075-bf0e2351b4f3" targetNamespace="http://schemas.microsoft.com/office/2006/metadata/properties" ma:root="true" ma:fieldsID="3b402f6f9af1492e91bfcb4ba9071be5" ns2:_="" ns3:_="">
    <xsd:import namespace="f91d109f-5d06-401b-8796-59019e77494f"/>
    <xsd:import namespace="4802f5d8-eb31-4047-8075-bf0e2351b4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d109f-5d06-401b-8796-59019e774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27f011-1a9c-4bbb-bffd-f61e666ec8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02f5d8-eb31-4047-8075-bf0e2351b4f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745DA9-D94D-4FB6-BC3E-9D319C043911}" ma:internalName="TaxCatchAll" ma:showField="CatchAllData" ma:web="{edbe38bb-2d4e-4440-9890-1020fc8e0a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E6D238-D271-4A28-B988-7D1EC307164F}">
  <ds:schemaRefs>
    <ds:schemaRef ds:uri="http://schemas.microsoft.com/sharepoint/v3/contenttype/forms"/>
  </ds:schemaRefs>
</ds:datastoreItem>
</file>

<file path=customXml/itemProps2.xml><?xml version="1.0" encoding="utf-8"?>
<ds:datastoreItem xmlns:ds="http://schemas.openxmlformats.org/officeDocument/2006/customXml" ds:itemID="{CBF1FACD-B900-42D0-81BB-85FC0E5092F8}">
  <ds:schemaRefs>
    <ds:schemaRef ds:uri="http://schemas.microsoft.com/office/2006/metadata/properties"/>
    <ds:schemaRef ds:uri="http://schemas.microsoft.com/office/infopath/2007/PartnerControls"/>
    <ds:schemaRef ds:uri="4802f5d8-eb31-4047-8075-bf0e2351b4f3"/>
    <ds:schemaRef ds:uri="f91d109f-5d06-401b-8796-59019e77494f"/>
  </ds:schemaRefs>
</ds:datastoreItem>
</file>

<file path=customXml/itemProps3.xml><?xml version="1.0" encoding="utf-8"?>
<ds:datastoreItem xmlns:ds="http://schemas.openxmlformats.org/officeDocument/2006/customXml" ds:itemID="{3403D60C-F594-44E9-8047-183C5CA67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1d109f-5d06-401b-8796-59019e77494f"/>
    <ds:schemaRef ds:uri="4802f5d8-eb31-4047-8075-bf0e2351b4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1652</TotalTime>
  <Words>1133</Words>
  <Application>Microsoft Office PowerPoint</Application>
  <PresentationFormat>On-screen Show (4:3)</PresentationFormat>
  <Paragraphs>186</Paragraphs>
  <Slides>62</Slides>
  <Notes>10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0" baseType="lpstr">
      <vt:lpstr>Aptos</vt:lpstr>
      <vt:lpstr>Arial</vt:lpstr>
      <vt:lpstr>Calibri</vt:lpstr>
      <vt:lpstr>Times</vt:lpstr>
      <vt:lpstr>Times New Roman</vt:lpstr>
      <vt:lpstr>Verdana</vt:lpstr>
      <vt:lpstr>SAPS</vt:lpstr>
      <vt:lpstr>CS ChemDraw Drawing</vt:lpstr>
      <vt:lpstr>Teaching Biology with Plants 101</vt:lpstr>
      <vt:lpstr>A poll!</vt:lpstr>
      <vt:lpstr>Inspirational plant science teaching</vt:lpstr>
      <vt:lpstr>PowerPoint Presentation</vt:lpstr>
      <vt:lpstr>They also deserve support and encouragement so we…</vt:lpstr>
      <vt:lpstr>More polls!</vt:lpstr>
      <vt:lpstr>This session</vt:lpstr>
      <vt:lpstr>Our website</vt:lpstr>
      <vt:lpstr>Bubbling pondweed</vt:lpstr>
      <vt:lpstr>Bubbling pondweed</vt:lpstr>
      <vt:lpstr>Pondweed species</vt:lpstr>
      <vt:lpstr>Tips for happy pondweed</vt:lpstr>
      <vt:lpstr>Immobilised algal balls</vt:lpstr>
      <vt:lpstr>Immobilised algal balls</vt:lpstr>
      <vt:lpstr>PowerPoint Presentation</vt:lpstr>
      <vt:lpstr>PowerPoint Presentation</vt:lpstr>
      <vt:lpstr>PowerPoint Presentation</vt:lpstr>
      <vt:lpstr>PowerPoint Presentation</vt:lpstr>
      <vt:lpstr>PowerPoint Presentation</vt:lpstr>
      <vt:lpstr>Immobilised algal balls</vt:lpstr>
      <vt:lpstr>10 resources in 10 minutes!</vt:lpstr>
      <vt:lpstr>Potometer</vt:lpstr>
      <vt:lpstr>Traditionally one of these…</vt:lpstr>
      <vt:lpstr>PowerPoint Presentation</vt:lpstr>
      <vt:lpstr>PowerPoint Presentation</vt:lpstr>
      <vt:lpstr>Osmosis in bell pepper</vt:lpstr>
      <vt:lpstr>PowerPoint Presentation</vt:lpstr>
      <vt:lpstr>PowerPoint Presentation</vt:lpstr>
      <vt:lpstr>Microscopy of vascular tissue</vt:lpstr>
      <vt:lpstr>Microscopy of vascular tissue in celery </vt:lpstr>
      <vt:lpstr>Celery vascular bundles</vt:lpstr>
      <vt:lpstr>PowerPoint Presentation</vt:lpstr>
      <vt:lpstr>PowerPoint Presentation</vt:lpstr>
      <vt:lpstr>PowerPoint Presentation</vt:lpstr>
      <vt:lpstr>Microscopy of root tip mitosis</vt:lpstr>
      <vt:lpstr>PowerPoint Presentation</vt:lpstr>
      <vt:lpstr>PowerPoint Presentation</vt:lpstr>
      <vt:lpstr>PowerPoint Presentation</vt:lpstr>
      <vt:lpstr>PowerPoint Presentation</vt:lpstr>
      <vt:lpstr>PowerPoint Presentation</vt:lpstr>
      <vt:lpstr>Plant disease</vt:lpstr>
      <vt:lpstr>PowerPoint Presentation</vt:lpstr>
      <vt:lpstr>PowerPoint Presentation</vt:lpstr>
      <vt:lpstr>Getting plants into different areas of biology</vt:lpstr>
      <vt:lpstr>Kitchen Classification</vt:lpstr>
      <vt:lpstr>Homework task</vt:lpstr>
      <vt:lpstr>Posters</vt:lpstr>
      <vt:lpstr>Awesome, Amazing and Incredible Plants</vt:lpstr>
      <vt:lpstr>PowerPoint Presentation</vt:lpstr>
      <vt:lpstr>SAPS posters</vt:lpstr>
      <vt:lpstr>Teaching microscopy using plants</vt:lpstr>
      <vt:lpstr>Teaching microscopy using plants: what does a microscope show me?</vt:lpstr>
      <vt:lpstr>Teaching microscopy using plants: preparing specimens</vt:lpstr>
      <vt:lpstr>Teaching microscopy using plants: calibrating and measuring</vt:lpstr>
      <vt:lpstr>Observing stomata in Tradescantia zebrina</vt:lpstr>
      <vt:lpstr>Tradescantia zebrina</vt:lpstr>
      <vt:lpstr>Plant Science Futures</vt:lpstr>
      <vt:lpstr>Coming soon!</vt:lpstr>
      <vt:lpstr>Questions for you!</vt:lpstr>
      <vt:lpstr>Next steps</vt:lpstr>
      <vt:lpstr>Evaluation</vt:lpstr>
      <vt:lpstr>Thank you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SAPS</dc:creator>
  <cp:lastModifiedBy>Alex Jenkin (she/her)</cp:lastModifiedBy>
  <cp:revision>66</cp:revision>
  <dcterms:created xsi:type="dcterms:W3CDTF">2023-03-06T10:32:31Z</dcterms:created>
  <dcterms:modified xsi:type="dcterms:W3CDTF">2025-09-18T14:52:38Z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0x010100A5B707FCDDD66F4789C62587376E983A</vt:lpwstr>
  </property>
  <property fmtid="{D5CDD505-2E9C-101B-9397-08002B2CF9AE}" pid="3" name="MediaServiceImageTags">
    <vt:lpwstr/>
  </property>
</Properties>
</file>