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9"/>
  </p:notesMasterIdLst>
  <p:sldIdLst>
    <p:sldId id="27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3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302C5-B6E7-4545-AE5A-634C9BB3D4E4}" v="7" dt="2025-12-16T13:59:30.311"/>
    <p1510:client id="{7A8B581C-CE3E-417F-9A63-151C0B4A66A5}" v="1" dt="2025-12-16T10:41:28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10" autoAdjust="0"/>
  </p:normalViewPr>
  <p:slideViewPr>
    <p:cSldViewPr snapToGrid="0">
      <p:cViewPr varScale="1">
        <p:scale>
          <a:sx n="42" d="100"/>
          <a:sy n="42" d="100"/>
        </p:scale>
        <p:origin x="54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Jenkin (she/her)" userId="8acd8324-88f9-4177-8fce-e60f4fd0825c" providerId="ADAL" clId="{981ED54B-97D3-4F66-8988-67DB74982560}"/>
    <pc:docChg chg="undo custSel modSld">
      <pc:chgData name="Alex Jenkin (she/her)" userId="8acd8324-88f9-4177-8fce-e60f4fd0825c" providerId="ADAL" clId="{981ED54B-97D3-4F66-8988-67DB74982560}" dt="2025-12-16T13:59:47.109" v="80" actId="14100"/>
      <pc:docMkLst>
        <pc:docMk/>
      </pc:docMkLst>
      <pc:sldChg chg="addSp delSp modSp mod">
        <pc:chgData name="Alex Jenkin (she/her)" userId="8acd8324-88f9-4177-8fce-e60f4fd0825c" providerId="ADAL" clId="{981ED54B-97D3-4F66-8988-67DB74982560}" dt="2025-12-16T13:59:47.109" v="80" actId="14100"/>
        <pc:sldMkLst>
          <pc:docMk/>
          <pc:sldMk cId="1165603144" sldId="265"/>
        </pc:sldMkLst>
        <pc:spChg chg="mod">
          <ac:chgData name="Alex Jenkin (she/her)" userId="8acd8324-88f9-4177-8fce-e60f4fd0825c" providerId="ADAL" clId="{981ED54B-97D3-4F66-8988-67DB74982560}" dt="2025-12-16T13:59:07.842" v="2"/>
          <ac:spMkLst>
            <pc:docMk/>
            <pc:sldMk cId="1165603144" sldId="265"/>
            <ac:spMk id="7" creationId="{FD769F04-8641-888C-64EF-3B300BC16030}"/>
          </ac:spMkLst>
        </pc:spChg>
        <pc:spChg chg="mod">
          <ac:chgData name="Alex Jenkin (she/her)" userId="8acd8324-88f9-4177-8fce-e60f4fd0825c" providerId="ADAL" clId="{981ED54B-97D3-4F66-8988-67DB74982560}" dt="2025-12-16T13:59:07.842" v="2"/>
          <ac:spMkLst>
            <pc:docMk/>
            <pc:sldMk cId="1165603144" sldId="265"/>
            <ac:spMk id="11" creationId="{B6B9277E-B634-13EF-2EA0-8F2791C2627A}"/>
          </ac:spMkLst>
        </pc:spChg>
        <pc:spChg chg="mod">
          <ac:chgData name="Alex Jenkin (she/her)" userId="8acd8324-88f9-4177-8fce-e60f4fd0825c" providerId="ADAL" clId="{981ED54B-97D3-4F66-8988-67DB74982560}" dt="2025-12-16T13:59:30.311" v="10" actId="164"/>
          <ac:spMkLst>
            <pc:docMk/>
            <pc:sldMk cId="1165603144" sldId="265"/>
            <ac:spMk id="12" creationId="{EB54992C-6DEA-C28C-D4EC-128EA5D9CD39}"/>
          </ac:spMkLst>
        </pc:spChg>
        <pc:spChg chg="mod">
          <ac:chgData name="Alex Jenkin (she/her)" userId="8acd8324-88f9-4177-8fce-e60f4fd0825c" providerId="ADAL" clId="{981ED54B-97D3-4F66-8988-67DB74982560}" dt="2025-12-16T13:59:30.311" v="10" actId="164"/>
          <ac:spMkLst>
            <pc:docMk/>
            <pc:sldMk cId="1165603144" sldId="265"/>
            <ac:spMk id="13" creationId="{EDBBC1D4-8191-BE4E-FA71-AB7DE62E6A50}"/>
          </ac:spMkLst>
        </pc:spChg>
        <pc:grpChg chg="add mod">
          <ac:chgData name="Alex Jenkin (she/her)" userId="8acd8324-88f9-4177-8fce-e60f4fd0825c" providerId="ADAL" clId="{981ED54B-97D3-4F66-8988-67DB74982560}" dt="2025-12-16T13:59:21.345" v="9" actId="164"/>
          <ac:grpSpMkLst>
            <pc:docMk/>
            <pc:sldMk cId="1165603144" sldId="265"/>
            <ac:grpSpMk id="4" creationId="{BBE92EC5-886E-BCDD-E541-58BA0D8FD3C5}"/>
          </ac:grpSpMkLst>
        </pc:grpChg>
        <pc:grpChg chg="add mod">
          <ac:chgData name="Alex Jenkin (she/her)" userId="8acd8324-88f9-4177-8fce-e60f4fd0825c" providerId="ADAL" clId="{981ED54B-97D3-4F66-8988-67DB74982560}" dt="2025-12-16T13:59:17.039" v="6" actId="14100"/>
          <ac:grpSpMkLst>
            <pc:docMk/>
            <pc:sldMk cId="1165603144" sldId="265"/>
            <ac:grpSpMk id="5" creationId="{7106C291-14C6-762F-4D96-79DFA9C9C1F1}"/>
          </ac:grpSpMkLst>
        </pc:grpChg>
        <pc:grpChg chg="add mod">
          <ac:chgData name="Alex Jenkin (she/her)" userId="8acd8324-88f9-4177-8fce-e60f4fd0825c" providerId="ADAL" clId="{981ED54B-97D3-4F66-8988-67DB74982560}" dt="2025-12-16T13:59:47.109" v="80" actId="14100"/>
          <ac:grpSpMkLst>
            <pc:docMk/>
            <pc:sldMk cId="1165603144" sldId="265"/>
            <ac:grpSpMk id="14" creationId="{5C0A9322-F2AD-B0AE-C52A-3226D8468EF4}"/>
          </ac:grpSpMkLst>
        </pc:grpChg>
        <pc:picChg chg="add mod">
          <ac:chgData name="Alex Jenkin (she/her)" userId="8acd8324-88f9-4177-8fce-e60f4fd0825c" providerId="ADAL" clId="{981ED54B-97D3-4F66-8988-67DB74982560}" dt="2025-12-16T13:57:57.744" v="0"/>
          <ac:picMkLst>
            <pc:docMk/>
            <pc:sldMk cId="1165603144" sldId="265"/>
            <ac:picMk id="2" creationId="{15647811-09D4-0567-D542-ECEB21C1F480}"/>
          </ac:picMkLst>
        </pc:picChg>
        <pc:picChg chg="mod">
          <ac:chgData name="Alex Jenkin (she/her)" userId="8acd8324-88f9-4177-8fce-e60f4fd0825c" providerId="ADAL" clId="{981ED54B-97D3-4F66-8988-67DB74982560}" dt="2025-12-16T13:59:30.311" v="10" actId="164"/>
          <ac:picMkLst>
            <pc:docMk/>
            <pc:sldMk cId="1165603144" sldId="265"/>
            <ac:picMk id="3" creationId="{E5956322-EF5C-1E44-721C-8F6400B2483A}"/>
          </ac:picMkLst>
        </pc:picChg>
        <pc:picChg chg="add del mod">
          <ac:chgData name="Alex Jenkin (she/her)" userId="8acd8324-88f9-4177-8fce-e60f4fd0825c" providerId="ADAL" clId="{981ED54B-97D3-4F66-8988-67DB74982560}" dt="2025-12-16T13:59:20.690" v="8" actId="478"/>
          <ac:picMkLst>
            <pc:docMk/>
            <pc:sldMk cId="1165603144" sldId="265"/>
            <ac:picMk id="6" creationId="{9385B7D9-9132-DD80-5054-B316E966F0AE}"/>
          </ac:picMkLst>
        </pc:picChg>
        <pc:cxnChg chg="mod">
          <ac:chgData name="Alex Jenkin (she/her)" userId="8acd8324-88f9-4177-8fce-e60f4fd0825c" providerId="ADAL" clId="{981ED54B-97D3-4F66-8988-67DB74982560}" dt="2025-12-16T13:59:30.311" v="10" actId="164"/>
          <ac:cxnSpMkLst>
            <pc:docMk/>
            <pc:sldMk cId="1165603144" sldId="265"/>
            <ac:cxnSpMk id="9" creationId="{CFECDA2C-677A-A621-0A1C-338CF2BCB3AC}"/>
          </ac:cxnSpMkLst>
        </pc:cxnChg>
        <pc:cxnChg chg="mod">
          <ac:chgData name="Alex Jenkin (she/her)" userId="8acd8324-88f9-4177-8fce-e60f4fd0825c" providerId="ADAL" clId="{981ED54B-97D3-4F66-8988-67DB74982560}" dt="2025-12-16T13:59:07.842" v="2"/>
          <ac:cxnSpMkLst>
            <pc:docMk/>
            <pc:sldMk cId="1165603144" sldId="265"/>
            <ac:cxnSpMk id="10" creationId="{A6A59B27-2A4A-294A-0D76-79AD265E2232}"/>
          </ac:cxnSpMkLst>
        </pc:cxnChg>
      </pc:sldChg>
    </pc:docChg>
  </pc:docChgLst>
  <pc:docChgLst>
    <pc:chgData name="Christopher Graham" userId="S::cmg24@cam.ac.uk::0220e09b-dd3e-4157-b938-d67c1091c7cd" providerId="AD" clId="Web-{C30EAE34-35D5-5CBA-4D61-1985D89ABB57}"/>
    <pc:docChg chg="modSld">
      <pc:chgData name="Christopher Graham" userId="S::cmg24@cam.ac.uk::0220e09b-dd3e-4157-b938-d67c1091c7cd" providerId="AD" clId="Web-{C30EAE34-35D5-5CBA-4D61-1985D89ABB57}" dt="2025-12-16T10:37:44.848" v="2"/>
      <pc:docMkLst>
        <pc:docMk/>
      </pc:docMkLst>
      <pc:sldChg chg="modNotes">
        <pc:chgData name="Christopher Graham" userId="S::cmg24@cam.ac.uk::0220e09b-dd3e-4157-b938-d67c1091c7cd" providerId="AD" clId="Web-{C30EAE34-35D5-5CBA-4D61-1985D89ABB57}" dt="2025-12-16T10:37:44.848" v="2"/>
        <pc:sldMkLst>
          <pc:docMk/>
          <pc:sldMk cId="1298162268" sldId="271"/>
        </pc:sldMkLst>
      </pc:sldChg>
    </pc:docChg>
  </pc:docChgLst>
  <pc:docChgLst>
    <pc:chgData name="Christopher Graham" userId="0220e09b-dd3e-4157-b938-d67c1091c7cd" providerId="ADAL" clId="{B665773D-A523-4B84-AF3E-C6A47A35D2D8}"/>
    <pc:docChg chg="undo custSel modSld">
      <pc:chgData name="Christopher Graham" userId="0220e09b-dd3e-4157-b938-d67c1091c7cd" providerId="ADAL" clId="{B665773D-A523-4B84-AF3E-C6A47A35D2D8}" dt="2025-12-16T10:43:41.562" v="45" actId="1076"/>
      <pc:docMkLst>
        <pc:docMk/>
      </pc:docMkLst>
      <pc:sldChg chg="delSp modSp mod">
        <pc:chgData name="Christopher Graham" userId="0220e09b-dd3e-4157-b938-d67c1091c7cd" providerId="ADAL" clId="{B665773D-A523-4B84-AF3E-C6A47A35D2D8}" dt="2025-12-16T10:39:26.843" v="11" actId="1076"/>
        <pc:sldMkLst>
          <pc:docMk/>
          <pc:sldMk cId="1165603144" sldId="265"/>
        </pc:sldMkLst>
        <pc:spChg chg="mod">
          <ac:chgData name="Christopher Graham" userId="0220e09b-dd3e-4157-b938-d67c1091c7cd" providerId="ADAL" clId="{B665773D-A523-4B84-AF3E-C6A47A35D2D8}" dt="2025-12-16T10:39:22.694" v="10" actId="1076"/>
          <ac:spMkLst>
            <pc:docMk/>
            <pc:sldMk cId="1165603144" sldId="265"/>
            <ac:spMk id="12" creationId="{EB54992C-6DEA-C28C-D4EC-128EA5D9CD39}"/>
          </ac:spMkLst>
        </pc:spChg>
        <pc:spChg chg="mod">
          <ac:chgData name="Christopher Graham" userId="0220e09b-dd3e-4157-b938-d67c1091c7cd" providerId="ADAL" clId="{B665773D-A523-4B84-AF3E-C6A47A35D2D8}" dt="2025-12-16T10:39:26.843" v="11" actId="1076"/>
          <ac:spMkLst>
            <pc:docMk/>
            <pc:sldMk cId="1165603144" sldId="265"/>
            <ac:spMk id="13" creationId="{EDBBC1D4-8191-BE4E-FA71-AB7DE62E6A50}"/>
          </ac:spMkLst>
        </pc:spChg>
        <pc:cxnChg chg="mod">
          <ac:chgData name="Christopher Graham" userId="0220e09b-dd3e-4157-b938-d67c1091c7cd" providerId="ADAL" clId="{B665773D-A523-4B84-AF3E-C6A47A35D2D8}" dt="2025-12-16T10:39:03.816" v="7" actId="1582"/>
          <ac:cxnSpMkLst>
            <pc:docMk/>
            <pc:sldMk cId="1165603144" sldId="265"/>
            <ac:cxnSpMk id="9" creationId="{CFECDA2C-677A-A621-0A1C-338CF2BCB3AC}"/>
          </ac:cxnSpMkLst>
        </pc:cxnChg>
        <pc:cxnChg chg="del">
          <ac:chgData name="Christopher Graham" userId="0220e09b-dd3e-4157-b938-d67c1091c7cd" providerId="ADAL" clId="{B665773D-A523-4B84-AF3E-C6A47A35D2D8}" dt="2025-12-16T10:39:11.837" v="9" actId="478"/>
          <ac:cxnSpMkLst>
            <pc:docMk/>
            <pc:sldMk cId="1165603144" sldId="265"/>
            <ac:cxnSpMk id="11" creationId="{35EBD9A0-29BE-18F7-D03B-ECAFBD2D1EEE}"/>
          </ac:cxnSpMkLst>
        </pc:cxnChg>
        <pc:cxnChg chg="del">
          <ac:chgData name="Christopher Graham" userId="0220e09b-dd3e-4157-b938-d67c1091c7cd" providerId="ADAL" clId="{B665773D-A523-4B84-AF3E-C6A47A35D2D8}" dt="2025-12-16T10:39:10.130" v="8" actId="478"/>
          <ac:cxnSpMkLst>
            <pc:docMk/>
            <pc:sldMk cId="1165603144" sldId="265"/>
            <ac:cxnSpMk id="18" creationId="{C2DEEF3B-C06C-A3E7-3B0D-C0960CEF1063}"/>
          </ac:cxnSpMkLst>
        </pc:cxnChg>
      </pc:sldChg>
      <pc:sldChg chg="delSp modSp mod">
        <pc:chgData name="Christopher Graham" userId="0220e09b-dd3e-4157-b938-d67c1091c7cd" providerId="ADAL" clId="{B665773D-A523-4B84-AF3E-C6A47A35D2D8}" dt="2025-12-16T10:40:15.954" v="21" actId="1076"/>
        <pc:sldMkLst>
          <pc:docMk/>
          <pc:sldMk cId="520247195" sldId="266"/>
        </pc:sldMkLst>
        <pc:spChg chg="mod">
          <ac:chgData name="Christopher Graham" userId="0220e09b-dd3e-4157-b938-d67c1091c7cd" providerId="ADAL" clId="{B665773D-A523-4B84-AF3E-C6A47A35D2D8}" dt="2025-12-16T10:40:12.469" v="20" actId="1076"/>
          <ac:spMkLst>
            <pc:docMk/>
            <pc:sldMk cId="520247195" sldId="266"/>
            <ac:spMk id="10" creationId="{5B3203BF-3302-0A9C-49FB-01DD510773B9}"/>
          </ac:spMkLst>
        </pc:spChg>
        <pc:spChg chg="mod">
          <ac:chgData name="Christopher Graham" userId="0220e09b-dd3e-4157-b938-d67c1091c7cd" providerId="ADAL" clId="{B665773D-A523-4B84-AF3E-C6A47A35D2D8}" dt="2025-12-16T10:40:15.954" v="21" actId="1076"/>
          <ac:spMkLst>
            <pc:docMk/>
            <pc:sldMk cId="520247195" sldId="266"/>
            <ac:spMk id="11" creationId="{A306E329-8787-615A-4292-C36BC64EA763}"/>
          </ac:spMkLst>
        </pc:spChg>
        <pc:cxnChg chg="mod">
          <ac:chgData name="Christopher Graham" userId="0220e09b-dd3e-4157-b938-d67c1091c7cd" providerId="ADAL" clId="{B665773D-A523-4B84-AF3E-C6A47A35D2D8}" dt="2025-12-16T10:39:59.676" v="19" actId="1582"/>
          <ac:cxnSpMkLst>
            <pc:docMk/>
            <pc:sldMk cId="520247195" sldId="266"/>
            <ac:cxnSpMk id="7" creationId="{D1FBC347-FE32-B8F4-BE5E-43D869334761}"/>
          </ac:cxnSpMkLst>
        </pc:cxnChg>
        <pc:cxnChg chg="del">
          <ac:chgData name="Christopher Graham" userId="0220e09b-dd3e-4157-b938-d67c1091c7cd" providerId="ADAL" clId="{B665773D-A523-4B84-AF3E-C6A47A35D2D8}" dt="2025-12-16T10:39:50.015" v="16" actId="478"/>
          <ac:cxnSpMkLst>
            <pc:docMk/>
            <pc:sldMk cId="520247195" sldId="266"/>
            <ac:cxnSpMk id="9" creationId="{4C91DC42-6D22-72A0-AB01-23E0004E4638}"/>
          </ac:cxnSpMkLst>
        </pc:cxnChg>
        <pc:cxnChg chg="del">
          <ac:chgData name="Christopher Graham" userId="0220e09b-dd3e-4157-b938-d67c1091c7cd" providerId="ADAL" clId="{B665773D-A523-4B84-AF3E-C6A47A35D2D8}" dt="2025-12-16T10:39:52.291" v="17" actId="478"/>
          <ac:cxnSpMkLst>
            <pc:docMk/>
            <pc:sldMk cId="520247195" sldId="266"/>
            <ac:cxnSpMk id="16" creationId="{E2E439A0-AB07-DC8D-E33C-B8FCC3E1F0B8}"/>
          </ac:cxnSpMkLst>
        </pc:cxnChg>
      </pc:sldChg>
      <pc:sldChg chg="delSp modSp mod">
        <pc:chgData name="Christopher Graham" userId="0220e09b-dd3e-4157-b938-d67c1091c7cd" providerId="ADAL" clId="{B665773D-A523-4B84-AF3E-C6A47A35D2D8}" dt="2025-12-16T10:42:23.634" v="37" actId="1076"/>
        <pc:sldMkLst>
          <pc:docMk/>
          <pc:sldMk cId="3275241019" sldId="267"/>
        </pc:sldMkLst>
        <pc:spChg chg="mod">
          <ac:chgData name="Christopher Graham" userId="0220e09b-dd3e-4157-b938-d67c1091c7cd" providerId="ADAL" clId="{B665773D-A523-4B84-AF3E-C6A47A35D2D8}" dt="2025-12-16T10:42:13.670" v="36" actId="1076"/>
          <ac:spMkLst>
            <pc:docMk/>
            <pc:sldMk cId="3275241019" sldId="267"/>
            <ac:spMk id="18" creationId="{987C8B2C-159C-FD10-7324-3B934E5C023A}"/>
          </ac:spMkLst>
        </pc:spChg>
        <pc:spChg chg="mod">
          <ac:chgData name="Christopher Graham" userId="0220e09b-dd3e-4157-b938-d67c1091c7cd" providerId="ADAL" clId="{B665773D-A523-4B84-AF3E-C6A47A35D2D8}" dt="2025-12-16T10:42:23.634" v="37" actId="1076"/>
          <ac:spMkLst>
            <pc:docMk/>
            <pc:sldMk cId="3275241019" sldId="267"/>
            <ac:spMk id="19" creationId="{981F0B8F-6932-89E2-17F4-1B3C4BDDFB7B}"/>
          </ac:spMkLst>
        </pc:spChg>
        <pc:cxnChg chg="mod">
          <ac:chgData name="Christopher Graham" userId="0220e09b-dd3e-4157-b938-d67c1091c7cd" providerId="ADAL" clId="{B665773D-A523-4B84-AF3E-C6A47A35D2D8}" dt="2025-12-16T10:42:07.196" v="35" actId="1582"/>
          <ac:cxnSpMkLst>
            <pc:docMk/>
            <pc:sldMk cId="3275241019" sldId="267"/>
            <ac:cxnSpMk id="10" creationId="{CDFE5587-C66E-FA72-B783-21ECF1E71455}"/>
          </ac:cxnSpMkLst>
        </pc:cxnChg>
        <pc:cxnChg chg="del">
          <ac:chgData name="Christopher Graham" userId="0220e09b-dd3e-4157-b938-d67c1091c7cd" providerId="ADAL" clId="{B665773D-A523-4B84-AF3E-C6A47A35D2D8}" dt="2025-12-16T10:41:04.324" v="29" actId="478"/>
          <ac:cxnSpMkLst>
            <pc:docMk/>
            <pc:sldMk cId="3275241019" sldId="267"/>
            <ac:cxnSpMk id="15" creationId="{5FB291C4-1F72-99C4-32ED-2090156E3C35}"/>
          </ac:cxnSpMkLst>
        </pc:cxnChg>
        <pc:cxnChg chg="del">
          <ac:chgData name="Christopher Graham" userId="0220e09b-dd3e-4157-b938-d67c1091c7cd" providerId="ADAL" clId="{B665773D-A523-4B84-AF3E-C6A47A35D2D8}" dt="2025-12-16T10:41:02.367" v="28" actId="478"/>
          <ac:cxnSpMkLst>
            <pc:docMk/>
            <pc:sldMk cId="3275241019" sldId="267"/>
            <ac:cxnSpMk id="17" creationId="{0AA4E080-A8D7-713F-ED14-4279453991F2}"/>
          </ac:cxnSpMkLst>
        </pc:cxnChg>
      </pc:sldChg>
      <pc:sldChg chg="addSp delSp modSp mod">
        <pc:chgData name="Christopher Graham" userId="0220e09b-dd3e-4157-b938-d67c1091c7cd" providerId="ADAL" clId="{B665773D-A523-4B84-AF3E-C6A47A35D2D8}" dt="2025-12-16T10:43:41.562" v="45" actId="1076"/>
        <pc:sldMkLst>
          <pc:docMk/>
          <pc:sldMk cId="1298162268" sldId="271"/>
        </pc:sldMkLst>
        <pc:picChg chg="add mod">
          <ac:chgData name="Christopher Graham" userId="0220e09b-dd3e-4157-b938-d67c1091c7cd" providerId="ADAL" clId="{B665773D-A523-4B84-AF3E-C6A47A35D2D8}" dt="2025-12-16T10:43:41.562" v="45" actId="1076"/>
          <ac:picMkLst>
            <pc:docMk/>
            <pc:sldMk cId="1298162268" sldId="271"/>
            <ac:picMk id="3" creationId="{DFD01990-6FD5-3C68-FA52-CBEA26DD2854}"/>
          </ac:picMkLst>
        </pc:picChg>
        <pc:picChg chg="del">
          <ac:chgData name="Christopher Graham" userId="0220e09b-dd3e-4157-b938-d67c1091c7cd" providerId="ADAL" clId="{B665773D-A523-4B84-AF3E-C6A47A35D2D8}" dt="2025-12-16T10:43:26.435" v="38" actId="478"/>
          <ac:picMkLst>
            <pc:docMk/>
            <pc:sldMk cId="1298162268" sldId="271"/>
            <ac:picMk id="4" creationId="{4B4E81A1-1762-599F-43AF-17FA6BE706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E429D-50CA-4F42-AB35-B43742E5406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53543-F0AB-4558-B761-6EF1B0562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6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none" dirty="0"/>
              <a:t>Science and Plants for Schools - www.saps.org.uk</a:t>
            </a:r>
            <a:br>
              <a:rPr lang="en-GB" u="none" dirty="0"/>
            </a:br>
            <a:r>
              <a:rPr lang="en-GB" u="none" dirty="0"/>
              <a:t>Calibrating and measuring in microscopy - a paper-based activity</a:t>
            </a:r>
          </a:p>
          <a:p>
            <a:r>
              <a:rPr lang="en-GB" u="none" dirty="0"/>
              <a:t>Resource 6371 – Released 2025</a:t>
            </a:r>
          </a:p>
          <a:p>
            <a:r>
              <a:rPr lang="en-GB" dirty="0"/>
              <a:t>V1.1</a:t>
            </a:r>
            <a:endParaRPr lang="en-GB" u="none" dirty="0"/>
          </a:p>
          <a:p>
            <a:endParaRPr lang="en-GB" dirty="0"/>
          </a:p>
          <a:p>
            <a:r>
              <a:rPr lang="en-GB" u="none" dirty="0"/>
              <a:t>All images taken by SAPS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F0A5B-CA3D-48B6-93BC-2B89E305E6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0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787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01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8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Print on </a:t>
            </a:r>
            <a:r>
              <a:rPr lang="en-GB" b="1" dirty="0"/>
              <a:t>acetate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7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acetate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0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46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0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14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61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14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Print on </a:t>
            </a:r>
            <a:r>
              <a:rPr lang="en-GB" b="1" dirty="0"/>
              <a:t>paper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53543-F0AB-4558-B761-6EF1B0562C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7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FDE03-D296-2BC9-0680-A734BFADD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A7146-382C-BA19-00FE-2B9318762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F5E29-B1EC-AD36-B850-D51491EE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1C3D3-F9BC-209A-7A48-15B6CCFB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1850D-8513-19E8-E5F3-2880F513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30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F8C35-0C1A-424C-3CD3-DC26FFFA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FDE856-5FF0-AB20-E3F8-A8A75B261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DA5A6-FE6B-E258-5752-19621157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E3A4E-C2D2-D261-B49A-303C01C5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D9810-206F-72F4-0D2D-FDA44557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5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5E4C9-C07E-56DD-F656-4053E5664F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72B13-D68A-096F-294B-BE9159E27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2ECA5-FA90-ED7C-7C9F-19564813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7381D-D5C2-736F-E60A-1C6A5877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993C3-E215-EEB0-E48F-86DF2810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61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8C764F-C42C-0EAC-79D2-92779C0683DE}"/>
              </a:ext>
            </a:extLst>
          </p:cNvPr>
          <p:cNvSpPr/>
          <p:nvPr userDrawn="1"/>
        </p:nvSpPr>
        <p:spPr>
          <a:xfrm>
            <a:off x="-3" y="1746007"/>
            <a:ext cx="12192003" cy="511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4CCA366B-57E9-E5B8-2ADC-E7C2C839A9BD}"/>
              </a:ext>
            </a:extLst>
          </p:cNvPr>
          <p:cNvSpPr/>
          <p:nvPr userDrawn="1"/>
        </p:nvSpPr>
        <p:spPr>
          <a:xfrm flipH="1">
            <a:off x="7113455" y="1389295"/>
            <a:ext cx="4500000" cy="3780000"/>
          </a:xfrm>
          <a:prstGeom prst="round1Rect">
            <a:avLst>
              <a:gd name="adj" fmla="val 635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2D4208-F4EA-3657-2575-7B08934FC33E}"/>
              </a:ext>
            </a:extLst>
          </p:cNvPr>
          <p:cNvSpPr/>
          <p:nvPr userDrawn="1"/>
        </p:nvSpPr>
        <p:spPr>
          <a:xfrm>
            <a:off x="6760800" y="1746000"/>
            <a:ext cx="4500000" cy="37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3660E5B-E1E4-B2C9-1DA5-70AB85B4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374740"/>
            <a:ext cx="6172160" cy="127419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9CC4A28-C70E-35C0-4BBD-F9C755390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B2C6E4E-8165-E1F8-898C-DA02BC6756D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879603" y="1626895"/>
            <a:ext cx="4500000" cy="3780000"/>
          </a:xfrm>
        </p:spPr>
        <p:txBody>
          <a:bodyPr/>
          <a:lstStyle/>
          <a:p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13693D8-3694-EFFF-D043-AB1A1BF30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B1EFD-5583-D696-65EF-5D153595642A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7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2374744"/>
            <a:ext cx="8101013" cy="637097"/>
          </a:xfrm>
        </p:spPr>
        <p:txBody>
          <a:bodyPr>
            <a:spAutoFit/>
          </a:bodyPr>
          <a:lstStyle>
            <a:lvl1pPr>
              <a:defRPr sz="4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CC7C9107-BDA8-3508-0DFD-20B39D577D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005" y="5029200"/>
            <a:ext cx="6392863" cy="5764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599DA-1E67-01D7-98D8-B9C293FB9BB8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85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31D1D81B-4413-BA88-34E9-7C2C5258D1E6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F1C1F-E536-7DE9-03E4-A29EF3EA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A8A80-0644-DD44-762C-732FAF82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7" y="1589089"/>
            <a:ext cx="11017251" cy="4071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E512AC6-F1F8-4306-9722-AA63D1D89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F859F-F080-1D5C-678F-1A8F4B352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79" y="6145075"/>
            <a:ext cx="1465263" cy="562252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644F5C94-5A80-DD28-F94D-A9C488A0DC50}"/>
              </a:ext>
            </a:extLst>
          </p:cNvPr>
          <p:cNvSpPr/>
          <p:nvPr userDrawn="1"/>
        </p:nvSpPr>
        <p:spPr>
          <a:xfrm rot="10800000">
            <a:off x="0" y="0"/>
            <a:ext cx="12200400" cy="5994400"/>
          </a:xfrm>
          <a:prstGeom prst="round1Rect">
            <a:avLst>
              <a:gd name="adj" fmla="val 9985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26206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9FF4996-D52D-552B-4360-1A04445DF316}"/>
              </a:ext>
            </a:extLst>
          </p:cNvPr>
          <p:cNvSpPr/>
          <p:nvPr userDrawn="1"/>
        </p:nvSpPr>
        <p:spPr>
          <a:xfrm flipV="1">
            <a:off x="0" y="1746000"/>
            <a:ext cx="12192000" cy="51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6F727F4-5E64-BB12-B4FD-0DE74D32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932" y="470860"/>
            <a:ext cx="2399173" cy="920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51AD92-CA43-4ACB-4912-E8E1772E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00" y="2374741"/>
            <a:ext cx="8101013" cy="526298"/>
          </a:xfrm>
        </p:spPr>
        <p:txBody>
          <a:bodyPr>
            <a:spAutoFit/>
          </a:bodyPr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1289F1-5066-A0EB-72F4-93045F397923}"/>
              </a:ext>
            </a:extLst>
          </p:cNvPr>
          <p:cNvSpPr txBox="1"/>
          <p:nvPr userDrawn="1"/>
        </p:nvSpPr>
        <p:spPr>
          <a:xfrm>
            <a:off x="1257745" y="3745373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@</a:t>
            </a:r>
            <a:r>
              <a:rPr lang="en-GB" sz="2200" err="1">
                <a:solidFill>
                  <a:schemeClr val="tx1"/>
                </a:solidFill>
              </a:rPr>
              <a:t>SAPS_News</a:t>
            </a:r>
            <a:endParaRPr lang="en-GB" sz="220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4B0CE-6276-0283-74CB-15B0E77438AA}"/>
              </a:ext>
            </a:extLst>
          </p:cNvPr>
          <p:cNvSpPr txBox="1"/>
          <p:nvPr userDrawn="1"/>
        </p:nvSpPr>
        <p:spPr>
          <a:xfrm>
            <a:off x="1257745" y="4413820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/</a:t>
            </a:r>
            <a:r>
              <a:rPr lang="en-GB" sz="2200" err="1">
                <a:solidFill>
                  <a:schemeClr val="tx1"/>
                </a:solidFill>
              </a:rPr>
              <a:t>ScienceandPlants</a:t>
            </a:r>
            <a:endParaRPr lang="en-GB" sz="220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853FDC-BF21-484C-95A7-95452C99F23F}"/>
              </a:ext>
            </a:extLst>
          </p:cNvPr>
          <p:cNvSpPr txBox="1"/>
          <p:nvPr userDrawn="1"/>
        </p:nvSpPr>
        <p:spPr>
          <a:xfrm>
            <a:off x="1257745" y="5068904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>
                <a:solidFill>
                  <a:schemeClr val="tx1"/>
                </a:solidFill>
              </a:rPr>
              <a:t>/</a:t>
            </a:r>
            <a:r>
              <a:rPr lang="en-GB" sz="2200" err="1">
                <a:solidFill>
                  <a:schemeClr val="tx1"/>
                </a:solidFill>
              </a:rPr>
              <a:t>scienceandplants</a:t>
            </a:r>
            <a:endParaRPr lang="en-GB" sz="2200">
              <a:solidFill>
                <a:schemeClr val="tx1"/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1718785E-1815-2506-CCA6-03863694F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637" y="5046100"/>
            <a:ext cx="174625" cy="3841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605AC46-50FA-7AE6-E9E9-92C7FF191A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395" y="3740025"/>
            <a:ext cx="419100" cy="3492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3109067-D639-B663-272D-54A0AA239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937" y="4410528"/>
            <a:ext cx="454025" cy="314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348B1-DACE-7347-5CC9-4B2A8C3832A3}"/>
              </a:ext>
            </a:extLst>
          </p:cNvPr>
          <p:cNvSpPr txBox="1"/>
          <p:nvPr userDrawn="1"/>
        </p:nvSpPr>
        <p:spPr>
          <a:xfrm>
            <a:off x="588001" y="5722756"/>
            <a:ext cx="269716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en-GB" sz="2200" err="1">
                <a:solidFill>
                  <a:schemeClr val="tx1"/>
                </a:solidFill>
              </a:rPr>
              <a:t>www.saps.org.uk</a:t>
            </a:r>
            <a:endParaRPr lang="en-GB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7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A58C-7F11-71BA-1865-CF99FCE64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13328-4C45-F8A4-C4BE-AED4971DB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5D01-004D-B93A-1345-5E31E928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50C92-8DC3-7499-0939-FD5E691D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25BCF-896F-259C-B362-0BFC0BEB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8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324B-3492-EAB0-D995-77EE99AD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69485-F320-A860-A726-982E8AE03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F1DE7-5969-8261-2513-F9DE1DDD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CAD9C-8E1E-74A5-CA89-FA2F8186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1D744-E3C9-F134-E245-E2640EA8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8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4F0C-16E1-5024-BA88-0F294D60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67BA-6081-7553-CA70-BCE6CDC20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8863B-D607-E409-FDBA-AEF7BE99E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C1CD7-F4BF-A5DB-5108-2AC98583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5503-5D5D-7A91-0477-6A03B954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E9E9A-2325-C4C5-B1D6-207B9008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97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F589-588A-093E-3435-4550E4AA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995D7-F200-B443-008B-921CBDF16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C5AE1-ABE9-76A6-37F2-F9ED35799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C9066-F3B4-D548-580C-3A2803B20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1951BB-9539-4683-286F-115953B5C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D1720-8DA4-F217-0C06-0596F817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1DD34-CAA7-0B20-8B1E-BB1AE6E9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4133AF-B07B-9F88-21DE-F43A0083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1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12CD-7157-369D-D9FB-011CDE139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3671C-A8FE-29B8-941C-54AEC47E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98298-7575-EF07-8AA6-67539086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DD82-0BCC-D938-0E20-EF118209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3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67CCA-C8FD-8BEA-2450-449AAC98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4063-9BD9-1DB3-8B8C-B1A6A498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6E2DE-D149-24CB-81CE-4E95DD1B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7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274B-E125-369B-558A-F25A25A1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37FB-1502-F575-7831-5BCEC14A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DAAB-A5C7-00E2-70C7-F2F7AC16A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93D6C-F3DE-27AD-2EA2-CFEFEACE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E7993-9BB9-DD9B-A63F-3AF42F54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72D98-AF96-CF95-8419-1CA21B5F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0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8807-F416-5A96-7E7E-BF2BBC94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E19FF3-05D2-88A7-14E7-75392FCF50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C293C-A332-6C58-3E15-AE7538064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1030F-54FF-5EFC-D158-CA25673A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2D1F1-D558-302F-5E01-B0631A1A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0A931-CF77-A9CF-04BA-778938BD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1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EA609-3C2A-1764-8405-807FB1A2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113DF-9759-AD3D-B35F-2CC30FCC0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DCC6-7C68-6276-AD3D-7DF2E67C7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5D0B0A-F804-4672-9772-C735B35E990C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B652D-49FC-07E8-56B1-E9263F967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C11ED-9305-28B6-E6E4-DF2A3BF31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2768BC-1FA8-42E9-A244-781CD5C64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61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CBCB3-193D-0476-B9D0-BF49ACB1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441327"/>
            <a:ext cx="11017251" cy="5262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F0CA5-09B4-5C8D-429E-C864D4748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7" y="1589089"/>
            <a:ext cx="11017251" cy="43957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4CB9A-0E4E-709C-7B26-9102B845D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0AA72-067E-E14B-8F32-70C73DF709B9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540CB-FF9C-86C8-14C5-6484AFD4B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7BDF-BCFD-294B-85A7-07F72FCA9DC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3AA758-BDFD-6558-A054-343DC8B17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7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78" indent="-228578" algn="l" defTabSz="914309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93665" indent="-233339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5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249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90510" indent="-253976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05">
          <p15:clr>
            <a:srgbClr val="F26B43"/>
          </p15:clr>
        </p15:guide>
        <p15:guide id="2" pos="370">
          <p15:clr>
            <a:srgbClr val="F26B43"/>
          </p15:clr>
        </p15:guide>
        <p15:guide id="3" pos="7311">
          <p15:clr>
            <a:srgbClr val="F26B43"/>
          </p15:clr>
        </p15:guide>
        <p15:guide id="4" pos="3840">
          <p15:clr>
            <a:srgbClr val="F26B43"/>
          </p15:clr>
        </p15:guide>
        <p15:guide id="5" pos="5574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279">
          <p15:clr>
            <a:srgbClr val="F26B43"/>
          </p15:clr>
        </p15:guide>
        <p15:guide id="8" orient="horz" pos="37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51D45-EF3C-975E-0F13-F0F2D314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48" y="1986393"/>
            <a:ext cx="5761193" cy="3046988"/>
          </a:xfrm>
        </p:spPr>
        <p:txBody>
          <a:bodyPr/>
          <a:lstStyle/>
          <a:p>
            <a:r>
              <a:rPr lang="en-GB" sz="4400" dirty="0"/>
              <a:t>Calibrating and measuring: a paper-based activity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Slides for printing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01990-6FD5-3C68-FA52-CBEA26DD2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53" y="1196162"/>
            <a:ext cx="4465675" cy="44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B4021-BFCB-65D2-5636-99C120ABE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7B26C8-7754-B291-8E88-D98B274232DC}"/>
              </a:ext>
            </a:extLst>
          </p:cNvPr>
          <p:cNvSpPr txBox="1"/>
          <p:nvPr/>
        </p:nvSpPr>
        <p:spPr>
          <a:xfrm>
            <a:off x="171450" y="95250"/>
            <a:ext cx="2185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Sunflower leaf</a:t>
            </a:r>
          </a:p>
          <a:p>
            <a:r>
              <a:rPr lang="en-GB" dirty="0"/>
              <a:t>Transverse section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0A9322-F2AD-B0AE-C52A-3226D8468EF4}"/>
              </a:ext>
            </a:extLst>
          </p:cNvPr>
          <p:cNvGrpSpPr/>
          <p:nvPr/>
        </p:nvGrpSpPr>
        <p:grpSpPr>
          <a:xfrm>
            <a:off x="2971799" y="95249"/>
            <a:ext cx="6705600" cy="6667501"/>
            <a:chOff x="2971799" y="95249"/>
            <a:chExt cx="6705600" cy="6667501"/>
          </a:xfrm>
        </p:grpSpPr>
        <p:pic>
          <p:nvPicPr>
            <p:cNvPr id="3" name="Picture 2" descr="A close-up of a microscope&#10;&#10;AI-generated content may be incorrect.">
              <a:extLst>
                <a:ext uri="{FF2B5EF4-FFF2-40B4-BE49-F238E27FC236}">
                  <a16:creationId xmlns:a16="http://schemas.microsoft.com/office/drawing/2014/main" id="{E5956322-EF5C-1E44-721C-8F6400B24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6" t="9507" r="8685" b="30088"/>
            <a:stretch/>
          </p:blipFill>
          <p:spPr>
            <a:xfrm>
              <a:off x="2971799" y="95249"/>
              <a:ext cx="6705600" cy="6667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BBC1D4-8191-BE4E-FA71-AB7DE62E6A50}"/>
                </a:ext>
              </a:extLst>
            </p:cNvPr>
            <p:cNvSpPr txBox="1"/>
            <p:nvPr/>
          </p:nvSpPr>
          <p:spPr>
            <a:xfrm>
              <a:off x="6830608" y="3102473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ECDA2C-677A-A621-0A1C-338CF2BCB3AC}"/>
                </a:ext>
              </a:extLst>
            </p:cNvPr>
            <p:cNvCxnSpPr>
              <a:cxnSpLocks/>
            </p:cNvCxnSpPr>
            <p:nvPr/>
          </p:nvCxnSpPr>
          <p:spPr>
            <a:xfrm>
              <a:off x="6782246" y="2890861"/>
              <a:ext cx="170658" cy="2747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54992C-6DEA-C28C-D4EC-128EA5D9CD39}"/>
                </a:ext>
              </a:extLst>
            </p:cNvPr>
            <p:cNvSpPr txBox="1"/>
            <p:nvPr/>
          </p:nvSpPr>
          <p:spPr>
            <a:xfrm>
              <a:off x="6518765" y="262864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603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F788-0945-2A74-1501-FA8CD18B0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2B38AB25-8B23-197C-335D-696CEA335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4237" r="5907" b="33419"/>
          <a:stretch/>
        </p:blipFill>
        <p:spPr>
          <a:xfrm>
            <a:off x="2971799" y="95250"/>
            <a:ext cx="6705600" cy="666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06E329-8787-615A-4292-C36BC64EA763}"/>
              </a:ext>
            </a:extLst>
          </p:cNvPr>
          <p:cNvSpPr txBox="1"/>
          <p:nvPr/>
        </p:nvSpPr>
        <p:spPr>
          <a:xfrm>
            <a:off x="6827759" y="3773554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5B684-9032-9158-24E9-039D3DCD5E51}"/>
              </a:ext>
            </a:extLst>
          </p:cNvPr>
          <p:cNvSpPr txBox="1"/>
          <p:nvPr/>
        </p:nvSpPr>
        <p:spPr>
          <a:xfrm>
            <a:off x="171450" y="95250"/>
            <a:ext cx="2308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Sunflower leaf</a:t>
            </a:r>
          </a:p>
          <a:p>
            <a:r>
              <a:rPr lang="en-GB" dirty="0"/>
              <a:t>Transverse section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x100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FBC347-FE32-B8F4-BE5E-43D869334761}"/>
              </a:ext>
            </a:extLst>
          </p:cNvPr>
          <p:cNvCxnSpPr>
            <a:cxnSpLocks/>
          </p:cNvCxnSpPr>
          <p:nvPr/>
        </p:nvCxnSpPr>
        <p:spPr>
          <a:xfrm>
            <a:off x="6496313" y="3140693"/>
            <a:ext cx="427598" cy="6884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3203BF-3302-0A9C-49FB-01DD510773B9}"/>
              </a:ext>
            </a:extLst>
          </p:cNvPr>
          <p:cNvSpPr txBox="1"/>
          <p:nvPr/>
        </p:nvSpPr>
        <p:spPr>
          <a:xfrm>
            <a:off x="6234350" y="288000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2024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A8523-14FE-1275-AE49-A6821EF03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43993C9F-F468-BD62-852D-A16E853D8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9768" r="5306" b="28429"/>
          <a:stretch/>
        </p:blipFill>
        <p:spPr>
          <a:xfrm>
            <a:off x="2971799" y="57150"/>
            <a:ext cx="6705600" cy="670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445BA7-336C-9332-B2ED-37B92311B967}"/>
              </a:ext>
            </a:extLst>
          </p:cNvPr>
          <p:cNvSpPr txBox="1"/>
          <p:nvPr/>
        </p:nvSpPr>
        <p:spPr>
          <a:xfrm>
            <a:off x="171450" y="95250"/>
            <a:ext cx="2308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Sunflower leaf</a:t>
            </a:r>
          </a:p>
          <a:p>
            <a:r>
              <a:rPr lang="en-GB" dirty="0"/>
              <a:t>Transverse section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FE5587-C66E-FA72-B783-21ECF1E71455}"/>
              </a:ext>
            </a:extLst>
          </p:cNvPr>
          <p:cNvCxnSpPr>
            <a:cxnSpLocks noChangeAspect="1"/>
          </p:cNvCxnSpPr>
          <p:nvPr/>
        </p:nvCxnSpPr>
        <p:spPr>
          <a:xfrm>
            <a:off x="4830336" y="2855495"/>
            <a:ext cx="1647950" cy="2653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87C8B2C-159C-FD10-7324-3B934E5C023A}"/>
              </a:ext>
            </a:extLst>
          </p:cNvPr>
          <p:cNvSpPr txBox="1"/>
          <p:nvPr/>
        </p:nvSpPr>
        <p:spPr>
          <a:xfrm>
            <a:off x="4562107" y="258810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1F0B8F-6932-89E2-17F4-1B3C4BDDFB7B}"/>
              </a:ext>
            </a:extLst>
          </p:cNvPr>
          <p:cNvSpPr txBox="1"/>
          <p:nvPr/>
        </p:nvSpPr>
        <p:spPr>
          <a:xfrm>
            <a:off x="6366249" y="5457777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7524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2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a cross mark">
            <a:extLst>
              <a:ext uri="{FF2B5EF4-FFF2-40B4-BE49-F238E27FC236}">
                <a16:creationId xmlns:a16="http://schemas.microsoft.com/office/drawing/2014/main" id="{C551366E-50F7-47DA-EB95-28834CA5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3" t="8605" r="11893" b="30441"/>
          <a:stretch/>
        </p:blipFill>
        <p:spPr>
          <a:xfrm>
            <a:off x="2743200" y="64168"/>
            <a:ext cx="6705600" cy="670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F2DF1-3E66-11D7-C6A0-38DE67F3810A}"/>
              </a:ext>
            </a:extLst>
          </p:cNvPr>
          <p:cNvSpPr txBox="1"/>
          <p:nvPr/>
        </p:nvSpPr>
        <p:spPr>
          <a:xfrm>
            <a:off x="171450" y="95250"/>
            <a:ext cx="247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0-10 Eyepiece graticule</a:t>
            </a:r>
          </a:p>
        </p:txBody>
      </p:sp>
    </p:spTree>
    <p:extLst>
      <p:ext uri="{BB962C8B-B14F-4D97-AF65-F5344CB8AC3E}">
        <p14:creationId xmlns:p14="http://schemas.microsoft.com/office/powerpoint/2010/main" val="4163257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01D16-0069-E91B-5B48-E48D0828C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a black background&#10;&#10;AI-generated content may be incorrect.">
            <a:extLst>
              <a:ext uri="{FF2B5EF4-FFF2-40B4-BE49-F238E27FC236}">
                <a16:creationId xmlns:a16="http://schemas.microsoft.com/office/drawing/2014/main" id="{460BB508-9FE5-6444-1F0E-6243EE1C6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15071" r="8688" b="24571"/>
          <a:stretch/>
        </p:blipFill>
        <p:spPr>
          <a:xfrm>
            <a:off x="2971798" y="76201"/>
            <a:ext cx="6705601" cy="670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C2D98-62BE-CE8E-3637-2CF5DFEFC44C}"/>
              </a:ext>
            </a:extLst>
          </p:cNvPr>
          <p:cNvSpPr txBox="1"/>
          <p:nvPr/>
        </p:nvSpPr>
        <p:spPr>
          <a:xfrm>
            <a:off x="171450" y="95250"/>
            <a:ext cx="247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0-16 Eyepiece graticule</a:t>
            </a:r>
          </a:p>
        </p:txBody>
      </p:sp>
    </p:spTree>
    <p:extLst>
      <p:ext uri="{BB962C8B-B14F-4D97-AF65-F5344CB8AC3E}">
        <p14:creationId xmlns:p14="http://schemas.microsoft.com/office/powerpoint/2010/main" val="244609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58760-877A-022D-BB9E-7957A9502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late with a black background&#10;&#10;AI-generated content may be incorrect.">
            <a:extLst>
              <a:ext uri="{FF2B5EF4-FFF2-40B4-BE49-F238E27FC236}">
                <a16:creationId xmlns:a16="http://schemas.microsoft.com/office/drawing/2014/main" id="{C5FF1294-E7FB-DE34-0E31-632591EA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3550" r="7147" b="26244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8111F-F6C3-BF7E-F14E-82FBE4237795}"/>
              </a:ext>
            </a:extLst>
          </p:cNvPr>
          <p:cNvSpPr txBox="1"/>
          <p:nvPr/>
        </p:nvSpPr>
        <p:spPr>
          <a:xfrm>
            <a:off x="171450" y="95250"/>
            <a:ext cx="2661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1mm long</a:t>
            </a:r>
          </a:p>
          <a:p>
            <a:r>
              <a:rPr lang="en-GB" dirty="0"/>
              <a:t>Smallest division = 10µm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</a:t>
            </a:r>
          </a:p>
        </p:txBody>
      </p:sp>
    </p:spTree>
    <p:extLst>
      <p:ext uri="{BB962C8B-B14F-4D97-AF65-F5344CB8AC3E}">
        <p14:creationId xmlns:p14="http://schemas.microsoft.com/office/powerpoint/2010/main" val="99647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E83D3-72AD-0119-653E-40BCCD46E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black lines&#10;&#10;AI-generated content may be incorrect.">
            <a:extLst>
              <a:ext uri="{FF2B5EF4-FFF2-40B4-BE49-F238E27FC236}">
                <a16:creationId xmlns:a16="http://schemas.microsoft.com/office/drawing/2014/main" id="{BF75C2A5-9434-A01B-462E-838B8DBB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t="7192" r="7681" b="31229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F8B77-47FA-8CD3-960F-6386323474DD}"/>
              </a:ext>
            </a:extLst>
          </p:cNvPr>
          <p:cNvSpPr txBox="1"/>
          <p:nvPr/>
        </p:nvSpPr>
        <p:spPr>
          <a:xfrm>
            <a:off x="171450" y="95250"/>
            <a:ext cx="2661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1mm long</a:t>
            </a:r>
          </a:p>
          <a:p>
            <a:r>
              <a:rPr lang="en-GB" dirty="0"/>
              <a:t>Smallest division = 10µm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x100</a:t>
            </a:r>
          </a:p>
        </p:txBody>
      </p:sp>
    </p:spTree>
    <p:extLst>
      <p:ext uri="{BB962C8B-B14F-4D97-AF65-F5344CB8AC3E}">
        <p14:creationId xmlns:p14="http://schemas.microsoft.com/office/powerpoint/2010/main" val="110541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046F-20AC-D92A-B26B-E6AA56123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circle&#10;&#10;AI-generated content may be incorrect.">
            <a:extLst>
              <a:ext uri="{FF2B5EF4-FFF2-40B4-BE49-F238E27FC236}">
                <a16:creationId xmlns:a16="http://schemas.microsoft.com/office/drawing/2014/main" id="{26C55780-C34E-F768-BCDD-FF13B918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573" r="13619" b="30427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ECCEF-C1EF-4829-6108-C0B77F68B311}"/>
              </a:ext>
            </a:extLst>
          </p:cNvPr>
          <p:cNvSpPr txBox="1"/>
          <p:nvPr/>
        </p:nvSpPr>
        <p:spPr>
          <a:xfrm>
            <a:off x="171450" y="95250"/>
            <a:ext cx="26615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1mm long</a:t>
            </a:r>
          </a:p>
          <a:p>
            <a:r>
              <a:rPr lang="en-GB" dirty="0"/>
              <a:t>Smallest division = 10µm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x400</a:t>
            </a:r>
          </a:p>
        </p:txBody>
      </p:sp>
    </p:spTree>
    <p:extLst>
      <p:ext uri="{BB962C8B-B14F-4D97-AF65-F5344CB8AC3E}">
        <p14:creationId xmlns:p14="http://schemas.microsoft.com/office/powerpoint/2010/main" val="423991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850E5-961A-07EC-32FC-FB18C9519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asuring device&#10;&#10;AI-generated content may be incorrect.">
            <a:extLst>
              <a:ext uri="{FF2B5EF4-FFF2-40B4-BE49-F238E27FC236}">
                <a16:creationId xmlns:a16="http://schemas.microsoft.com/office/drawing/2014/main" id="{EC861EF8-9063-2D39-FED4-5857950E3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10337" r="6558" b="28707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9DF85-F6FC-05D9-5E27-C9F5FD22B1A3}"/>
              </a:ext>
            </a:extLst>
          </p:cNvPr>
          <p:cNvSpPr txBox="1"/>
          <p:nvPr/>
        </p:nvSpPr>
        <p:spPr>
          <a:xfrm>
            <a:off x="171450" y="95250"/>
            <a:ext cx="2906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1cm long in total</a:t>
            </a:r>
          </a:p>
          <a:p>
            <a:r>
              <a:rPr lang="en-GB" dirty="0"/>
              <a:t>Numbered divisions = 1mm</a:t>
            </a:r>
          </a:p>
          <a:p>
            <a:r>
              <a:rPr lang="en-GB" dirty="0"/>
              <a:t>Smallest division = 100µm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</a:t>
            </a:r>
          </a:p>
        </p:txBody>
      </p:sp>
    </p:spTree>
    <p:extLst>
      <p:ext uri="{BB962C8B-B14F-4D97-AF65-F5344CB8AC3E}">
        <p14:creationId xmlns:p14="http://schemas.microsoft.com/office/powerpoint/2010/main" val="92978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AD96E-CD26-E302-EDD3-695F733CB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AI-generated content may be incorrect.">
            <a:extLst>
              <a:ext uri="{FF2B5EF4-FFF2-40B4-BE49-F238E27FC236}">
                <a16:creationId xmlns:a16="http://schemas.microsoft.com/office/drawing/2014/main" id="{441276D4-858E-135E-8DCF-ADD120A4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7894" r="6804" b="30700"/>
          <a:stretch/>
        </p:blipFill>
        <p:spPr>
          <a:xfrm>
            <a:off x="2971799" y="95250"/>
            <a:ext cx="6705600" cy="668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2DC4A-3F1F-5620-12B7-F00424BC566E}"/>
              </a:ext>
            </a:extLst>
          </p:cNvPr>
          <p:cNvSpPr txBox="1"/>
          <p:nvPr/>
        </p:nvSpPr>
        <p:spPr>
          <a:xfrm>
            <a:off x="171450" y="95250"/>
            <a:ext cx="2906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1cm long in total</a:t>
            </a:r>
          </a:p>
          <a:p>
            <a:r>
              <a:rPr lang="en-GB" dirty="0"/>
              <a:t>Numbered divisions = 1mm</a:t>
            </a:r>
          </a:p>
          <a:p>
            <a:r>
              <a:rPr lang="en-GB" dirty="0"/>
              <a:t>Smallest division = 100µm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x100</a:t>
            </a:r>
          </a:p>
        </p:txBody>
      </p:sp>
    </p:spTree>
    <p:extLst>
      <p:ext uri="{BB962C8B-B14F-4D97-AF65-F5344CB8AC3E}">
        <p14:creationId xmlns:p14="http://schemas.microsoft.com/office/powerpoint/2010/main" val="104279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249F-25DB-E928-45D2-6ACF61E05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bars&#10;&#10;AI-generated content may be incorrect.">
            <a:extLst>
              <a:ext uri="{FF2B5EF4-FFF2-40B4-BE49-F238E27FC236}">
                <a16:creationId xmlns:a16="http://schemas.microsoft.com/office/drawing/2014/main" id="{A0E31769-DCFC-BBD6-C726-CC0C81596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7667" r="14623" b="31894"/>
          <a:stretch/>
        </p:blipFill>
        <p:spPr>
          <a:xfrm>
            <a:off x="2971799" y="95251"/>
            <a:ext cx="6705600" cy="666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D16A2-85C1-B6DB-8B7D-D743988B2EF6}"/>
              </a:ext>
            </a:extLst>
          </p:cNvPr>
          <p:cNvSpPr txBox="1"/>
          <p:nvPr/>
        </p:nvSpPr>
        <p:spPr>
          <a:xfrm>
            <a:off x="171450" y="95250"/>
            <a:ext cx="29066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</a:t>
            </a:r>
            <a:r>
              <a:rPr lang="en-GB" dirty="0" err="1"/>
              <a:t>micrometer</a:t>
            </a:r>
            <a:endParaRPr lang="en-GB" dirty="0"/>
          </a:p>
          <a:p>
            <a:r>
              <a:rPr lang="en-GB" dirty="0"/>
              <a:t>1cm long in total</a:t>
            </a:r>
          </a:p>
          <a:p>
            <a:r>
              <a:rPr lang="en-GB" dirty="0"/>
              <a:t>Numbered divisions = 1mm</a:t>
            </a:r>
          </a:p>
          <a:p>
            <a:r>
              <a:rPr lang="en-GB" dirty="0"/>
              <a:t>Smallest division = 100µm</a:t>
            </a:r>
          </a:p>
          <a:p>
            <a:endParaRPr lang="en-GB" dirty="0"/>
          </a:p>
          <a:p>
            <a:r>
              <a:rPr lang="en-GB" dirty="0"/>
              <a:t>Viewed under a</a:t>
            </a:r>
          </a:p>
          <a:p>
            <a:r>
              <a:rPr lang="en-GB" dirty="0"/>
              <a:t>magnification of x400</a:t>
            </a:r>
          </a:p>
        </p:txBody>
      </p:sp>
    </p:spTree>
    <p:extLst>
      <p:ext uri="{BB962C8B-B14F-4D97-AF65-F5344CB8AC3E}">
        <p14:creationId xmlns:p14="http://schemas.microsoft.com/office/powerpoint/2010/main" val="1650394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SAPS">
      <a:dk1>
        <a:srgbClr val="002209"/>
      </a:dk1>
      <a:lt1>
        <a:srgbClr val="FFFFFF"/>
      </a:lt1>
      <a:dk2>
        <a:srgbClr val="4E9846"/>
      </a:dk2>
      <a:lt2>
        <a:srgbClr val="F3F3F6"/>
      </a:lt2>
      <a:accent1>
        <a:srgbClr val="A2CF6D"/>
      </a:accent1>
      <a:accent2>
        <a:srgbClr val="B5E38C"/>
      </a:accent2>
      <a:accent3>
        <a:srgbClr val="D9ED92"/>
      </a:accent3>
      <a:accent4>
        <a:srgbClr val="5B9BD5"/>
      </a:accent4>
      <a:accent5>
        <a:srgbClr val="184E77"/>
      </a:accent5>
      <a:accent6>
        <a:srgbClr val="007856"/>
      </a:accent6>
      <a:hlink>
        <a:srgbClr val="007856"/>
      </a:hlink>
      <a:folHlink>
        <a:srgbClr val="0078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80000" tIns="43200" rIns="180000" bIns="90000" rtlCol="0" anchor="t" anchorCtr="0">
        <a:normAutofit fontScale="85000" lnSpcReduction="10000"/>
      </a:bodyPr>
      <a:lstStyle>
        <a:defPPr algn="l">
          <a:spcBef>
            <a:spcPts val="1000"/>
          </a:spcBef>
          <a:defRPr sz="2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000"/>
          </a:spcBef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02f5d8-eb31-4047-8075-bf0e2351b4f3" xsi:nil="true"/>
    <lcf76f155ced4ddcb4097134ff3c332f xmlns="f91d109f-5d06-401b-8796-59019e77494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B707FCDDD66F4789C62587376E983A" ma:contentTypeVersion="18" ma:contentTypeDescription="Create a new document." ma:contentTypeScope="" ma:versionID="3494da0eb7aea7dd28702e7f2f6c7a4d">
  <xsd:schema xmlns:xsd="http://www.w3.org/2001/XMLSchema" xmlns:xs="http://www.w3.org/2001/XMLSchema" xmlns:p="http://schemas.microsoft.com/office/2006/metadata/properties" xmlns:ns2="f91d109f-5d06-401b-8796-59019e77494f" xmlns:ns3="4802f5d8-eb31-4047-8075-bf0e2351b4f3" targetNamespace="http://schemas.microsoft.com/office/2006/metadata/properties" ma:root="true" ma:fieldsID="01039df71463e57803c95b86e23499c3" ns2:_="" ns3:_="">
    <xsd:import namespace="f91d109f-5d06-401b-8796-59019e77494f"/>
    <xsd:import namespace="4802f5d8-eb31-4047-8075-bf0e2351b4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d109f-5d06-401b-8796-59019e774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2f5d8-eb31-4047-8075-bf0e2351b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745DA9-D94D-4FB6-BC3E-9D319C043911}" ma:internalName="TaxCatchAll" ma:showField="CatchAllData" ma:web="{edbe38bb-2d4e-4440-9890-1020fc8e0a6a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FE5A0A-9114-4A39-9D79-60A7092111EB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802f5d8-eb31-4047-8075-bf0e2351b4f3"/>
    <ds:schemaRef ds:uri="f91d109f-5d06-401b-8796-59019e77494f"/>
  </ds:schemaRefs>
</ds:datastoreItem>
</file>

<file path=customXml/itemProps2.xml><?xml version="1.0" encoding="utf-8"?>
<ds:datastoreItem xmlns:ds="http://schemas.openxmlformats.org/officeDocument/2006/customXml" ds:itemID="{B5BAC3F6-1DE7-42D2-A223-FD102361B2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2ABD5F-E734-4835-9F10-9E2989AD85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d109f-5d06-401b-8796-59019e77494f"/>
    <ds:schemaRef ds:uri="4802f5d8-eb31-4047-8075-bf0e2351b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235</Words>
  <Application>Microsoft Office PowerPoint</Application>
  <PresentationFormat>Widescreen</PresentationFormat>
  <Paragraphs>91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1_Office Theme</vt:lpstr>
      <vt:lpstr>Calibrating and measuring: a paper-based activity  Slides for printing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Graham, Chris (Hills Road Staff)</dc:creator>
  <cp:lastModifiedBy>Alex Jenkin (she/her)</cp:lastModifiedBy>
  <cp:revision>6</cp:revision>
  <cp:lastPrinted>2025-02-24T09:40:08Z</cp:lastPrinted>
  <dcterms:created xsi:type="dcterms:W3CDTF">2025-02-24T08:39:02Z</dcterms:created>
  <dcterms:modified xsi:type="dcterms:W3CDTF">2025-12-16T13:59:56Z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0x010100A5B707FCDDD66F4789C62587376E983A</vt:lpwstr>
  </property>
  <property fmtid="{D5CDD505-2E9C-101B-9397-08002B2CF9AE}" pid="3" name="MediaServiceImageTags">
    <vt:lpwstr/>
  </property>
</Properties>
</file>