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71" r:id="rId5"/>
    <p:sldId id="274" r:id="rId6"/>
    <p:sldId id="275" r:id="rId7"/>
    <p:sldId id="276" r:id="rId8"/>
    <p:sldId id="277" r:id="rId9"/>
    <p:sldId id="278" r:id="rId10"/>
    <p:sldId id="279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9ABF4D-D2BC-457F-9B32-B3D2F623E251}" v="14" dt="2025-12-03T16:15:29.0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49"/>
    <p:restoredTop sz="71560" autoAdjust="0"/>
  </p:normalViewPr>
  <p:slideViewPr>
    <p:cSldViewPr snapToGrid="0" showGuides="1">
      <p:cViewPr varScale="1">
        <p:scale>
          <a:sx n="51" d="100"/>
          <a:sy n="51" d="100"/>
        </p:scale>
        <p:origin x="67" y="2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Jenkin (she/her)" userId="8acd8324-88f9-4177-8fce-e60f4fd0825c" providerId="ADAL" clId="{E97F00A4-A50D-4FCF-8853-1B279A038802}"/>
    <pc:docChg chg="undo custSel addSld delSld modSld">
      <pc:chgData name="Alex Jenkin (she/her)" userId="8acd8324-88f9-4177-8fce-e60f4fd0825c" providerId="ADAL" clId="{E97F00A4-A50D-4FCF-8853-1B279A038802}" dt="2025-12-03T16:25:36.734" v="390" actId="20577"/>
      <pc:docMkLst>
        <pc:docMk/>
      </pc:docMkLst>
      <pc:sldChg chg="addSp delSp modSp mod modNotesTx">
        <pc:chgData name="Alex Jenkin (she/her)" userId="8acd8324-88f9-4177-8fce-e60f4fd0825c" providerId="ADAL" clId="{E97F00A4-A50D-4FCF-8853-1B279A038802}" dt="2025-12-03T16:25:36.734" v="390" actId="20577"/>
        <pc:sldMkLst>
          <pc:docMk/>
          <pc:sldMk cId="1298162268" sldId="271"/>
        </pc:sldMkLst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1298162268" sldId="271"/>
            <ac:spMk id="5" creationId="{C5051D45-EF3C-975E-0F13-F0F2D314BE19}"/>
          </ac:spMkLst>
        </pc:spChg>
        <pc:spChg chg="del mod">
          <ac:chgData name="Alex Jenkin (she/her)" userId="8acd8324-88f9-4177-8fce-e60f4fd0825c" providerId="ADAL" clId="{E97F00A4-A50D-4FCF-8853-1B279A038802}" dt="2025-12-03T16:25:31.984" v="388" actId="478"/>
          <ac:spMkLst>
            <pc:docMk/>
            <pc:sldMk cId="1298162268" sldId="271"/>
            <ac:spMk id="6" creationId="{BB128874-9F91-CC93-005B-4ECCE6E3A8A8}"/>
          </ac:spMkLst>
        </pc:spChg>
        <pc:spChg chg="del">
          <ac:chgData name="Alex Jenkin (she/her)" userId="8acd8324-88f9-4177-8fce-e60f4fd0825c" providerId="ADAL" clId="{E97F00A4-A50D-4FCF-8853-1B279A038802}" dt="2025-12-03T16:11:02.035" v="36"/>
          <ac:spMkLst>
            <pc:docMk/>
            <pc:sldMk cId="1298162268" sldId="271"/>
            <ac:spMk id="7" creationId="{395B34F8-F35D-717A-3EC3-687CCBDF0F26}"/>
          </ac:spMkLst>
        </pc:spChg>
        <pc:picChg chg="add mod modCrop">
          <ac:chgData name="Alex Jenkin (she/her)" userId="8acd8324-88f9-4177-8fce-e60f4fd0825c" providerId="ADAL" clId="{E97F00A4-A50D-4FCF-8853-1B279A038802}" dt="2025-12-03T16:11:25.865" v="42" actId="18131"/>
          <ac:picMkLst>
            <pc:docMk/>
            <pc:sldMk cId="1298162268" sldId="271"/>
            <ac:picMk id="2" creationId="{133366DE-6C43-DFC1-EF01-3E99AAF6B1A6}"/>
          </ac:picMkLst>
        </pc:picChg>
      </pc:sldChg>
      <pc:sldChg chg="delSp modSp mod">
        <pc:chgData name="Alex Jenkin (she/her)" userId="8acd8324-88f9-4177-8fce-e60f4fd0825c" providerId="ADAL" clId="{E97F00A4-A50D-4FCF-8853-1B279A038802}" dt="2025-12-03T16:25:16.156" v="386" actId="478"/>
        <pc:sldMkLst>
          <pc:docMk/>
          <pc:sldMk cId="101327366" sldId="273"/>
        </pc:sldMkLst>
        <pc:spChg chg="del mod">
          <ac:chgData name="Alex Jenkin (she/her)" userId="8acd8324-88f9-4177-8fce-e60f4fd0825c" providerId="ADAL" clId="{E97F00A4-A50D-4FCF-8853-1B279A038802}" dt="2025-12-03T16:25:16.156" v="386" actId="478"/>
          <ac:spMkLst>
            <pc:docMk/>
            <pc:sldMk cId="101327366" sldId="273"/>
            <ac:spMk id="2" creationId="{130B0A4B-2F03-AEFA-ADAE-B754EFFFC586}"/>
          </ac:spMkLst>
        </pc:spChg>
      </pc:sldChg>
      <pc:sldChg chg="addSp delSp modSp mod">
        <pc:chgData name="Alex Jenkin (she/her)" userId="8acd8324-88f9-4177-8fce-e60f4fd0825c" providerId="ADAL" clId="{E97F00A4-A50D-4FCF-8853-1B279A038802}" dt="2025-12-03T16:18:50.914" v="381" actId="790"/>
        <pc:sldMkLst>
          <pc:docMk/>
          <pc:sldMk cId="4086843593" sldId="274"/>
        </pc:sldMkLst>
        <pc:spChg chg="add del 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4086843593" sldId="274"/>
            <ac:spMk id="4" creationId="{8EDA3331-AA44-F37D-238C-C6A06500FF90}"/>
          </ac:spMkLst>
        </pc:spChg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4086843593" sldId="274"/>
            <ac:spMk id="5" creationId="{6F184B4E-483E-77EB-7573-E76E6FC912B7}"/>
          </ac:spMkLst>
        </pc:spChg>
      </pc:sldChg>
      <pc:sldChg chg="modSp add mod">
        <pc:chgData name="Alex Jenkin (she/her)" userId="8acd8324-88f9-4177-8fce-e60f4fd0825c" providerId="ADAL" clId="{E97F00A4-A50D-4FCF-8853-1B279A038802}" dt="2025-12-03T16:18:50.914" v="381" actId="790"/>
        <pc:sldMkLst>
          <pc:docMk/>
          <pc:sldMk cId="1304104072" sldId="275"/>
        </pc:sldMkLst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1304104072" sldId="275"/>
            <ac:spMk id="4" creationId="{669F4140-3A69-7DF6-30D3-91868E85B132}"/>
          </ac:spMkLst>
        </pc:spChg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1304104072" sldId="275"/>
            <ac:spMk id="5" creationId="{8AFB2951-9B4E-0877-D3ED-4ADB0C1CF9C0}"/>
          </ac:spMkLst>
        </pc:spChg>
      </pc:sldChg>
      <pc:sldChg chg="modSp add mod">
        <pc:chgData name="Alex Jenkin (she/her)" userId="8acd8324-88f9-4177-8fce-e60f4fd0825c" providerId="ADAL" clId="{E97F00A4-A50D-4FCF-8853-1B279A038802}" dt="2025-12-03T16:18:50.914" v="381" actId="790"/>
        <pc:sldMkLst>
          <pc:docMk/>
          <pc:sldMk cId="3976723270" sldId="276"/>
        </pc:sldMkLst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3976723270" sldId="276"/>
            <ac:spMk id="4" creationId="{22BE1183-40B7-5585-4189-AA2E28541717}"/>
          </ac:spMkLst>
        </pc:spChg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3976723270" sldId="276"/>
            <ac:spMk id="5" creationId="{DA10EA7C-1411-6B0E-E85D-E40CB6448AF5}"/>
          </ac:spMkLst>
        </pc:spChg>
      </pc:sldChg>
      <pc:sldChg chg="modSp add mod">
        <pc:chgData name="Alex Jenkin (she/her)" userId="8acd8324-88f9-4177-8fce-e60f4fd0825c" providerId="ADAL" clId="{E97F00A4-A50D-4FCF-8853-1B279A038802}" dt="2025-12-03T16:18:50.914" v="381" actId="790"/>
        <pc:sldMkLst>
          <pc:docMk/>
          <pc:sldMk cId="3969622488" sldId="277"/>
        </pc:sldMkLst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3969622488" sldId="277"/>
            <ac:spMk id="4" creationId="{BE2AE8B7-8820-3DC3-76B8-9553FFB2A9B6}"/>
          </ac:spMkLst>
        </pc:spChg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3969622488" sldId="277"/>
            <ac:spMk id="5" creationId="{25D30CFE-1B9E-E43F-7A3F-6A292F6E7D08}"/>
          </ac:spMkLst>
        </pc:spChg>
      </pc:sldChg>
      <pc:sldChg chg="modSp add mod">
        <pc:chgData name="Alex Jenkin (she/her)" userId="8acd8324-88f9-4177-8fce-e60f4fd0825c" providerId="ADAL" clId="{E97F00A4-A50D-4FCF-8853-1B279A038802}" dt="2025-12-03T16:18:50.914" v="381" actId="790"/>
        <pc:sldMkLst>
          <pc:docMk/>
          <pc:sldMk cId="1697921112" sldId="278"/>
        </pc:sldMkLst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1697921112" sldId="278"/>
            <ac:spMk id="4" creationId="{E8257984-34EB-8407-3FD0-8DC43431E903}"/>
          </ac:spMkLst>
        </pc:spChg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1697921112" sldId="278"/>
            <ac:spMk id="5" creationId="{BD52AA62-EDCF-314A-C4C0-C99ED0F9FC20}"/>
          </ac:spMkLst>
        </pc:spChg>
      </pc:sldChg>
      <pc:sldChg chg="modSp add mod">
        <pc:chgData name="Alex Jenkin (she/her)" userId="8acd8324-88f9-4177-8fce-e60f4fd0825c" providerId="ADAL" clId="{E97F00A4-A50D-4FCF-8853-1B279A038802}" dt="2025-12-03T16:18:50.914" v="381" actId="790"/>
        <pc:sldMkLst>
          <pc:docMk/>
          <pc:sldMk cId="1864595108" sldId="279"/>
        </pc:sldMkLst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1864595108" sldId="279"/>
            <ac:spMk id="4" creationId="{21094E85-6199-E940-9001-5D43BB9DCDF4}"/>
          </ac:spMkLst>
        </pc:spChg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1864595108" sldId="279"/>
            <ac:spMk id="5" creationId="{E12DDF7C-C89F-BA9C-D6E5-351CCDB0DF64}"/>
          </ac:spMkLst>
        </pc:spChg>
      </pc:sldChg>
      <pc:sldChg chg="modSp new del mod">
        <pc:chgData name="Alex Jenkin (she/her)" userId="8acd8324-88f9-4177-8fce-e60f4fd0825c" providerId="ADAL" clId="{E97F00A4-A50D-4FCF-8853-1B279A038802}" dt="2025-12-03T16:25:21.294" v="387" actId="47"/>
        <pc:sldMkLst>
          <pc:docMk/>
          <pc:sldMk cId="1017430880" sldId="280"/>
        </pc:sldMkLst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1017430880" sldId="280"/>
            <ac:spMk id="2" creationId="{57DF2125-61CA-EBD1-8179-C02D3F571953}"/>
          </ac:spMkLst>
        </pc:spChg>
        <pc:spChg chg="mod">
          <ac:chgData name="Alex Jenkin (she/her)" userId="8acd8324-88f9-4177-8fce-e60f4fd0825c" providerId="ADAL" clId="{E97F00A4-A50D-4FCF-8853-1B279A038802}" dt="2025-12-03T16:18:50.914" v="381" actId="790"/>
          <ac:spMkLst>
            <pc:docMk/>
            <pc:sldMk cId="1017430880" sldId="280"/>
            <ac:spMk id="3" creationId="{3E82FE4A-0CA4-2D71-A0F2-71AF28A8052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91240-F57E-4436-A77C-06DAA068EF95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8DC22-2943-49BC-A4D0-5D9D73FC30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2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Science &amp; Plants for Schools: www.saps.org.uk</a:t>
            </a:r>
          </a:p>
          <a:p>
            <a:r>
              <a:rPr lang="en-US" dirty="0"/>
              <a:t>Testing a variegated leaf </a:t>
            </a:r>
            <a:r>
              <a:rPr lang="en-US"/>
              <a:t>for starch</a:t>
            </a:r>
            <a:endParaRPr lang="en-US" dirty="0"/>
          </a:p>
          <a:p>
            <a:r>
              <a:rPr lang="en-US" dirty="0"/>
              <a:t>Resource 1222 v2 (Revised 2025)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58DC22-2943-49BC-A4D0-5D9D73FC30D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36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8C764F-C42C-0EAC-79D2-92779C0683DE}"/>
              </a:ext>
            </a:extLst>
          </p:cNvPr>
          <p:cNvSpPr/>
          <p:nvPr userDrawn="1"/>
        </p:nvSpPr>
        <p:spPr>
          <a:xfrm>
            <a:off x="-3" y="1746007"/>
            <a:ext cx="12192003" cy="5111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8" name="Round Single Corner of Rectangle 7">
            <a:extLst>
              <a:ext uri="{FF2B5EF4-FFF2-40B4-BE49-F238E27FC236}">
                <a16:creationId xmlns:a16="http://schemas.microsoft.com/office/drawing/2014/main" id="{4CCA366B-57E9-E5B8-2ADC-E7C2C839A9BD}"/>
              </a:ext>
            </a:extLst>
          </p:cNvPr>
          <p:cNvSpPr/>
          <p:nvPr userDrawn="1"/>
        </p:nvSpPr>
        <p:spPr>
          <a:xfrm flipH="1">
            <a:off x="7113455" y="1389295"/>
            <a:ext cx="4500000" cy="3780000"/>
          </a:xfrm>
          <a:prstGeom prst="round1Rect">
            <a:avLst>
              <a:gd name="adj" fmla="val 6351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2D4208-F4EA-3657-2575-7B08934FC33E}"/>
              </a:ext>
            </a:extLst>
          </p:cNvPr>
          <p:cNvSpPr/>
          <p:nvPr userDrawn="1"/>
        </p:nvSpPr>
        <p:spPr>
          <a:xfrm>
            <a:off x="6760800" y="1746000"/>
            <a:ext cx="4500000" cy="378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3660E5B-E1E4-B2C9-1DA5-70AB85B4C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2374740"/>
            <a:ext cx="6172160" cy="127419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1" name="Text Placeholder 30">
            <a:extLst>
              <a:ext uri="{FF2B5EF4-FFF2-40B4-BE49-F238E27FC236}">
                <a16:creationId xmlns:a16="http://schemas.microsoft.com/office/drawing/2014/main" id="{A9CC4A28-C70E-35C0-4BBD-F9C755390A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8005" y="5029200"/>
            <a:ext cx="6392863" cy="5764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FB2C6E4E-8165-E1F8-898C-DA02BC6756D6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6879603" y="1626895"/>
            <a:ext cx="4500000" cy="378000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B13693D8-3694-EFFF-D043-AB1A1BF309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4932" y="470860"/>
            <a:ext cx="2399173" cy="92061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79B1EFD-5583-D696-65EF-5D153595642A}"/>
              </a:ext>
            </a:extLst>
          </p:cNvPr>
          <p:cNvSpPr txBox="1"/>
          <p:nvPr userDrawn="1"/>
        </p:nvSpPr>
        <p:spPr>
          <a:xfrm>
            <a:off x="588001" y="5722756"/>
            <a:ext cx="2697163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GB" sz="2200" dirty="0" err="1">
                <a:solidFill>
                  <a:schemeClr val="tx1"/>
                </a:solidFill>
              </a:rPr>
              <a:t>www.saps.org.uk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662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N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49FF4996-D52D-552B-4360-1A04445DF316}"/>
              </a:ext>
            </a:extLst>
          </p:cNvPr>
          <p:cNvSpPr/>
          <p:nvPr userDrawn="1"/>
        </p:nvSpPr>
        <p:spPr>
          <a:xfrm flipV="1">
            <a:off x="0" y="1746000"/>
            <a:ext cx="12192000" cy="511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56F727F4-5E64-BB12-B4FD-0DE74D32F2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4932" y="470860"/>
            <a:ext cx="2399173" cy="920613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B51AD92-CA43-4ACB-4912-E8E1772E8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6" y="2374744"/>
            <a:ext cx="8101013" cy="637097"/>
          </a:xfrm>
        </p:spPr>
        <p:txBody>
          <a:bodyPr>
            <a:spAutoFit/>
          </a:bodyPr>
          <a:lstStyle>
            <a:lvl1pPr>
              <a:defRPr sz="46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CC7C9107-BDA8-3508-0DFD-20B39D577D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8005" y="5029200"/>
            <a:ext cx="6392863" cy="5764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A599DA-1E67-01D7-98D8-B9C293FB9BB8}"/>
              </a:ext>
            </a:extLst>
          </p:cNvPr>
          <p:cNvSpPr txBox="1"/>
          <p:nvPr userDrawn="1"/>
        </p:nvSpPr>
        <p:spPr>
          <a:xfrm>
            <a:off x="588001" y="5722756"/>
            <a:ext cx="2697163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GB" sz="2200" dirty="0" err="1">
                <a:solidFill>
                  <a:schemeClr val="tx1"/>
                </a:solidFill>
              </a:rPr>
              <a:t>www.saps.org.uk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848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of Rectangle 6">
            <a:extLst>
              <a:ext uri="{FF2B5EF4-FFF2-40B4-BE49-F238E27FC236}">
                <a16:creationId xmlns:a16="http://schemas.microsoft.com/office/drawing/2014/main" id="{31D1D81B-4413-BA88-34E9-7C2C5258D1E6}"/>
              </a:ext>
            </a:extLst>
          </p:cNvPr>
          <p:cNvSpPr/>
          <p:nvPr userDrawn="1"/>
        </p:nvSpPr>
        <p:spPr>
          <a:xfrm rot="10800000">
            <a:off x="0" y="0"/>
            <a:ext cx="12200400" cy="5994400"/>
          </a:xfrm>
          <a:prstGeom prst="round1Rect">
            <a:avLst>
              <a:gd name="adj" fmla="val 9985"/>
            </a:avLst>
          </a:prstGeom>
          <a:solidFill>
            <a:schemeClr val="accent3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F1C1F-E536-7DE9-03E4-A29EF3EA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7" y="441327"/>
            <a:ext cx="11017251" cy="526298"/>
          </a:xfrm>
        </p:spPr>
        <p:txBody>
          <a:bodyPr/>
          <a:lstStyle>
            <a:lvl1pPr>
              <a:defRPr sz="38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A8A80-0644-DD44-762C-732FAF825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7" y="1589089"/>
            <a:ext cx="11017251" cy="407160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E512AC6-F1F8-4306-9722-AA63D1D897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9" y="6145075"/>
            <a:ext cx="1465263" cy="562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358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1F8F859F-F080-1D5C-678F-1A8F4B352C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9" y="6145075"/>
            <a:ext cx="1465263" cy="562252"/>
          </a:xfrm>
          <a:prstGeom prst="rect">
            <a:avLst/>
          </a:prstGeom>
        </p:spPr>
      </p:pic>
      <p:sp>
        <p:nvSpPr>
          <p:cNvPr id="7" name="Round Single Corner of Rectangle 6">
            <a:extLst>
              <a:ext uri="{FF2B5EF4-FFF2-40B4-BE49-F238E27FC236}">
                <a16:creationId xmlns:a16="http://schemas.microsoft.com/office/drawing/2014/main" id="{644F5C94-5A80-DD28-F94D-A9C488A0DC50}"/>
              </a:ext>
            </a:extLst>
          </p:cNvPr>
          <p:cNvSpPr/>
          <p:nvPr userDrawn="1"/>
        </p:nvSpPr>
        <p:spPr>
          <a:xfrm rot="10800000">
            <a:off x="0" y="0"/>
            <a:ext cx="12200400" cy="5994400"/>
          </a:xfrm>
          <a:prstGeom prst="round1Rect">
            <a:avLst>
              <a:gd name="adj" fmla="val 9985"/>
            </a:avLst>
          </a:prstGeom>
          <a:solidFill>
            <a:schemeClr val="accent3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</p:spTree>
    <p:extLst>
      <p:ext uri="{BB962C8B-B14F-4D97-AF65-F5344CB8AC3E}">
        <p14:creationId xmlns:p14="http://schemas.microsoft.com/office/powerpoint/2010/main" val="3832217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49FF4996-D52D-552B-4360-1A04445DF316}"/>
              </a:ext>
            </a:extLst>
          </p:cNvPr>
          <p:cNvSpPr/>
          <p:nvPr userDrawn="1"/>
        </p:nvSpPr>
        <p:spPr>
          <a:xfrm flipV="1">
            <a:off x="0" y="1746000"/>
            <a:ext cx="12192000" cy="511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1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56F727F4-5E64-BB12-B4FD-0DE74D32F2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4932" y="470860"/>
            <a:ext cx="2399173" cy="920613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B51AD92-CA43-4ACB-4912-E8E1772E8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00" y="2374741"/>
            <a:ext cx="8101013" cy="526298"/>
          </a:xfrm>
        </p:spPr>
        <p:txBody>
          <a:bodyPr>
            <a:spAutoFit/>
          </a:bodyPr>
          <a:lstStyle>
            <a:lvl1pPr>
              <a:defRPr sz="38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61289F1-5066-A0EB-72F4-93045F397923}"/>
              </a:ext>
            </a:extLst>
          </p:cNvPr>
          <p:cNvSpPr txBox="1"/>
          <p:nvPr userDrawn="1"/>
        </p:nvSpPr>
        <p:spPr>
          <a:xfrm>
            <a:off x="1257745" y="3745373"/>
            <a:ext cx="2697163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GB" sz="2200" dirty="0">
                <a:solidFill>
                  <a:schemeClr val="tx1"/>
                </a:solidFill>
              </a:rPr>
              <a:t>@</a:t>
            </a:r>
            <a:r>
              <a:rPr lang="en-GB" sz="2200" dirty="0" err="1">
                <a:solidFill>
                  <a:schemeClr val="tx1"/>
                </a:solidFill>
              </a:rPr>
              <a:t>SAPS_News</a:t>
            </a:r>
            <a:endParaRPr lang="en-GB" sz="2200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34B0CE-6276-0283-74CB-15B0E77438AA}"/>
              </a:ext>
            </a:extLst>
          </p:cNvPr>
          <p:cNvSpPr txBox="1"/>
          <p:nvPr userDrawn="1"/>
        </p:nvSpPr>
        <p:spPr>
          <a:xfrm>
            <a:off x="1257745" y="4413820"/>
            <a:ext cx="2697163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GB" sz="2200" dirty="0">
                <a:solidFill>
                  <a:schemeClr val="tx1"/>
                </a:solidFill>
              </a:rPr>
              <a:t>/</a:t>
            </a:r>
            <a:r>
              <a:rPr lang="en-GB" sz="2200" dirty="0" err="1">
                <a:solidFill>
                  <a:schemeClr val="tx1"/>
                </a:solidFill>
              </a:rPr>
              <a:t>ScienceandPlants</a:t>
            </a:r>
            <a:endParaRPr lang="en-GB" sz="2200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D853FDC-BF21-484C-95A7-95452C99F23F}"/>
              </a:ext>
            </a:extLst>
          </p:cNvPr>
          <p:cNvSpPr txBox="1"/>
          <p:nvPr userDrawn="1"/>
        </p:nvSpPr>
        <p:spPr>
          <a:xfrm>
            <a:off x="1257745" y="5068904"/>
            <a:ext cx="2697163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GB" sz="2200" dirty="0">
                <a:solidFill>
                  <a:schemeClr val="tx1"/>
                </a:solidFill>
              </a:rPr>
              <a:t>/</a:t>
            </a:r>
            <a:r>
              <a:rPr lang="en-GB" sz="2200" dirty="0" err="1">
                <a:solidFill>
                  <a:schemeClr val="tx1"/>
                </a:solidFill>
              </a:rPr>
              <a:t>scienceandplants</a:t>
            </a:r>
            <a:endParaRPr lang="en-GB" sz="2200" dirty="0">
              <a:solidFill>
                <a:schemeClr val="tx1"/>
              </a:solidFill>
            </a:endParaRPr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1718785E-1815-2506-CCA6-03863694F97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4637" y="5046100"/>
            <a:ext cx="174625" cy="384175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0605AC46-50FA-7AE6-E9E9-92C7FF191A4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2395" y="3740025"/>
            <a:ext cx="419100" cy="349250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E3109067-D639-B663-272D-54A0AA239D8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4937" y="4410528"/>
            <a:ext cx="454025" cy="3143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0348B1-DACE-7347-5CC9-4B2A8C3832A3}"/>
              </a:ext>
            </a:extLst>
          </p:cNvPr>
          <p:cNvSpPr txBox="1"/>
          <p:nvPr userDrawn="1"/>
        </p:nvSpPr>
        <p:spPr>
          <a:xfrm>
            <a:off x="588001" y="5722756"/>
            <a:ext cx="2697163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1000"/>
              </a:spcBef>
            </a:pPr>
            <a:r>
              <a:rPr lang="en-GB" sz="2200" dirty="0" err="1">
                <a:solidFill>
                  <a:schemeClr val="tx1"/>
                </a:solidFill>
              </a:rPr>
              <a:t>www.saps.org.uk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608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FCBCB3-193D-0476-B9D0-BF49ACB1D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7" y="441327"/>
            <a:ext cx="11017251" cy="5262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5F0CA5-09B4-5C8D-429E-C864D4748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7" y="1589089"/>
            <a:ext cx="11017251" cy="43957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4CB9A-0E4E-709C-7B26-9102B845D9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0AA72-067E-E14B-8F32-70C73DF709B9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540CB-FF9C-86C8-14C5-6484AFD4BD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C7BDF-BCFD-294B-85A7-07F72FCA9DC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83AA758-BDFD-6558-A054-343DC8B17E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1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0" r:id="rId2"/>
    <p:sldLayoutId id="2147483661" r:id="rId3"/>
    <p:sldLayoutId id="2147483655" r:id="rId4"/>
    <p:sldLayoutId id="2147483658" r:id="rId5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3800" b="1" i="0" kern="1200">
          <a:solidFill>
            <a:schemeClr val="tx1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228578" indent="-228578" algn="l" defTabSz="914309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93665" indent="-233339" algn="l" defTabSz="914309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25" indent="-253976" algn="l" defTabSz="914309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22249" indent="-253976" algn="l" defTabSz="914309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90510" indent="-253976" algn="l" defTabSz="914309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05" userDrawn="1">
          <p15:clr>
            <a:srgbClr val="F26B43"/>
          </p15:clr>
        </p15:guide>
        <p15:guide id="2" pos="370" userDrawn="1">
          <p15:clr>
            <a:srgbClr val="F26B43"/>
          </p15:clr>
        </p15:guide>
        <p15:guide id="3" pos="7311" userDrawn="1">
          <p15:clr>
            <a:srgbClr val="F26B43"/>
          </p15:clr>
        </p15:guide>
        <p15:guide id="4" pos="3840" userDrawn="1">
          <p15:clr>
            <a:srgbClr val="F26B43"/>
          </p15:clr>
        </p15:guide>
        <p15:guide id="5" pos="5574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7" orient="horz" pos="279" userDrawn="1">
          <p15:clr>
            <a:srgbClr val="F26B43"/>
          </p15:clr>
        </p15:guide>
        <p15:guide id="8" orient="horz" pos="37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5051D45-EF3C-975E-0F13-F0F2D314B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2374740"/>
            <a:ext cx="6172160" cy="1274195"/>
          </a:xfrm>
        </p:spPr>
        <p:txBody>
          <a:bodyPr/>
          <a:lstStyle/>
          <a:p>
            <a:r>
              <a:rPr lang="en-GB" noProof="0" dirty="0"/>
              <a:t>Testing a variegated leaf for starch</a:t>
            </a:r>
          </a:p>
        </p:txBody>
      </p:sp>
      <p:pic>
        <p:nvPicPr>
          <p:cNvPr id="2" name="Picture 16">
            <a:extLst>
              <a:ext uri="{FF2B5EF4-FFF2-40B4-BE49-F238E27FC236}">
                <a16:creationId xmlns:a16="http://schemas.microsoft.com/office/drawing/2014/main" id="{133366DE-6C43-DFC1-EF01-3E99AAF6B1A6}"/>
              </a:ext>
            </a:extLst>
          </p:cNvPr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93" t="39971" r="678" b="9320"/>
          <a:stretch>
            <a:fillRect/>
          </a:stretch>
        </p:blipFill>
        <p:spPr>
          <a:xfrm>
            <a:off x="6880225" y="1627188"/>
            <a:ext cx="4498975" cy="3779837"/>
          </a:xfrm>
        </p:spPr>
      </p:pic>
    </p:spTree>
    <p:extLst>
      <p:ext uri="{BB962C8B-B14F-4D97-AF65-F5344CB8AC3E}">
        <p14:creationId xmlns:p14="http://schemas.microsoft.com/office/powerpoint/2010/main" val="1298162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DA3331-AA44-F37D-238C-C6A06500F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Initial steps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F184B4E-483E-77EB-7573-E76E6FC91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noProof="0" dirty="0"/>
              <a:t>A variegated leaf has green areas with chlorophyll in them and non-green areas without chlorophyll.</a:t>
            </a:r>
          </a:p>
          <a:p>
            <a:endParaRPr lang="en-GB" noProof="0" dirty="0"/>
          </a:p>
          <a:p>
            <a:r>
              <a:rPr lang="en-GB" noProof="0" dirty="0"/>
              <a:t>Take a variegated plant which has been in the dark for 24-48 hours and then under bright light for 24-48 hours and remove one of the leaves. </a:t>
            </a:r>
          </a:p>
          <a:p>
            <a:r>
              <a:rPr lang="en-GB" noProof="0" dirty="0"/>
              <a:t>Make a drawing of the leaf showing where the green and non green areas are.</a:t>
            </a:r>
          </a:p>
          <a:p>
            <a:r>
              <a:rPr lang="en-GB" noProof="0" dirty="0"/>
              <a:t>On your drawing mark where you expect to find starch being stored. </a:t>
            </a:r>
          </a:p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86843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B9986-ADE9-E137-837B-84C316B72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9F4140-3A69-7DF6-30D3-91868E85B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Preparing the leaf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FB2951-9B4E-0877-D3ED-4ADB0C1CF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noProof="0" dirty="0"/>
              <a:t>Half fill a 250 ml beaker with water from a just boiled kettle</a:t>
            </a:r>
          </a:p>
          <a:p>
            <a:pPr marL="514350" indent="-514350">
              <a:buFont typeface="+mj-lt"/>
              <a:buAutoNum type="arabicPeriod"/>
            </a:pPr>
            <a:endParaRPr lang="en-GB" noProof="0" dirty="0"/>
          </a:p>
          <a:p>
            <a:pPr marL="514350" indent="-514350">
              <a:buFont typeface="+mj-lt"/>
              <a:buAutoNum type="arabicPeriod"/>
            </a:pPr>
            <a:r>
              <a:rPr lang="en-GB" noProof="0" dirty="0"/>
              <a:t>Hold the leaf with forceps and dip it in the boiling water for one - two minutes This gets  rid of the waxy coating on the leaf.</a:t>
            </a:r>
          </a:p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04104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06F2D-C23B-2802-0AD6-85E6C7E1E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BE1183-40B7-5585-4189-AA2E2854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7" y="441327"/>
            <a:ext cx="11017251" cy="526298"/>
          </a:xfrm>
        </p:spPr>
        <p:txBody>
          <a:bodyPr/>
          <a:lstStyle/>
          <a:p>
            <a:r>
              <a:rPr lang="en-GB" noProof="0" dirty="0"/>
              <a:t>Preparing the leaf (continued)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10EA7C-1411-6B0E-E85D-E40CB6448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4" y="1274296"/>
            <a:ext cx="11634609" cy="478922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GB" noProof="0" dirty="0"/>
              <a:t>Collect a boiling tube and put the leaf you dipped in the water into the boiling tube.</a:t>
            </a:r>
            <a:br>
              <a:rPr lang="en-GB" noProof="0" dirty="0"/>
            </a:br>
            <a:endParaRPr lang="en-GB" noProof="0" dirty="0"/>
          </a:p>
          <a:p>
            <a:pPr marL="514350" indent="-514350">
              <a:buFont typeface="+mj-lt"/>
              <a:buAutoNum type="arabicPeriod" startAt="3"/>
            </a:pPr>
            <a:r>
              <a:rPr lang="en-GB" noProof="0" dirty="0"/>
              <a:t>Add ethanol to the boiling tube so the leaf is covered by the ethanol. </a:t>
            </a:r>
            <a:br>
              <a:rPr lang="en-GB" noProof="0" dirty="0"/>
            </a:br>
            <a:endParaRPr lang="en-GB" noProof="0" dirty="0"/>
          </a:p>
          <a:p>
            <a:pPr marL="514350" indent="-514350">
              <a:buFont typeface="+mj-lt"/>
              <a:buAutoNum type="arabicPeriod" startAt="3"/>
            </a:pPr>
            <a:r>
              <a:rPr lang="en-GB" noProof="0" dirty="0"/>
              <a:t>Put the boiling tube with the ethanol and leaf into the beaker of just boiled water.</a:t>
            </a:r>
            <a:br>
              <a:rPr lang="en-GB" noProof="0" dirty="0"/>
            </a:br>
            <a:endParaRPr lang="en-GB" noProof="0" dirty="0"/>
          </a:p>
          <a:p>
            <a:pPr marL="514350" indent="-514350">
              <a:buFont typeface="+mj-lt"/>
              <a:buAutoNum type="arabicPeriod" startAt="3"/>
            </a:pPr>
            <a:r>
              <a:rPr lang="en-GB" noProof="0" dirty="0"/>
              <a:t>Leave it for 5-10 minutes and observe what happens.</a:t>
            </a:r>
          </a:p>
          <a:p>
            <a:endParaRPr lang="en-GB" noProof="0" dirty="0"/>
          </a:p>
          <a:p>
            <a:pPr marL="0" indent="0">
              <a:buNone/>
            </a:pPr>
            <a:r>
              <a:rPr lang="en-GB" b="1" noProof="0" dirty="0"/>
              <a:t>Tip: </a:t>
            </a:r>
            <a:r>
              <a:rPr lang="en-GB" noProof="0" dirty="0"/>
              <a:t>if the green chlorophyll does not come out of	the leaf, boil the kettle again and change the water in the water bath for hotter water.</a:t>
            </a:r>
          </a:p>
        </p:txBody>
      </p:sp>
    </p:spTree>
    <p:extLst>
      <p:ext uri="{BB962C8B-B14F-4D97-AF65-F5344CB8AC3E}">
        <p14:creationId xmlns:p14="http://schemas.microsoft.com/office/powerpoint/2010/main" val="3976723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17603-212B-0A7B-90FF-C4CAD03BB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E2AE8B7-8820-3DC3-76B8-9553FFB2A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Observations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5D30CFE-1B9E-E43F-7A3F-6A292F6E7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noProof="0" dirty="0"/>
              <a:t>You can expect to see three things:</a:t>
            </a:r>
          </a:p>
          <a:p>
            <a:pPr marL="0" indent="0">
              <a:buNone/>
            </a:pPr>
            <a:endParaRPr lang="en-GB" noProof="0" dirty="0"/>
          </a:p>
          <a:p>
            <a:r>
              <a:rPr lang="en-GB" noProof="0" dirty="0"/>
              <a:t>The ethanol boiling, even though the water was not boiling. </a:t>
            </a:r>
          </a:p>
          <a:p>
            <a:r>
              <a:rPr lang="en-GB" noProof="0" dirty="0"/>
              <a:t>The ethanol turns green, because the chlorophyll is soluble in the ethanol and dissolves into it. </a:t>
            </a:r>
          </a:p>
          <a:p>
            <a:r>
              <a:rPr lang="en-GB" noProof="0" dirty="0"/>
              <a:t>The green parts of the leaf lose their chlorophyll and become paler.</a:t>
            </a:r>
          </a:p>
          <a:p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69622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8F767-6840-C711-79C5-B32622196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257984-34EB-8407-3FD0-8DC43431E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7" y="441327"/>
            <a:ext cx="11017251" cy="1052596"/>
          </a:xfrm>
        </p:spPr>
        <p:txBody>
          <a:bodyPr/>
          <a:lstStyle/>
          <a:p>
            <a:r>
              <a:rPr lang="en-GB" noProof="0" dirty="0"/>
              <a:t>Testing the leaf for starch 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52AA62-EDCF-314A-C4C0-C99ED0F9F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4" y="1379095"/>
            <a:ext cx="11017251" cy="461697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GB" noProof="0" dirty="0"/>
              <a:t>Carefully pour the ethanol into a discard bottle that has a screw top lid.</a:t>
            </a:r>
            <a:br>
              <a:rPr lang="en-GB" noProof="0" dirty="0"/>
            </a:br>
            <a:endParaRPr lang="en-GB" noProof="0" dirty="0"/>
          </a:p>
          <a:p>
            <a:pPr marL="514350" indent="-514350">
              <a:buFont typeface="+mj-lt"/>
              <a:buAutoNum type="arabicPeriod" startAt="7"/>
            </a:pPr>
            <a:r>
              <a:rPr lang="en-GB" noProof="0" dirty="0"/>
              <a:t>Rinse the leaf in cold water</a:t>
            </a:r>
            <a:br>
              <a:rPr lang="en-GB" noProof="0" dirty="0"/>
            </a:br>
            <a:endParaRPr lang="en-GB" noProof="0" dirty="0"/>
          </a:p>
          <a:p>
            <a:pPr marL="514350" indent="-514350">
              <a:buFont typeface="+mj-lt"/>
              <a:buAutoNum type="arabicPeriod" startAt="7"/>
            </a:pPr>
            <a:r>
              <a:rPr lang="en-GB" noProof="0" dirty="0"/>
              <a:t>Put the leaf in a shallow dish, such as a petri dish.</a:t>
            </a:r>
            <a:br>
              <a:rPr lang="en-GB" noProof="0" dirty="0"/>
            </a:br>
            <a:r>
              <a:rPr lang="en-GB" noProof="0" dirty="0"/>
              <a:t> 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GB" noProof="0" dirty="0"/>
              <a:t>Pipette iodine solution drop by drop onto the surface of the leaf</a:t>
            </a:r>
            <a:br>
              <a:rPr lang="en-GB" noProof="0" dirty="0"/>
            </a:br>
            <a:r>
              <a:rPr lang="en-GB" noProof="0" dirty="0"/>
              <a:t>.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GB" noProof="0" dirty="0"/>
              <a:t>Wait for at least one minute</a:t>
            </a:r>
          </a:p>
        </p:txBody>
      </p:sp>
    </p:spTree>
    <p:extLst>
      <p:ext uri="{BB962C8B-B14F-4D97-AF65-F5344CB8AC3E}">
        <p14:creationId xmlns:p14="http://schemas.microsoft.com/office/powerpoint/2010/main" val="1697921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26478-C13C-CA5F-2343-0D0D576CF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1094E85-6199-E940-9001-5D43BB9DC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7" y="441327"/>
            <a:ext cx="11017251" cy="526298"/>
          </a:xfrm>
        </p:spPr>
        <p:txBody>
          <a:bodyPr/>
          <a:lstStyle/>
          <a:p>
            <a:r>
              <a:rPr lang="en-GB" noProof="0" dirty="0"/>
              <a:t>Recording the areas that have stored starch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2DDF7C-C89F-BA9C-D6E5-351CCDB0D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12"/>
            </a:pPr>
            <a:r>
              <a:rPr lang="en-GB" noProof="0" dirty="0"/>
              <a:t>Make a note of any colour changes. If starch is present the iodine solution will turn from golden brown to blue-black.</a:t>
            </a:r>
          </a:p>
          <a:p>
            <a:pPr marL="514350" indent="-514350">
              <a:buFont typeface="+mj-lt"/>
              <a:buAutoNum type="arabicPeriod" startAt="12"/>
            </a:pPr>
            <a:endParaRPr lang="en-GB" noProof="0" dirty="0"/>
          </a:p>
          <a:p>
            <a:pPr marL="514350" indent="-514350">
              <a:buFont typeface="+mj-lt"/>
              <a:buAutoNum type="arabicPeriod" startAt="12"/>
            </a:pPr>
            <a:r>
              <a:rPr lang="en-GB" noProof="0" dirty="0"/>
              <a:t>Record where the iodine has stayed the same and where it has changed to show starch is present.</a:t>
            </a:r>
          </a:p>
          <a:p>
            <a:endParaRPr lang="en-GB" noProof="0" dirty="0"/>
          </a:p>
          <a:p>
            <a:pPr marL="0" indent="0">
              <a:buNone/>
            </a:pPr>
            <a:r>
              <a:rPr lang="en-GB" b="1" noProof="0" dirty="0"/>
              <a:t>Do your results agree with your prediction? </a:t>
            </a:r>
          </a:p>
        </p:txBody>
      </p:sp>
    </p:spTree>
    <p:extLst>
      <p:ext uri="{BB962C8B-B14F-4D97-AF65-F5344CB8AC3E}">
        <p14:creationId xmlns:p14="http://schemas.microsoft.com/office/powerpoint/2010/main" val="1864595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327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APS">
      <a:dk1>
        <a:srgbClr val="002209"/>
      </a:dk1>
      <a:lt1>
        <a:srgbClr val="FFFFFF"/>
      </a:lt1>
      <a:dk2>
        <a:srgbClr val="4E9846"/>
      </a:dk2>
      <a:lt2>
        <a:srgbClr val="F3F3F6"/>
      </a:lt2>
      <a:accent1>
        <a:srgbClr val="A2CF6D"/>
      </a:accent1>
      <a:accent2>
        <a:srgbClr val="B5E38C"/>
      </a:accent2>
      <a:accent3>
        <a:srgbClr val="D9ED92"/>
      </a:accent3>
      <a:accent4>
        <a:srgbClr val="5B9BD5"/>
      </a:accent4>
      <a:accent5>
        <a:srgbClr val="184E77"/>
      </a:accent5>
      <a:accent6>
        <a:srgbClr val="007856"/>
      </a:accent6>
      <a:hlink>
        <a:srgbClr val="007856"/>
      </a:hlink>
      <a:folHlink>
        <a:srgbClr val="00785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180000" tIns="43200" rIns="180000" bIns="90000" rtlCol="0" anchor="t" anchorCtr="0">
        <a:normAutofit fontScale="85000" lnSpcReduction="10000"/>
      </a:bodyPr>
      <a:lstStyle>
        <a:defPPr algn="l">
          <a:spcBef>
            <a:spcPts val="1000"/>
          </a:spcBef>
          <a:defRPr sz="28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1000"/>
          </a:spcBef>
          <a:defRPr sz="2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B707FCDDD66F4789C62587376E983A" ma:contentTypeVersion="18" ma:contentTypeDescription="Create a new document." ma:contentTypeScope="" ma:versionID="3494da0eb7aea7dd28702e7f2f6c7a4d">
  <xsd:schema xmlns:xsd="http://www.w3.org/2001/XMLSchema" xmlns:xs="http://www.w3.org/2001/XMLSchema" xmlns:p="http://schemas.microsoft.com/office/2006/metadata/properties" xmlns:ns2="f91d109f-5d06-401b-8796-59019e77494f" xmlns:ns3="4802f5d8-eb31-4047-8075-bf0e2351b4f3" targetNamespace="http://schemas.microsoft.com/office/2006/metadata/properties" ma:root="true" ma:fieldsID="01039df71463e57803c95b86e23499c3" ns2:_="" ns3:_="">
    <xsd:import namespace="f91d109f-5d06-401b-8796-59019e77494f"/>
    <xsd:import namespace="4802f5d8-eb31-4047-8075-bf0e2351b4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1d109f-5d06-401b-8796-59019e7749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27f011-1a9c-4bbb-bffd-f61e666ec8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02f5d8-eb31-4047-8075-bf0e2351b4f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1745DA9-D94D-4FB6-BC3E-9D319C043911}" ma:internalName="TaxCatchAll" ma:showField="CatchAllData" ma:web="{edbe38bb-2d4e-4440-9890-1020fc8e0a6a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802f5d8-eb31-4047-8075-bf0e2351b4f3" xsi:nil="true"/>
    <lcf76f155ced4ddcb4097134ff3c332f xmlns="f91d109f-5d06-401b-8796-59019e7749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8CC3DB-FA72-4BEF-A1F4-CB55A978A9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6E360D-2EFC-45D1-A378-0F81CEBE14D8}"/>
</file>

<file path=customXml/itemProps3.xml><?xml version="1.0" encoding="utf-8"?>
<ds:datastoreItem xmlns:ds="http://schemas.openxmlformats.org/officeDocument/2006/customXml" ds:itemID="{3A132D93-BF30-4C60-BD2C-5D91BA5B9628}">
  <ds:schemaRefs>
    <ds:schemaRef ds:uri="http://schemas.microsoft.com/office/2006/metadata/properties"/>
    <ds:schemaRef ds:uri="http://schemas.microsoft.com/office/infopath/2007/PartnerControls"/>
    <ds:schemaRef ds:uri="4802f5d8-eb31-4047-8075-bf0e2351b4f3"/>
    <ds:schemaRef ds:uri="f91d109f-5d06-401b-8796-59019e77494f"/>
    <ds:schemaRef ds:uri="404bef3f-df16-4cf2-9a26-18c0a935c3c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1016</TotalTime>
  <Words>426</Words>
  <Application>Microsoft Office PowerPoint</Application>
  <PresentationFormat>Widescreen</PresentationFormat>
  <Paragraphs>40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Aptos</vt:lpstr>
      <vt:lpstr>Arial</vt:lpstr>
      <vt:lpstr>Office Theme</vt:lpstr>
      <vt:lpstr>Testing a variegated leaf for starch</vt:lpstr>
      <vt:lpstr>Initial steps</vt:lpstr>
      <vt:lpstr>Preparing the leaf</vt:lpstr>
      <vt:lpstr>Preparing the leaf (continued)</vt:lpstr>
      <vt:lpstr>Observations</vt:lpstr>
      <vt:lpstr>Testing the leaf for starch  </vt:lpstr>
      <vt:lpstr>Recording the areas that have stored starch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Gregory Holman</dc:creator>
  <cp:lastModifiedBy>Alex Jenkin (she/her)</cp:lastModifiedBy>
  <cp:revision>58</cp:revision>
  <dcterms:created xsi:type="dcterms:W3CDTF">2023-03-06T10:32:31Z</dcterms:created>
  <dcterms:modified xsi:type="dcterms:W3CDTF">2025-12-03T16:25:39Z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0x010100A5B707FCDDD66F4789C62587376E983A</vt:lpwstr>
  </property>
</Properties>
</file>