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7.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8.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4"/>
    <p:sldMasterId id="2147483697" r:id="rId5"/>
    <p:sldMasterId id="2147483648" r:id="rId6"/>
    <p:sldMasterId id="2147483674" r:id="rId7"/>
    <p:sldMasterId id="2147483702" r:id="rId8"/>
    <p:sldMasterId id="2147483707" r:id="rId9"/>
    <p:sldMasterId id="2147483713" r:id="rId10"/>
    <p:sldMasterId id="2147483718" r:id="rId11"/>
    <p:sldMasterId id="2147483723" r:id="rId12"/>
  </p:sldMasterIdLst>
  <p:notesMasterIdLst>
    <p:notesMasterId r:id="rId21"/>
  </p:notesMasterIdLst>
  <p:sldIdLst>
    <p:sldId id="280" r:id="rId13"/>
    <p:sldId id="289" r:id="rId14"/>
    <p:sldId id="290" r:id="rId15"/>
    <p:sldId id="292" r:id="rId16"/>
    <p:sldId id="294" r:id="rId17"/>
    <p:sldId id="293" r:id="rId18"/>
    <p:sldId id="291" r:id="rId19"/>
    <p:sldId id="29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DEF0"/>
    <a:srgbClr val="1B3B3F"/>
    <a:srgbClr val="D6E9D8"/>
    <a:srgbClr val="6E1043"/>
    <a:srgbClr val="F8C8D8"/>
    <a:srgbClr val="DDD2E7"/>
    <a:srgbClr val="161B34"/>
    <a:srgbClr val="D9EFFB"/>
    <a:srgbClr val="C3391C"/>
    <a:srgbClr val="D6C9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071"/>
    <p:restoredTop sz="94658"/>
  </p:normalViewPr>
  <p:slideViewPr>
    <p:cSldViewPr snapToGrid="0">
      <p:cViewPr varScale="1">
        <p:scale>
          <a:sx n="91" d="100"/>
          <a:sy n="91" d="100"/>
        </p:scale>
        <p:origin x="734" y="53"/>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28CEE2-743E-FA47-BE69-00A772E5C592}" type="datetimeFigureOut">
              <a:rPr lang="en-US" smtClean="0"/>
              <a:t>11/14/2025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1C964E-D486-5744-946A-0B6745359608}" type="slidenum">
              <a:rPr lang="en-US" smtClean="0"/>
              <a:t>‹#›</a:t>
            </a:fld>
            <a:endParaRPr lang="en-US"/>
          </a:p>
        </p:txBody>
      </p:sp>
    </p:spTree>
    <p:extLst>
      <p:ext uri="{BB962C8B-B14F-4D97-AF65-F5344CB8AC3E}">
        <p14:creationId xmlns:p14="http://schemas.microsoft.com/office/powerpoint/2010/main" val="3643876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mailto:marketingteam@bishop.ac.uk" TargetMode="External"/><Relationship Id="rId2" Type="http://schemas.openxmlformats.org/officeDocument/2006/relationships/hyperlink" Target="https://studentbishopgac.sharepoint.com/sites/MarketingTeam/Image%20Library/Forms/Thumbnails.aspx?csf=1&amp;web=1&amp;e=JpTfg1&amp;CID=76bdc135%2Dc926%2D4591%2D8045%2D856977bd17ad&amp;FolderCTID=0x01200081F8A5BDCB6BBF47BEEB576F98439416&amp;id=%2Fsites%2FMarketingTeam%2FImage%20Library%2FBGU%20Image%20Library" TargetMode="External"/><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9.sv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9.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9.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9.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9.sv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ody Slide 2">
    <p:bg>
      <p:bgPr>
        <a:solidFill>
          <a:schemeClr val="accent1"/>
        </a:solidFill>
        <a:effectLst/>
      </p:bgPr>
    </p:bg>
    <p:spTree>
      <p:nvGrpSpPr>
        <p:cNvPr id="1" name=""/>
        <p:cNvGrpSpPr/>
        <p:nvPr/>
      </p:nvGrpSpPr>
      <p:grpSpPr>
        <a:xfrm>
          <a:off x="0" y="0"/>
          <a:ext cx="0" cy="0"/>
          <a:chOff x="0" y="0"/>
          <a:chExt cx="0" cy="0"/>
        </a:xfrm>
      </p:grpSpPr>
      <p:sp>
        <p:nvSpPr>
          <p:cNvPr id="30" name="Picture Placeholder 29">
            <a:extLst>
              <a:ext uri="{FF2B5EF4-FFF2-40B4-BE49-F238E27FC236}">
                <a16:creationId xmlns:a16="http://schemas.microsoft.com/office/drawing/2014/main" id="{CD9DD09E-22E5-0CA2-3947-49BBDBB82565}"/>
              </a:ext>
            </a:extLst>
          </p:cNvPr>
          <p:cNvSpPr>
            <a:spLocks noGrp="1"/>
          </p:cNvSpPr>
          <p:nvPr>
            <p:ph type="pic" sz="quarter" idx="13"/>
          </p:nvPr>
        </p:nvSpPr>
        <p:spPr>
          <a:xfrm>
            <a:off x="9297424" y="4047378"/>
            <a:ext cx="2056376" cy="2052225"/>
          </a:xfrm>
          <a:custGeom>
            <a:avLst/>
            <a:gdLst>
              <a:gd name="connsiteX0" fmla="*/ 1028775 w 2056376"/>
              <a:gd name="connsiteY0" fmla="*/ 0 h 2052225"/>
              <a:gd name="connsiteX1" fmla="*/ 1028781 w 2056376"/>
              <a:gd name="connsiteY1" fmla="*/ 0 h 2052225"/>
              <a:gd name="connsiteX2" fmla="*/ 1028789 w 2056376"/>
              <a:gd name="connsiteY2" fmla="*/ 0 h 2052225"/>
              <a:gd name="connsiteX3" fmla="*/ 1114321 w 2056376"/>
              <a:gd name="connsiteY3" fmla="*/ 27756 h 2052225"/>
              <a:gd name="connsiteX4" fmla="*/ 1996367 w 2056376"/>
              <a:gd name="connsiteY4" fmla="*/ 760495 h 2052225"/>
              <a:gd name="connsiteX5" fmla="*/ 2049237 w 2056376"/>
              <a:gd name="connsiteY5" fmla="*/ 923002 h 2052225"/>
              <a:gd name="connsiteX6" fmla="*/ 1796011 w 2056376"/>
              <a:gd name="connsiteY6" fmla="*/ 1951784 h 2052225"/>
              <a:gd name="connsiteX7" fmla="*/ 1657566 w 2056376"/>
              <a:gd name="connsiteY7" fmla="*/ 2052225 h 2052225"/>
              <a:gd name="connsiteX8" fmla="*/ 399991 w 2056376"/>
              <a:gd name="connsiteY8" fmla="*/ 2052225 h 2052225"/>
              <a:gd name="connsiteX9" fmla="*/ 261549 w 2056376"/>
              <a:gd name="connsiteY9" fmla="*/ 1951784 h 2052225"/>
              <a:gd name="connsiteX10" fmla="*/ 7138 w 2056376"/>
              <a:gd name="connsiteY10" fmla="*/ 923002 h 2052225"/>
              <a:gd name="connsiteX11" fmla="*/ 60014 w 2056376"/>
              <a:gd name="connsiteY11" fmla="*/ 760495 h 2052225"/>
              <a:gd name="connsiteX12" fmla="*/ 943235 w 2056376"/>
              <a:gd name="connsiteY12" fmla="*/ 27756 h 2052225"/>
              <a:gd name="connsiteX13" fmla="*/ 1028775 w 2056376"/>
              <a:gd name="connsiteY13" fmla="*/ 0 h 205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6376" h="2052225">
                <a:moveTo>
                  <a:pt x="1028775" y="0"/>
                </a:moveTo>
                <a:cubicBezTo>
                  <a:pt x="1028775" y="0"/>
                  <a:pt x="1028775" y="0"/>
                  <a:pt x="1028781" y="0"/>
                </a:cubicBezTo>
                <a:cubicBezTo>
                  <a:pt x="1028781" y="0"/>
                  <a:pt x="1028789" y="0"/>
                  <a:pt x="1028789" y="0"/>
                </a:cubicBezTo>
                <a:cubicBezTo>
                  <a:pt x="1058804" y="3"/>
                  <a:pt x="1088827" y="9255"/>
                  <a:pt x="1114321" y="27756"/>
                </a:cubicBezTo>
                <a:lnTo>
                  <a:pt x="1996367" y="760495"/>
                </a:lnTo>
                <a:cubicBezTo>
                  <a:pt x="2047363" y="797501"/>
                  <a:pt x="2068741" y="863098"/>
                  <a:pt x="2049237" y="923002"/>
                </a:cubicBezTo>
                <a:lnTo>
                  <a:pt x="1796011" y="1951784"/>
                </a:lnTo>
                <a:cubicBezTo>
                  <a:pt x="1776507" y="2011688"/>
                  <a:pt x="1720642" y="2052225"/>
                  <a:pt x="1657566" y="2052225"/>
                </a:cubicBezTo>
                <a:lnTo>
                  <a:pt x="399991" y="2052225"/>
                </a:lnTo>
                <a:cubicBezTo>
                  <a:pt x="336915" y="2052225"/>
                  <a:pt x="281049" y="2011688"/>
                  <a:pt x="261549" y="1951784"/>
                </a:cubicBezTo>
                <a:lnTo>
                  <a:pt x="7138" y="923002"/>
                </a:lnTo>
                <a:cubicBezTo>
                  <a:pt x="-12361" y="863098"/>
                  <a:pt x="9013" y="797501"/>
                  <a:pt x="60014" y="760495"/>
                </a:cubicBezTo>
                <a:lnTo>
                  <a:pt x="943235" y="27756"/>
                </a:lnTo>
                <a:cubicBezTo>
                  <a:pt x="968736" y="9255"/>
                  <a:pt x="998752" y="3"/>
                  <a:pt x="1028775" y="0"/>
                </a:cubicBezTo>
                <a:close/>
              </a:path>
            </a:pathLst>
          </a:custGeom>
          <a:solidFill>
            <a:schemeClr val="bg1"/>
          </a:solidFill>
        </p:spPr>
        <p:txBody>
          <a:bodyPr wrap="square">
            <a:noAutofit/>
          </a:bodyPr>
          <a:lstStyle>
            <a:lvl1pPr>
              <a:defRPr sz="900"/>
            </a:lvl1pPr>
          </a:lstStyle>
          <a:p>
            <a:r>
              <a:rPr lang="en-GB"/>
              <a:t>Click icon to add picture</a:t>
            </a:r>
            <a:endParaRPr lang="en-US"/>
          </a:p>
        </p:txBody>
      </p:sp>
      <p:sp>
        <p:nvSpPr>
          <p:cNvPr id="4" name="Date Placeholder 3">
            <a:extLst>
              <a:ext uri="{FF2B5EF4-FFF2-40B4-BE49-F238E27FC236}">
                <a16:creationId xmlns:a16="http://schemas.microsoft.com/office/drawing/2014/main" id="{76B63443-8A01-E155-B5BA-5E7645247539}"/>
              </a:ext>
            </a:extLst>
          </p:cNvPr>
          <p:cNvSpPr>
            <a:spLocks noGrp="1"/>
          </p:cNvSpPr>
          <p:nvPr>
            <p:ph type="dt" sz="half" idx="10"/>
          </p:nvPr>
        </p:nvSpPr>
        <p:spPr/>
        <p:txBody>
          <a:bodyPr/>
          <a:lstStyle/>
          <a:p>
            <a:fld id="{CF6C03E3-1854-4545-BC08-2D92D3E93102}" type="datetimeFigureOut">
              <a:rPr lang="en-US" smtClean="0"/>
              <a:t>11/14/2025</a:t>
            </a:fld>
            <a:endParaRPr lang="en-US"/>
          </a:p>
        </p:txBody>
      </p:sp>
      <p:sp>
        <p:nvSpPr>
          <p:cNvPr id="5" name="Footer Placeholder 4">
            <a:extLst>
              <a:ext uri="{FF2B5EF4-FFF2-40B4-BE49-F238E27FC236}">
                <a16:creationId xmlns:a16="http://schemas.microsoft.com/office/drawing/2014/main" id="{B6925015-68A4-92FE-9758-5C92D1F80E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8B213-4A4E-0F7B-6D6E-435A255683DF}"/>
              </a:ext>
            </a:extLst>
          </p:cNvPr>
          <p:cNvSpPr>
            <a:spLocks noGrp="1"/>
          </p:cNvSpPr>
          <p:nvPr>
            <p:ph type="sldNum" sz="quarter" idx="12"/>
          </p:nvPr>
        </p:nvSpPr>
        <p:spPr/>
        <p:txBody>
          <a:bodyPr/>
          <a:lstStyle/>
          <a:p>
            <a:fld id="{32C80A1A-9A06-BB4E-A245-4AD2E12C1F59}" type="slidenum">
              <a:rPr lang="en-US" smtClean="0"/>
              <a:t>‹#›</a:t>
            </a:fld>
            <a:endParaRPr lang="en-US"/>
          </a:p>
        </p:txBody>
      </p:sp>
      <p:sp>
        <p:nvSpPr>
          <p:cNvPr id="17" name="TextBox 16">
            <a:extLst>
              <a:ext uri="{FF2B5EF4-FFF2-40B4-BE49-F238E27FC236}">
                <a16:creationId xmlns:a16="http://schemas.microsoft.com/office/drawing/2014/main" id="{1D022D46-6850-3B5D-BD28-17DAE8942BB1}"/>
              </a:ext>
            </a:extLst>
          </p:cNvPr>
          <p:cNvSpPr txBox="1"/>
          <p:nvPr userDrawn="1"/>
        </p:nvSpPr>
        <p:spPr>
          <a:xfrm>
            <a:off x="838200" y="1704036"/>
            <a:ext cx="4929554" cy="4424288"/>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mn-lt"/>
              </a:rPr>
              <a:t>This presentation template </a:t>
            </a:r>
            <a:r>
              <a:rPr lang="en-US" sz="1400" b="0" dirty="0">
                <a:solidFill>
                  <a:schemeClr val="bg1"/>
                </a:solidFill>
                <a:latin typeface="+mn-lt"/>
              </a:rPr>
              <a:t>includes </a:t>
            </a:r>
            <a:br>
              <a:rPr lang="en-US" sz="1400" b="0" dirty="0">
                <a:solidFill>
                  <a:schemeClr val="bg1"/>
                </a:solidFill>
                <a:latin typeface="+mn-lt"/>
              </a:rPr>
            </a:br>
            <a:r>
              <a:rPr lang="en-US" sz="1400" b="0" dirty="0">
                <a:solidFill>
                  <a:schemeClr val="bg1"/>
                </a:solidFill>
                <a:latin typeface="+mn-lt"/>
              </a:rPr>
              <a:t>multiple </a:t>
            </a:r>
            <a:r>
              <a:rPr lang="en-US" sz="1400" dirty="0">
                <a:solidFill>
                  <a:schemeClr val="bg1"/>
                </a:solidFill>
                <a:latin typeface="+mn-lt"/>
              </a:rPr>
              <a:t>‘welcome’, ‘end’, and ‘content’ </a:t>
            </a:r>
            <a:br>
              <a:rPr lang="en-US" sz="1400" dirty="0">
                <a:solidFill>
                  <a:schemeClr val="bg1"/>
                </a:solidFill>
                <a:latin typeface="+mn-lt"/>
              </a:rPr>
            </a:br>
            <a:r>
              <a:rPr lang="en-US" sz="1400" dirty="0">
                <a:solidFill>
                  <a:schemeClr val="bg1"/>
                </a:solidFill>
                <a:latin typeface="+mn-lt"/>
              </a:rPr>
              <a:t>slides. Each slide comes in a variety </a:t>
            </a:r>
            <a:br>
              <a:rPr lang="en-US" sz="1400" dirty="0">
                <a:solidFill>
                  <a:schemeClr val="bg1"/>
                </a:solidFill>
                <a:latin typeface="+mn-lt"/>
              </a:rPr>
            </a:br>
            <a:r>
              <a:rPr lang="en-US" sz="1400" dirty="0">
                <a:solidFill>
                  <a:schemeClr val="bg1"/>
                </a:solidFill>
                <a:latin typeface="+mn-lt"/>
              </a:rPr>
              <a:t>of brand colours – these can be </a:t>
            </a:r>
            <a:br>
              <a:rPr lang="en-US" sz="1400" dirty="0">
                <a:solidFill>
                  <a:schemeClr val="bg1"/>
                </a:solidFill>
                <a:latin typeface="+mn-lt"/>
              </a:rPr>
            </a:br>
            <a:r>
              <a:rPr lang="en-US" sz="1400" dirty="0">
                <a:solidFill>
                  <a:schemeClr val="bg1"/>
                </a:solidFill>
                <a:latin typeface="+mn-lt"/>
              </a:rPr>
              <a:t>displayed and inserted by </a:t>
            </a:r>
            <a:r>
              <a:rPr lang="en-US" sz="1400" b="1" dirty="0">
                <a:solidFill>
                  <a:schemeClr val="bg1"/>
                </a:solidFill>
                <a:latin typeface="+mn-lt"/>
              </a:rPr>
              <a:t>clicking the </a:t>
            </a:r>
            <a:br>
              <a:rPr lang="en-US" sz="1400" b="1" dirty="0">
                <a:solidFill>
                  <a:schemeClr val="bg1"/>
                </a:solidFill>
                <a:latin typeface="+mn-lt"/>
              </a:rPr>
            </a:br>
            <a:r>
              <a:rPr lang="en-US" sz="1400" b="1" dirty="0">
                <a:solidFill>
                  <a:schemeClr val="bg1"/>
                </a:solidFill>
                <a:latin typeface="+mn-lt"/>
              </a:rPr>
              <a:t>drop-down arrow</a:t>
            </a:r>
            <a:r>
              <a:rPr lang="en-US" sz="1400" dirty="0">
                <a:solidFill>
                  <a:schemeClr val="bg1"/>
                </a:solidFill>
                <a:latin typeface="+mn-lt"/>
              </a:rPr>
              <a:t> next to the ‘New </a:t>
            </a:r>
            <a:br>
              <a:rPr lang="en-US" sz="1400" dirty="0">
                <a:solidFill>
                  <a:schemeClr val="bg1"/>
                </a:solidFill>
                <a:latin typeface="+mn-lt"/>
              </a:rPr>
            </a:br>
            <a:r>
              <a:rPr lang="en-US" sz="1400" dirty="0">
                <a:solidFill>
                  <a:schemeClr val="bg1"/>
                </a:solidFill>
                <a:latin typeface="+mn-lt"/>
              </a:rPr>
              <a:t>Slide’ button in the ‘Home’ tab.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mn-lt"/>
              </a:rPr>
              <a:t>DO NOT: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bg1"/>
                </a:solidFill>
                <a:latin typeface="+mn-lt"/>
              </a:rPr>
              <a:t>Change fonts </a:t>
            </a:r>
            <a:r>
              <a:rPr lang="en-US" sz="1400" dirty="0">
                <a:solidFill>
                  <a:schemeClr val="bg1"/>
                </a:solidFill>
                <a:latin typeface="+mn-lt"/>
              </a:rPr>
              <a:t>(</a:t>
            </a:r>
            <a:r>
              <a:rPr lang="en-US" sz="1400" b="1" dirty="0">
                <a:solidFill>
                  <a:schemeClr val="bg1"/>
                </a:solidFill>
                <a:latin typeface="+mn-lt"/>
              </a:rPr>
              <a:t>Georgia</a:t>
            </a:r>
            <a:r>
              <a:rPr lang="en-US" sz="1400" dirty="0">
                <a:solidFill>
                  <a:schemeClr val="bg1"/>
                </a:solidFill>
                <a:latin typeface="+mn-lt"/>
              </a:rPr>
              <a:t> for headers, </a:t>
            </a:r>
            <a:r>
              <a:rPr lang="en-US" sz="1400" b="1" dirty="0">
                <a:solidFill>
                  <a:schemeClr val="bg1"/>
                </a:solidFill>
                <a:latin typeface="+mn-lt"/>
              </a:rPr>
              <a:t>Arial</a:t>
            </a:r>
            <a:r>
              <a:rPr lang="en-US" sz="1400" dirty="0">
                <a:solidFill>
                  <a:schemeClr val="bg1"/>
                </a:solidFill>
                <a:latin typeface="+mn-lt"/>
              </a:rPr>
              <a:t> for body)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bg1"/>
                </a:solidFill>
                <a:latin typeface="+mn-lt"/>
              </a:rPr>
              <a:t>Use one slide </a:t>
            </a:r>
            <a:r>
              <a:rPr lang="en-US" sz="1600" dirty="0" err="1">
                <a:solidFill>
                  <a:schemeClr val="bg1"/>
                </a:solidFill>
                <a:latin typeface="+mn-lt"/>
              </a:rPr>
              <a:t>colour</a:t>
            </a:r>
            <a:r>
              <a:rPr lang="en-US" sz="1600" dirty="0">
                <a:solidFill>
                  <a:schemeClr val="bg1"/>
                </a:solidFill>
                <a:latin typeface="+mn-lt"/>
              </a:rPr>
              <a:t> for an entire presentation </a:t>
            </a:r>
            <a:r>
              <a:rPr lang="en-US" sz="1600" b="1" dirty="0">
                <a:solidFill>
                  <a:schemeClr val="bg1"/>
                </a:solidFill>
                <a:latin typeface="+mn-lt"/>
              </a:rPr>
              <a:t>unless</a:t>
            </a:r>
            <a:r>
              <a:rPr lang="en-US" sz="1600" dirty="0">
                <a:solidFill>
                  <a:schemeClr val="bg1"/>
                </a:solidFill>
                <a:latin typeface="+mn-lt"/>
              </a:rPr>
              <a:t> you are using the ‘purple content slides’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bg1"/>
                </a:solidFill>
                <a:latin typeface="+mn-lt"/>
              </a:rPr>
              <a:t>Change existing colours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bg1"/>
                </a:solidFill>
                <a:latin typeface="+mn-lt"/>
              </a:rPr>
              <a:t>Use ClipArt*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bg1"/>
                </a:solidFill>
                <a:latin typeface="+mn-lt"/>
              </a:rPr>
              <a:t>Add extra </a:t>
            </a:r>
            <a:r>
              <a:rPr lang="en-US" sz="1600" dirty="0" err="1">
                <a:solidFill>
                  <a:schemeClr val="bg1"/>
                </a:solidFill>
                <a:latin typeface="+mn-lt"/>
              </a:rPr>
              <a:t>mitre</a:t>
            </a:r>
            <a:r>
              <a:rPr lang="en-US" sz="1600" dirty="0">
                <a:solidFill>
                  <a:schemeClr val="bg1"/>
                </a:solidFill>
                <a:latin typeface="+mn-lt"/>
              </a:rPr>
              <a:t> shapes or university logos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solidFill>
                <a:schemeClr val="bg1"/>
              </a:solidFill>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dirty="0">
                <a:solidFill>
                  <a:schemeClr val="bg1"/>
                </a:solidFill>
                <a:latin typeface="+mn-lt"/>
              </a:rPr>
              <a:t>*Please use the university’s </a:t>
            </a:r>
            <a:r>
              <a:rPr lang="en-US" sz="1050" b="1" dirty="0">
                <a:solidFill>
                  <a:schemeClr val="bg2"/>
                </a:solidFill>
                <a:latin typeface="+mn-lt"/>
                <a:hlinkClick r:id="rId2">
                  <a:extLst>
                    <a:ext uri="{A12FA001-AC4F-418D-AE19-62706E023703}">
                      <ahyp:hlinkClr xmlns:ahyp="http://schemas.microsoft.com/office/drawing/2018/hyperlinkcolor" val="tx"/>
                    </a:ext>
                  </a:extLst>
                </a:hlinkClick>
              </a:rPr>
              <a:t>library of stock photography</a:t>
            </a:r>
            <a:r>
              <a:rPr lang="en-US" sz="1050" b="1" dirty="0">
                <a:solidFill>
                  <a:schemeClr val="bg2"/>
                </a:solidFill>
                <a:latin typeface="+mn-lt"/>
              </a:rPr>
              <a:t> </a:t>
            </a:r>
            <a:r>
              <a:rPr lang="en-US" sz="1050" dirty="0">
                <a:solidFill>
                  <a:schemeClr val="bg1"/>
                </a:solidFill>
                <a:latin typeface="+mn-lt"/>
              </a:rPr>
              <a:t>where possible. If you would like to use personal photographs, these will need to be approved by emailing them to </a:t>
            </a:r>
            <a:r>
              <a:rPr lang="en-US" sz="1050" b="1" dirty="0">
                <a:solidFill>
                  <a:schemeClr val="bg2"/>
                </a:solidFill>
                <a:latin typeface="+mn-lt"/>
                <a:hlinkClick r:id="rId3">
                  <a:extLst>
                    <a:ext uri="{A12FA001-AC4F-418D-AE19-62706E023703}">
                      <ahyp:hlinkClr xmlns:ahyp="http://schemas.microsoft.com/office/drawing/2018/hyperlinkcolor" val="tx"/>
                    </a:ext>
                  </a:extLst>
                </a:hlinkClick>
              </a:rPr>
              <a:t>marketingteam@bishop.ac.uk</a:t>
            </a:r>
            <a:r>
              <a:rPr lang="en-US" sz="1050" b="1" dirty="0">
                <a:solidFill>
                  <a:schemeClr val="bg2"/>
                </a:solidFill>
                <a:latin typeface="+mn-lt"/>
              </a:rPr>
              <a:t> </a:t>
            </a:r>
            <a:endParaRPr lang="en-US" b="1" dirty="0">
              <a:solidFill>
                <a:schemeClr val="bg2"/>
              </a:solidFill>
              <a:latin typeface="+mn-lt"/>
            </a:endParaRPr>
          </a:p>
        </p:txBody>
      </p:sp>
      <p:sp>
        <p:nvSpPr>
          <p:cNvPr id="18" name="TextBox 17">
            <a:extLst>
              <a:ext uri="{FF2B5EF4-FFF2-40B4-BE49-F238E27FC236}">
                <a16:creationId xmlns:a16="http://schemas.microsoft.com/office/drawing/2014/main" id="{33ED6A8A-1E80-73B5-6CA4-43E557F0529A}"/>
              </a:ext>
            </a:extLst>
          </p:cNvPr>
          <p:cNvSpPr txBox="1"/>
          <p:nvPr userDrawn="1"/>
        </p:nvSpPr>
        <p:spPr>
          <a:xfrm>
            <a:off x="6339254" y="1704036"/>
            <a:ext cx="5014546" cy="461665"/>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schemeClr val="bg1"/>
                </a:solidFill>
                <a:latin typeface="+mj-lt"/>
                <a:cs typeface="Times New Roman" panose="02020603050405020304" pitchFamily="18" charset="0"/>
              </a:rPr>
              <a:t>HOW TO ADD PICTURES</a:t>
            </a:r>
          </a:p>
        </p:txBody>
      </p:sp>
      <p:sp>
        <p:nvSpPr>
          <p:cNvPr id="19" name="TextBox 18">
            <a:extLst>
              <a:ext uri="{FF2B5EF4-FFF2-40B4-BE49-F238E27FC236}">
                <a16:creationId xmlns:a16="http://schemas.microsoft.com/office/drawing/2014/main" id="{051B2D7F-DF7B-2C67-3346-AE6E872CCCB4}"/>
              </a:ext>
            </a:extLst>
          </p:cNvPr>
          <p:cNvSpPr txBox="1"/>
          <p:nvPr userDrawn="1"/>
        </p:nvSpPr>
        <p:spPr>
          <a:xfrm>
            <a:off x="6339254" y="2222782"/>
            <a:ext cx="5014546" cy="3785652"/>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latin typeface="+mn-lt"/>
                <a:cs typeface="Arial" panose="020B0604020202020204" pitchFamily="34" charset="0"/>
              </a:rPr>
              <a:t>Adding pictures to your presentation is simple! Just look for the ‘add picture’ icon centered in the large </a:t>
            </a:r>
            <a:r>
              <a:rPr lang="en-US" sz="1200" b="0" dirty="0" err="1">
                <a:solidFill>
                  <a:schemeClr val="bg1"/>
                </a:solidFill>
                <a:latin typeface="+mn-lt"/>
                <a:cs typeface="Arial" panose="020B0604020202020204" pitchFamily="34" charset="0"/>
              </a:rPr>
              <a:t>mitre</a:t>
            </a:r>
            <a:r>
              <a:rPr lang="en-US" sz="1200" b="0" dirty="0">
                <a:solidFill>
                  <a:schemeClr val="bg1"/>
                </a:solidFill>
                <a:latin typeface="+mn-lt"/>
                <a:cs typeface="Arial" panose="020B0604020202020204" pitchFamily="34" charset="0"/>
              </a:rPr>
              <a:t> or rectangle shapes.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bg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latin typeface="+mn-lt"/>
                <a:cs typeface="Arial" panose="020B0604020202020204" pitchFamily="34" charset="0"/>
              </a:rPr>
              <a:t>These special picture frames are found on the ‘Welcome 2’, ‘End 2’, and ‘Body 1 &amp; 2’ slides.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bg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latin typeface="+mn-lt"/>
                <a:cs typeface="Arial" panose="020B0604020202020204" pitchFamily="34" charset="0"/>
              </a:rPr>
              <a:t>To adjust picture size in the shape frame, select the frame, click the ‘Picture Format’ tab, and select ‘Crop’. This will allow you to move the picture around inside the frame.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bg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latin typeface="+mn-lt"/>
                <a:cs typeface="Arial" panose="020B0604020202020204" pitchFamily="34" charset="0"/>
              </a:rPr>
              <a:t>Give it a try with this </a:t>
            </a:r>
            <a:r>
              <a:rPr lang="en-US" sz="1200" b="0" dirty="0" err="1">
                <a:solidFill>
                  <a:schemeClr val="bg1"/>
                </a:solidFill>
                <a:latin typeface="+mn-lt"/>
                <a:cs typeface="Arial" panose="020B0604020202020204" pitchFamily="34" charset="0"/>
              </a:rPr>
              <a:t>mitre</a:t>
            </a:r>
            <a:r>
              <a:rPr lang="en-US" sz="1200" b="0" dirty="0">
                <a:solidFill>
                  <a:schemeClr val="bg1"/>
                </a:solidFill>
                <a:latin typeface="+mn-lt"/>
                <a:cs typeface="Arial" panose="020B0604020202020204" pitchFamily="34" charset="0"/>
              </a:rPr>
              <a:t> shape!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bg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latin typeface="+mn-lt"/>
                <a:cs typeface="Arial" panose="020B0604020202020204" pitchFamily="34" charset="0"/>
              </a:rPr>
              <a:t>You can also leave the shapes as 		                     filled colours, or add your own images     		          separately.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bg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latin typeface="+mn-lt"/>
                <a:cs typeface="Arial" panose="020B0604020202020204" pitchFamily="34" charset="0"/>
              </a:rPr>
              <a:t>If text appears behind images, right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latin typeface="+mn-lt"/>
                <a:cs typeface="Arial" panose="020B0604020202020204" pitchFamily="34" charset="0"/>
              </a:rPr>
              <a:t>the text and select ‘Bring to Front’. This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latin typeface="+mn-lt"/>
                <a:cs typeface="Arial" panose="020B0604020202020204" pitchFamily="34" charset="0"/>
              </a:rPr>
              <a:t>step can be repeated to move images to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latin typeface="+mn-lt"/>
                <a:cs typeface="Arial" panose="020B0604020202020204" pitchFamily="34" charset="0"/>
              </a:rPr>
              <a:t>the foreground or background.</a:t>
            </a:r>
          </a:p>
        </p:txBody>
      </p:sp>
      <p:sp>
        <p:nvSpPr>
          <p:cNvPr id="3" name="Title Placeholder 1">
            <a:extLst>
              <a:ext uri="{FF2B5EF4-FFF2-40B4-BE49-F238E27FC236}">
                <a16:creationId xmlns:a16="http://schemas.microsoft.com/office/drawing/2014/main" id="{EF57792F-9291-73C2-3318-EC69247C6F1E}"/>
              </a:ext>
            </a:extLst>
          </p:cNvPr>
          <p:cNvSpPr txBox="1">
            <a:spLocks/>
          </p:cNvSpPr>
          <p:nvPr userDrawn="1"/>
        </p:nvSpPr>
        <p:spPr>
          <a:xfrm>
            <a:off x="838200" y="378473"/>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i="0" kern="1200">
                <a:solidFill>
                  <a:schemeClr val="bg1"/>
                </a:solidFill>
                <a:latin typeface="+mj-lt"/>
                <a:ea typeface="+mj-ea"/>
                <a:cs typeface="Times New Roman" panose="02020603050405020304" pitchFamily="18" charset="0"/>
              </a:defRPr>
            </a:lvl1pPr>
          </a:lstStyle>
          <a:p>
            <a:r>
              <a:rPr lang="en-GB" dirty="0"/>
              <a:t>PowerPoint Rules and Instructions</a:t>
            </a:r>
            <a:endParaRPr lang="en-US" dirty="0"/>
          </a:p>
        </p:txBody>
      </p:sp>
      <p:grpSp>
        <p:nvGrpSpPr>
          <p:cNvPr id="10" name="Group 9">
            <a:extLst>
              <a:ext uri="{FF2B5EF4-FFF2-40B4-BE49-F238E27FC236}">
                <a16:creationId xmlns:a16="http://schemas.microsoft.com/office/drawing/2014/main" id="{BB15A1AF-375B-7CC2-C195-67F66105171A}"/>
              </a:ext>
            </a:extLst>
          </p:cNvPr>
          <p:cNvGrpSpPr/>
          <p:nvPr userDrawn="1"/>
        </p:nvGrpSpPr>
        <p:grpSpPr>
          <a:xfrm>
            <a:off x="4139775" y="1798477"/>
            <a:ext cx="1783243" cy="1063487"/>
            <a:chOff x="4134679" y="1727067"/>
            <a:chExt cx="1470992" cy="877267"/>
          </a:xfrm>
        </p:grpSpPr>
        <p:pic>
          <p:nvPicPr>
            <p:cNvPr id="1026" name="Picture 2">
              <a:extLst>
                <a:ext uri="{FF2B5EF4-FFF2-40B4-BE49-F238E27FC236}">
                  <a16:creationId xmlns:a16="http://schemas.microsoft.com/office/drawing/2014/main" id="{FE237A86-D9C2-F682-3E1E-E55DD33F5FDA}"/>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1467" t="1991" r="86468" b="85217"/>
            <a:stretch>
              <a:fillRect/>
            </a:stretch>
          </p:blipFill>
          <p:spPr bwMode="auto">
            <a:xfrm>
              <a:off x="4134679" y="1727067"/>
              <a:ext cx="1470992" cy="877267"/>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a:extLst>
                <a:ext uri="{FF2B5EF4-FFF2-40B4-BE49-F238E27FC236}">
                  <a16:creationId xmlns:a16="http://schemas.microsoft.com/office/drawing/2014/main" id="{80621EB6-11C1-5056-0CA6-087A6712419F}"/>
                </a:ext>
              </a:extLst>
            </p:cNvPr>
            <p:cNvSpPr/>
            <p:nvPr userDrawn="1"/>
          </p:nvSpPr>
          <p:spPr>
            <a:xfrm>
              <a:off x="4870175" y="1934868"/>
              <a:ext cx="665921" cy="665921"/>
            </a:xfrm>
            <a:prstGeom prst="ellipse">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96632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Slide 1.1">
    <p:bg>
      <p:bgPr>
        <a:solidFill>
          <a:schemeClr val="bg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5A1B373-7A96-9841-5173-75F49530DE79}"/>
              </a:ext>
            </a:extLst>
          </p:cNvPr>
          <p:cNvSpPr>
            <a:spLocks noGrp="1"/>
          </p:cNvSpPr>
          <p:nvPr>
            <p:ph type="dt" sz="half" idx="10"/>
          </p:nvPr>
        </p:nvSpPr>
        <p:spPr/>
        <p:txBody>
          <a:bodyPr/>
          <a:lstStyle/>
          <a:p>
            <a:fld id="{75955407-3EE2-5D4B-A8A9-9E0C413C0850}" type="datetimeFigureOut">
              <a:rPr lang="en-US" smtClean="0"/>
              <a:t>11/14/2025</a:t>
            </a:fld>
            <a:endParaRPr lang="en-US"/>
          </a:p>
        </p:txBody>
      </p:sp>
      <p:sp>
        <p:nvSpPr>
          <p:cNvPr id="5" name="Footer Placeholder 4">
            <a:extLst>
              <a:ext uri="{FF2B5EF4-FFF2-40B4-BE49-F238E27FC236}">
                <a16:creationId xmlns:a16="http://schemas.microsoft.com/office/drawing/2014/main" id="{CC1BBBA4-10E1-9348-0903-15BF95C8E2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B39C6A-AEEE-79E2-BDAA-74A575693AAE}"/>
              </a:ext>
            </a:extLst>
          </p:cNvPr>
          <p:cNvSpPr>
            <a:spLocks noGrp="1"/>
          </p:cNvSpPr>
          <p:nvPr>
            <p:ph type="sldNum" sz="quarter" idx="12"/>
          </p:nvPr>
        </p:nvSpPr>
        <p:spPr/>
        <p:txBody>
          <a:bodyPr/>
          <a:lstStyle/>
          <a:p>
            <a:fld id="{472EF32D-26D7-C841-8D09-5386E097479B}" type="slidenum">
              <a:rPr lang="en-US" smtClean="0"/>
              <a:t>‹#›</a:t>
            </a:fld>
            <a:endParaRPr lang="en-US"/>
          </a:p>
        </p:txBody>
      </p:sp>
      <p:sp>
        <p:nvSpPr>
          <p:cNvPr id="7" name="Freeform 6">
            <a:extLst>
              <a:ext uri="{FF2B5EF4-FFF2-40B4-BE49-F238E27FC236}">
                <a16:creationId xmlns:a16="http://schemas.microsoft.com/office/drawing/2014/main" id="{8AF4BE7E-74EB-7D21-EA87-31A9B4A74D58}"/>
              </a:ext>
            </a:extLst>
          </p:cNvPr>
          <p:cNvSpPr/>
          <p:nvPr userDrawn="1"/>
        </p:nvSpPr>
        <p:spPr>
          <a:xfrm>
            <a:off x="10096487" y="-282030"/>
            <a:ext cx="4287058" cy="4278403"/>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accent2"/>
            </a:solid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A2960A4E-4227-30C8-05E7-B48DE4672C5C}"/>
              </a:ext>
            </a:extLst>
          </p:cNvPr>
          <p:cNvSpPr/>
          <p:nvPr userDrawn="1"/>
        </p:nvSpPr>
        <p:spPr>
          <a:xfrm rot="2876031">
            <a:off x="10154429" y="217732"/>
            <a:ext cx="1084302" cy="1099914"/>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accent1"/>
            </a:solid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836646D5-6938-6480-DD29-2CFA74D1570C}"/>
              </a:ext>
            </a:extLst>
          </p:cNvPr>
          <p:cNvSpPr/>
          <p:nvPr userDrawn="1"/>
        </p:nvSpPr>
        <p:spPr>
          <a:xfrm rot="13947746">
            <a:off x="-1114227" y="3457153"/>
            <a:ext cx="2857131" cy="2898269"/>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accent1"/>
            </a:solid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E60B9D64-A284-6181-C262-3C5F1F87FC20}"/>
              </a:ext>
            </a:extLst>
          </p:cNvPr>
          <p:cNvSpPr/>
          <p:nvPr userDrawn="1"/>
        </p:nvSpPr>
        <p:spPr>
          <a:xfrm>
            <a:off x="516406" y="5600474"/>
            <a:ext cx="1324205" cy="1321532"/>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accent2"/>
            </a:solid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575D5350-10E7-7FF8-F479-95997357463B}"/>
              </a:ext>
            </a:extLst>
          </p:cNvPr>
          <p:cNvSpPr/>
          <p:nvPr userDrawn="1"/>
        </p:nvSpPr>
        <p:spPr>
          <a:xfrm rot="15446301">
            <a:off x="2415577" y="4997170"/>
            <a:ext cx="522315" cy="521260"/>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accent1"/>
            </a:solidFill>
            <a:prstDash val="solid"/>
            <a:miter/>
          </a:ln>
        </p:spPr>
        <p:txBody>
          <a:bodyPr rtlCol="0" anchor="ctr"/>
          <a:lstStyle/>
          <a:p>
            <a:endParaRPr lang="en-US">
              <a:solidFill>
                <a:schemeClr val="accent2">
                  <a:lumMod val="20000"/>
                  <a:lumOff val="80000"/>
                </a:schemeClr>
              </a:solidFill>
            </a:endParaRPr>
          </a:p>
        </p:txBody>
      </p:sp>
      <p:sp>
        <p:nvSpPr>
          <p:cNvPr id="13" name="Freeform 12">
            <a:extLst>
              <a:ext uri="{FF2B5EF4-FFF2-40B4-BE49-F238E27FC236}">
                <a16:creationId xmlns:a16="http://schemas.microsoft.com/office/drawing/2014/main" id="{AC6A1315-98BD-CC27-E0C2-ED860E251580}"/>
              </a:ext>
            </a:extLst>
          </p:cNvPr>
          <p:cNvSpPr/>
          <p:nvPr userDrawn="1"/>
        </p:nvSpPr>
        <p:spPr>
          <a:xfrm rot="20733118">
            <a:off x="1135827" y="2846742"/>
            <a:ext cx="338368" cy="337685"/>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solidFill>
            <a:schemeClr val="accent2"/>
          </a:solidFill>
          <a:ln w="1478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36CECD0-5E7D-4BB5-0A5B-6F3D172B7AF7}"/>
              </a:ext>
            </a:extLst>
          </p:cNvPr>
          <p:cNvSpPr/>
          <p:nvPr userDrawn="1"/>
        </p:nvSpPr>
        <p:spPr>
          <a:xfrm rot="8797406">
            <a:off x="11118789" y="3827529"/>
            <a:ext cx="338368" cy="337685"/>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solidFill>
            <a:schemeClr val="accent2"/>
          </a:solidFill>
          <a:ln w="14780" cap="flat">
            <a:noFill/>
            <a:prstDash val="solid"/>
            <a:miter/>
          </a:ln>
        </p:spPr>
        <p:txBody>
          <a:bodyPr rtlCol="0" anchor="ctr"/>
          <a:lstStyle/>
          <a:p>
            <a:endParaRPr lang="en-US"/>
          </a:p>
        </p:txBody>
      </p:sp>
      <p:pic>
        <p:nvPicPr>
          <p:cNvPr id="10" name="Graphic 9">
            <a:extLst>
              <a:ext uri="{FF2B5EF4-FFF2-40B4-BE49-F238E27FC236}">
                <a16:creationId xmlns:a16="http://schemas.microsoft.com/office/drawing/2014/main" id="{20E0D2C4-B689-1A01-E096-3B35F4D1631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64875" y="528355"/>
            <a:ext cx="3289850" cy="800572"/>
          </a:xfrm>
          <a:prstGeom prst="rect">
            <a:avLst/>
          </a:prstGeom>
        </p:spPr>
      </p:pic>
      <p:sp>
        <p:nvSpPr>
          <p:cNvPr id="16" name="Title 1">
            <a:extLst>
              <a:ext uri="{FF2B5EF4-FFF2-40B4-BE49-F238E27FC236}">
                <a16:creationId xmlns:a16="http://schemas.microsoft.com/office/drawing/2014/main" id="{4237606D-96B3-12BD-B550-6264A49C9FB1}"/>
              </a:ext>
            </a:extLst>
          </p:cNvPr>
          <p:cNvSpPr>
            <a:spLocks noGrp="1"/>
          </p:cNvSpPr>
          <p:nvPr>
            <p:ph type="ctrTitle" hasCustomPrompt="1"/>
          </p:nvPr>
        </p:nvSpPr>
        <p:spPr>
          <a:xfrm>
            <a:off x="1524000" y="1847225"/>
            <a:ext cx="9144000" cy="1655761"/>
          </a:xfrm>
        </p:spPr>
        <p:txBody>
          <a:bodyPr anchor="b">
            <a:noAutofit/>
          </a:bodyPr>
          <a:lstStyle>
            <a:lvl1pPr algn="ctr">
              <a:defRPr sz="5400">
                <a:solidFill>
                  <a:schemeClr val="tx2"/>
                </a:solidFill>
                <a:latin typeface="+mj-lt"/>
                <a:cs typeface="Times New Roman" panose="02020603050405020304" pitchFamily="18" charset="0"/>
              </a:defRPr>
            </a:lvl1pPr>
          </a:lstStyle>
          <a:p>
            <a:r>
              <a:rPr lang="en-GB" dirty="0"/>
              <a:t>Outro message here</a:t>
            </a:r>
            <a:endParaRPr lang="en-US" dirty="0"/>
          </a:p>
        </p:txBody>
      </p:sp>
      <p:sp>
        <p:nvSpPr>
          <p:cNvPr id="17" name="Subtitle 2">
            <a:extLst>
              <a:ext uri="{FF2B5EF4-FFF2-40B4-BE49-F238E27FC236}">
                <a16:creationId xmlns:a16="http://schemas.microsoft.com/office/drawing/2014/main" id="{190EF06E-E38D-5453-D132-56319C6D0965}"/>
              </a:ext>
            </a:extLst>
          </p:cNvPr>
          <p:cNvSpPr>
            <a:spLocks noGrp="1"/>
          </p:cNvSpPr>
          <p:nvPr>
            <p:ph type="subTitle" idx="1" hasCustomPrompt="1"/>
          </p:nvPr>
        </p:nvSpPr>
        <p:spPr>
          <a:xfrm>
            <a:off x="1524000" y="3595062"/>
            <a:ext cx="9144000" cy="1655762"/>
          </a:xfrm>
        </p:spPr>
        <p:txBody>
          <a:bodyPr>
            <a:noAutofit/>
          </a:bodyPr>
          <a:lstStyle>
            <a:lvl1pPr marL="0" indent="0" algn="ctr">
              <a:buNone/>
              <a:defRPr sz="2800">
                <a:solidFill>
                  <a:schemeClr val="accent1"/>
                </a:solidFill>
                <a:latin typeface="+mn-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Subheading here</a:t>
            </a:r>
            <a:endParaRPr lang="en-US" dirty="0"/>
          </a:p>
        </p:txBody>
      </p:sp>
    </p:spTree>
    <p:extLst>
      <p:ext uri="{BB962C8B-B14F-4D97-AF65-F5344CB8AC3E}">
        <p14:creationId xmlns:p14="http://schemas.microsoft.com/office/powerpoint/2010/main" val="1289601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1.2">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5A1B373-7A96-9841-5173-75F49530DE79}"/>
              </a:ext>
            </a:extLst>
          </p:cNvPr>
          <p:cNvSpPr>
            <a:spLocks noGrp="1"/>
          </p:cNvSpPr>
          <p:nvPr>
            <p:ph type="dt" sz="half" idx="10"/>
          </p:nvPr>
        </p:nvSpPr>
        <p:spPr/>
        <p:txBody>
          <a:bodyPr/>
          <a:lstStyle/>
          <a:p>
            <a:fld id="{75955407-3EE2-5D4B-A8A9-9E0C413C0850}" type="datetimeFigureOut">
              <a:rPr lang="en-US" smtClean="0"/>
              <a:t>11/14/2025</a:t>
            </a:fld>
            <a:endParaRPr lang="en-US"/>
          </a:p>
        </p:txBody>
      </p:sp>
      <p:sp>
        <p:nvSpPr>
          <p:cNvPr id="5" name="Footer Placeholder 4">
            <a:extLst>
              <a:ext uri="{FF2B5EF4-FFF2-40B4-BE49-F238E27FC236}">
                <a16:creationId xmlns:a16="http://schemas.microsoft.com/office/drawing/2014/main" id="{CC1BBBA4-10E1-9348-0903-15BF95C8E2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B39C6A-AEEE-79E2-BDAA-74A575693AAE}"/>
              </a:ext>
            </a:extLst>
          </p:cNvPr>
          <p:cNvSpPr>
            <a:spLocks noGrp="1"/>
          </p:cNvSpPr>
          <p:nvPr>
            <p:ph type="sldNum" sz="quarter" idx="12"/>
          </p:nvPr>
        </p:nvSpPr>
        <p:spPr/>
        <p:txBody>
          <a:bodyPr/>
          <a:lstStyle/>
          <a:p>
            <a:fld id="{472EF32D-26D7-C841-8D09-5386E097479B}" type="slidenum">
              <a:rPr lang="en-US" smtClean="0"/>
              <a:t>‹#›</a:t>
            </a:fld>
            <a:endParaRPr lang="en-US"/>
          </a:p>
        </p:txBody>
      </p:sp>
      <p:pic>
        <p:nvPicPr>
          <p:cNvPr id="10" name="Graphic 9">
            <a:extLst>
              <a:ext uri="{FF2B5EF4-FFF2-40B4-BE49-F238E27FC236}">
                <a16:creationId xmlns:a16="http://schemas.microsoft.com/office/drawing/2014/main" id="{20E0D2C4-B689-1A01-E096-3B35F4D1631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64875" y="528355"/>
            <a:ext cx="3289850" cy="800572"/>
          </a:xfrm>
          <a:prstGeom prst="rect">
            <a:avLst/>
          </a:prstGeom>
        </p:spPr>
      </p:pic>
      <p:sp>
        <p:nvSpPr>
          <p:cNvPr id="16" name="Title 1">
            <a:extLst>
              <a:ext uri="{FF2B5EF4-FFF2-40B4-BE49-F238E27FC236}">
                <a16:creationId xmlns:a16="http://schemas.microsoft.com/office/drawing/2014/main" id="{4237606D-96B3-12BD-B550-6264A49C9FB1}"/>
              </a:ext>
            </a:extLst>
          </p:cNvPr>
          <p:cNvSpPr>
            <a:spLocks noGrp="1"/>
          </p:cNvSpPr>
          <p:nvPr>
            <p:ph type="ctrTitle" hasCustomPrompt="1"/>
          </p:nvPr>
        </p:nvSpPr>
        <p:spPr>
          <a:xfrm>
            <a:off x="1524000" y="1847225"/>
            <a:ext cx="9144000" cy="1655761"/>
          </a:xfrm>
        </p:spPr>
        <p:txBody>
          <a:bodyPr anchor="b">
            <a:noAutofit/>
          </a:bodyPr>
          <a:lstStyle>
            <a:lvl1pPr algn="ctr">
              <a:defRPr sz="5400">
                <a:solidFill>
                  <a:schemeClr val="tx2"/>
                </a:solidFill>
                <a:latin typeface="+mj-lt"/>
                <a:cs typeface="Times New Roman" panose="02020603050405020304" pitchFamily="18" charset="0"/>
              </a:defRPr>
            </a:lvl1pPr>
          </a:lstStyle>
          <a:p>
            <a:r>
              <a:rPr lang="en-GB" dirty="0"/>
              <a:t>Outro message here</a:t>
            </a:r>
            <a:endParaRPr lang="en-US" dirty="0"/>
          </a:p>
        </p:txBody>
      </p:sp>
      <p:sp>
        <p:nvSpPr>
          <p:cNvPr id="17" name="Subtitle 2">
            <a:extLst>
              <a:ext uri="{FF2B5EF4-FFF2-40B4-BE49-F238E27FC236}">
                <a16:creationId xmlns:a16="http://schemas.microsoft.com/office/drawing/2014/main" id="{190EF06E-E38D-5453-D132-56319C6D0965}"/>
              </a:ext>
            </a:extLst>
          </p:cNvPr>
          <p:cNvSpPr>
            <a:spLocks noGrp="1"/>
          </p:cNvSpPr>
          <p:nvPr>
            <p:ph type="subTitle" idx="1" hasCustomPrompt="1"/>
          </p:nvPr>
        </p:nvSpPr>
        <p:spPr>
          <a:xfrm>
            <a:off x="1524000" y="3595062"/>
            <a:ext cx="9144000" cy="1655762"/>
          </a:xfrm>
        </p:spPr>
        <p:txBody>
          <a:bodyPr>
            <a:noAutofit/>
          </a:bodyPr>
          <a:lstStyle>
            <a:lvl1pPr marL="0" indent="0" algn="ctr">
              <a:buNone/>
              <a:defRPr sz="2800">
                <a:solidFill>
                  <a:schemeClr val="accent1"/>
                </a:solidFill>
                <a:latin typeface="+mn-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Subheading here</a:t>
            </a:r>
            <a:endParaRPr lang="en-US" dirty="0"/>
          </a:p>
        </p:txBody>
      </p:sp>
      <p:sp>
        <p:nvSpPr>
          <p:cNvPr id="2" name="Freeform 1">
            <a:extLst>
              <a:ext uri="{FF2B5EF4-FFF2-40B4-BE49-F238E27FC236}">
                <a16:creationId xmlns:a16="http://schemas.microsoft.com/office/drawing/2014/main" id="{FC2D32F8-C3A2-4682-0643-15388C43E592}"/>
              </a:ext>
            </a:extLst>
          </p:cNvPr>
          <p:cNvSpPr/>
          <p:nvPr userDrawn="1"/>
        </p:nvSpPr>
        <p:spPr>
          <a:xfrm>
            <a:off x="10708987" y="-507485"/>
            <a:ext cx="2720140" cy="2714649"/>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bg2"/>
            </a:solidFill>
            <a:prstDash val="solid"/>
            <a:miter/>
          </a:ln>
        </p:spPr>
        <p:txBody>
          <a:bodyPr rtlCol="0" anchor="ctr"/>
          <a:lstStyle/>
          <a:p>
            <a:endParaRPr lang="en-US"/>
          </a:p>
        </p:txBody>
      </p:sp>
      <p:sp>
        <p:nvSpPr>
          <p:cNvPr id="3" name="Freeform 2">
            <a:extLst>
              <a:ext uri="{FF2B5EF4-FFF2-40B4-BE49-F238E27FC236}">
                <a16:creationId xmlns:a16="http://schemas.microsoft.com/office/drawing/2014/main" id="{933896C2-8FE8-1170-FC9A-84EDFF58D0A2}"/>
              </a:ext>
            </a:extLst>
          </p:cNvPr>
          <p:cNvSpPr/>
          <p:nvPr userDrawn="1"/>
        </p:nvSpPr>
        <p:spPr>
          <a:xfrm rot="2876031">
            <a:off x="10275215" y="129914"/>
            <a:ext cx="785569" cy="796880"/>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accent2"/>
            </a:solid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06B7E831-DB50-942A-5C1C-F4A10CD67D82}"/>
              </a:ext>
            </a:extLst>
          </p:cNvPr>
          <p:cNvSpPr/>
          <p:nvPr userDrawn="1"/>
        </p:nvSpPr>
        <p:spPr>
          <a:xfrm rot="13947746">
            <a:off x="-843696" y="4255223"/>
            <a:ext cx="1978259" cy="2006743"/>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bg2"/>
            </a:solid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528F3FAE-BCBE-57E6-A62B-A010F5BEF9B3}"/>
              </a:ext>
            </a:extLst>
          </p:cNvPr>
          <p:cNvSpPr/>
          <p:nvPr userDrawn="1"/>
        </p:nvSpPr>
        <p:spPr>
          <a:xfrm>
            <a:off x="147899" y="5641394"/>
            <a:ext cx="916871" cy="915020"/>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accent2">
                <a:alpha val="80000"/>
              </a:schemeClr>
            </a:solidFill>
            <a:prstDash val="solid"/>
            <a:miter/>
          </a:ln>
        </p:spPr>
        <p:txBody>
          <a:bodyPr rtlCol="0" anchor="ctr"/>
          <a:lstStyle/>
          <a:p>
            <a:endParaRPr lang="en-US"/>
          </a:p>
        </p:txBody>
      </p:sp>
    </p:spTree>
    <p:extLst>
      <p:ext uri="{BB962C8B-B14F-4D97-AF65-F5344CB8AC3E}">
        <p14:creationId xmlns:p14="http://schemas.microsoft.com/office/powerpoint/2010/main" val="3158880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2">
    <p:bg>
      <p:bgPr>
        <a:solidFill>
          <a:schemeClr val="accent1"/>
        </a:solidFill>
        <a:effectLst/>
      </p:bgPr>
    </p:bg>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5A99AD87-3110-5F66-27EA-A7BD9A67F606}"/>
              </a:ext>
            </a:extLst>
          </p:cNvPr>
          <p:cNvSpPr>
            <a:spLocks noGrp="1"/>
          </p:cNvSpPr>
          <p:nvPr>
            <p:ph type="pic" sz="quarter" idx="13"/>
          </p:nvPr>
        </p:nvSpPr>
        <p:spPr>
          <a:xfrm>
            <a:off x="4402433" y="-2559002"/>
            <a:ext cx="8572686" cy="8748724"/>
          </a:xfrm>
          <a:custGeom>
            <a:avLst/>
            <a:gdLst>
              <a:gd name="connsiteX0" fmla="*/ 2470557 w 8572686"/>
              <a:gd name="connsiteY0" fmla="*/ 2 h 8748724"/>
              <a:gd name="connsiteX1" fmla="*/ 2565216 w 8572686"/>
              <a:gd name="connsiteY1" fmla="*/ 7820 h 8748724"/>
              <a:gd name="connsiteX2" fmla="*/ 7116869 w 8572686"/>
              <a:gd name="connsiteY2" fmla="*/ 1062752 h 8748724"/>
              <a:gd name="connsiteX3" fmla="*/ 7606565 w 8572686"/>
              <a:gd name="connsiteY3" fmla="*/ 1557776 h 8748724"/>
              <a:gd name="connsiteX4" fmla="*/ 8565944 w 8572686"/>
              <a:gd name="connsiteY4" fmla="*/ 5766791 h 8748724"/>
              <a:gd name="connsiteX5" fmla="*/ 8245532 w 8572686"/>
              <a:gd name="connsiteY5" fmla="*/ 6385694 h 8748724"/>
              <a:gd name="connsiteX6" fmla="*/ 3666541 w 8572686"/>
              <a:gd name="connsiteY6" fmla="*/ 8685514 h 8748724"/>
              <a:gd name="connsiteX7" fmla="*/ 2978772 w 8572686"/>
              <a:gd name="connsiteY7" fmla="*/ 8572974 h 8748724"/>
              <a:gd name="connsiteX8" fmla="*/ 171024 w 8572686"/>
              <a:gd name="connsiteY8" fmla="*/ 5292310 h 8748724"/>
              <a:gd name="connsiteX9" fmla="*/ 66363 w 8572686"/>
              <a:gd name="connsiteY9" fmla="*/ 4603901 h 8748724"/>
              <a:gd name="connsiteX10" fmla="*/ 1942270 w 8572686"/>
              <a:gd name="connsiteY10" fmla="*/ 320698 h 8748724"/>
              <a:gd name="connsiteX11" fmla="*/ 2202971 w 8572686"/>
              <a:gd name="connsiteY11" fmla="*/ 63201 h 8748724"/>
              <a:gd name="connsiteX12" fmla="*/ 2202995 w 8572686"/>
              <a:gd name="connsiteY12" fmla="*/ 63189 h 8748724"/>
              <a:gd name="connsiteX13" fmla="*/ 2203022 w 8572686"/>
              <a:gd name="connsiteY13" fmla="*/ 63176 h 8748724"/>
              <a:gd name="connsiteX14" fmla="*/ 2470557 w 8572686"/>
              <a:gd name="connsiteY14" fmla="*/ 2 h 874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72686" h="8748724">
                <a:moveTo>
                  <a:pt x="2470557" y="2"/>
                </a:moveTo>
                <a:cubicBezTo>
                  <a:pt x="2501911" y="72"/>
                  <a:pt x="2533550" y="2635"/>
                  <a:pt x="2565216" y="7820"/>
                </a:cubicBezTo>
                <a:lnTo>
                  <a:pt x="7116869" y="1062752"/>
                </a:lnTo>
                <a:cubicBezTo>
                  <a:pt x="7370229" y="1104236"/>
                  <a:pt x="7568029" y="1303988"/>
                  <a:pt x="7606565" y="1557776"/>
                </a:cubicBezTo>
                <a:lnTo>
                  <a:pt x="8565944" y="5766791"/>
                </a:lnTo>
                <a:cubicBezTo>
                  <a:pt x="8604478" y="6020581"/>
                  <a:pt x="8475199" y="6270343"/>
                  <a:pt x="8245532" y="6385694"/>
                </a:cubicBezTo>
                <a:lnTo>
                  <a:pt x="3666541" y="8685514"/>
                </a:lnTo>
                <a:cubicBezTo>
                  <a:pt x="3436874" y="8800865"/>
                  <a:pt x="3159325" y="8755434"/>
                  <a:pt x="2978772" y="8572974"/>
                </a:cubicBezTo>
                <a:lnTo>
                  <a:pt x="171024" y="5292310"/>
                </a:lnTo>
                <a:cubicBezTo>
                  <a:pt x="-9526" y="5109849"/>
                  <a:pt x="-51664" y="4831915"/>
                  <a:pt x="66363" y="4603901"/>
                </a:cubicBezTo>
                <a:lnTo>
                  <a:pt x="1942270" y="320698"/>
                </a:lnTo>
                <a:cubicBezTo>
                  <a:pt x="2001289" y="206698"/>
                  <a:pt x="2093660" y="118116"/>
                  <a:pt x="2202971" y="63201"/>
                </a:cubicBezTo>
                <a:cubicBezTo>
                  <a:pt x="2202971" y="63201"/>
                  <a:pt x="2202971" y="63201"/>
                  <a:pt x="2202995" y="63189"/>
                </a:cubicBezTo>
                <a:cubicBezTo>
                  <a:pt x="2202995" y="63189"/>
                  <a:pt x="2203022" y="63176"/>
                  <a:pt x="2203022" y="63176"/>
                </a:cubicBezTo>
                <a:cubicBezTo>
                  <a:pt x="2284993" y="22015"/>
                  <a:pt x="2376494" y="-209"/>
                  <a:pt x="2470557" y="2"/>
                </a:cubicBezTo>
                <a:close/>
              </a:path>
            </a:pathLst>
          </a:custGeom>
          <a:solidFill>
            <a:schemeClr val="accent2"/>
          </a:solidFill>
        </p:spPr>
        <p:txBody>
          <a:bodyPr wrap="square">
            <a:noAutofit/>
          </a:bodyPr>
          <a:lstStyle/>
          <a:p>
            <a:endParaRPr lang="en-US"/>
          </a:p>
        </p:txBody>
      </p:sp>
      <p:sp>
        <p:nvSpPr>
          <p:cNvPr id="4" name="Date Placeholder 3">
            <a:extLst>
              <a:ext uri="{FF2B5EF4-FFF2-40B4-BE49-F238E27FC236}">
                <a16:creationId xmlns:a16="http://schemas.microsoft.com/office/drawing/2014/main" id="{210E4E3C-51E8-15F3-8A9A-A97A967DE38B}"/>
              </a:ext>
            </a:extLst>
          </p:cNvPr>
          <p:cNvSpPr>
            <a:spLocks noGrp="1"/>
          </p:cNvSpPr>
          <p:nvPr>
            <p:ph type="dt" sz="half" idx="10"/>
          </p:nvPr>
        </p:nvSpPr>
        <p:spPr/>
        <p:txBody>
          <a:bodyPr/>
          <a:lstStyle/>
          <a:p>
            <a:fld id="{75955407-3EE2-5D4B-A8A9-9E0C413C0850}" type="datetimeFigureOut">
              <a:rPr lang="en-US" smtClean="0"/>
              <a:t>11/14/2025</a:t>
            </a:fld>
            <a:endParaRPr lang="en-US"/>
          </a:p>
        </p:txBody>
      </p:sp>
      <p:sp>
        <p:nvSpPr>
          <p:cNvPr id="5" name="Footer Placeholder 4">
            <a:extLst>
              <a:ext uri="{FF2B5EF4-FFF2-40B4-BE49-F238E27FC236}">
                <a16:creationId xmlns:a16="http://schemas.microsoft.com/office/drawing/2014/main" id="{BE987C7D-AF50-B0FE-349B-979022A7F9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BD536F-8765-22B2-8CB3-0939B661F419}"/>
              </a:ext>
            </a:extLst>
          </p:cNvPr>
          <p:cNvSpPr>
            <a:spLocks noGrp="1"/>
          </p:cNvSpPr>
          <p:nvPr>
            <p:ph type="sldNum" sz="quarter" idx="12"/>
          </p:nvPr>
        </p:nvSpPr>
        <p:spPr/>
        <p:txBody>
          <a:bodyPr/>
          <a:lstStyle/>
          <a:p>
            <a:fld id="{472EF32D-26D7-C841-8D09-5386E097479B}" type="slidenum">
              <a:rPr lang="en-US" smtClean="0"/>
              <a:t>‹#›</a:t>
            </a:fld>
            <a:endParaRPr lang="en-US"/>
          </a:p>
        </p:txBody>
      </p:sp>
      <p:sp>
        <p:nvSpPr>
          <p:cNvPr id="35" name="Freeform 34">
            <a:extLst>
              <a:ext uri="{FF2B5EF4-FFF2-40B4-BE49-F238E27FC236}">
                <a16:creationId xmlns:a16="http://schemas.microsoft.com/office/drawing/2014/main" id="{A6187176-CFDE-7649-BF27-0BA6918781E8}"/>
              </a:ext>
            </a:extLst>
          </p:cNvPr>
          <p:cNvSpPr/>
          <p:nvPr userDrawn="1"/>
        </p:nvSpPr>
        <p:spPr>
          <a:xfrm rot="19871087">
            <a:off x="3805739" y="1182361"/>
            <a:ext cx="1622103" cy="1618829"/>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bg1"/>
            </a:solid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BE8EC1D4-CF9F-788D-68A3-007D46D61178}"/>
              </a:ext>
            </a:extLst>
          </p:cNvPr>
          <p:cNvSpPr/>
          <p:nvPr userDrawn="1"/>
        </p:nvSpPr>
        <p:spPr>
          <a:xfrm rot="2954749">
            <a:off x="4353794" y="313923"/>
            <a:ext cx="338099" cy="337417"/>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solidFill>
            <a:schemeClr val="bg2"/>
          </a:solidFill>
          <a:ln w="1478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461DE107-63E9-8A59-DF8D-2B217EBC291D}"/>
              </a:ext>
            </a:extLst>
          </p:cNvPr>
          <p:cNvSpPr/>
          <p:nvPr userDrawn="1"/>
        </p:nvSpPr>
        <p:spPr>
          <a:xfrm rot="17256330">
            <a:off x="7177957" y="4987936"/>
            <a:ext cx="338099" cy="337417"/>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solidFill>
            <a:schemeClr val="bg2"/>
          </a:solidFill>
          <a:ln w="1478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1DC1FFC-995B-93C7-1716-CE32353916D0}"/>
              </a:ext>
            </a:extLst>
          </p:cNvPr>
          <p:cNvSpPr/>
          <p:nvPr userDrawn="1"/>
        </p:nvSpPr>
        <p:spPr>
          <a:xfrm rot="20442165">
            <a:off x="9712847" y="4313444"/>
            <a:ext cx="2056375" cy="2052224"/>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solidFill>
            <a:schemeClr val="bg2"/>
          </a:solidFill>
          <a:ln w="1478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0D307982-8FE2-CA9A-AE53-43D8D4E3866E}"/>
              </a:ext>
            </a:extLst>
          </p:cNvPr>
          <p:cNvSpPr/>
          <p:nvPr userDrawn="1"/>
        </p:nvSpPr>
        <p:spPr>
          <a:xfrm rot="14556193">
            <a:off x="5255717" y="2255044"/>
            <a:ext cx="338099" cy="337417"/>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solidFill>
            <a:schemeClr val="bg2"/>
          </a:solidFill>
          <a:ln w="14780"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71D6CF1-A731-A46B-2745-F16FD9ACC845}"/>
              </a:ext>
            </a:extLst>
          </p:cNvPr>
          <p:cNvSpPr/>
          <p:nvPr userDrawn="1"/>
        </p:nvSpPr>
        <p:spPr>
          <a:xfrm rot="1370939">
            <a:off x="9781905" y="3465451"/>
            <a:ext cx="1059725" cy="1057586"/>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bg1"/>
            </a:solidFill>
            <a:prstDash val="solid"/>
            <a:miter/>
          </a:ln>
        </p:spPr>
        <p:txBody>
          <a:bodyPr rtlCol="0" anchor="ctr"/>
          <a:lstStyle/>
          <a:p>
            <a:endParaRPr lang="en-US"/>
          </a:p>
        </p:txBody>
      </p:sp>
      <p:pic>
        <p:nvPicPr>
          <p:cNvPr id="7" name="Graphic 6">
            <a:extLst>
              <a:ext uri="{FF2B5EF4-FFF2-40B4-BE49-F238E27FC236}">
                <a16:creationId xmlns:a16="http://schemas.microsoft.com/office/drawing/2014/main" id="{20C4E949-4046-75E2-FA29-615594CAE62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4874" y="528355"/>
            <a:ext cx="3289852" cy="800572"/>
          </a:xfrm>
          <a:prstGeom prst="rect">
            <a:avLst/>
          </a:prstGeom>
        </p:spPr>
      </p:pic>
      <p:sp>
        <p:nvSpPr>
          <p:cNvPr id="9" name="Title 1">
            <a:extLst>
              <a:ext uri="{FF2B5EF4-FFF2-40B4-BE49-F238E27FC236}">
                <a16:creationId xmlns:a16="http://schemas.microsoft.com/office/drawing/2014/main" id="{0DA89ECC-52B3-9388-806C-1590404D6B2E}"/>
              </a:ext>
            </a:extLst>
          </p:cNvPr>
          <p:cNvSpPr>
            <a:spLocks noGrp="1"/>
          </p:cNvSpPr>
          <p:nvPr>
            <p:ph type="title" hasCustomPrompt="1"/>
          </p:nvPr>
        </p:nvSpPr>
        <p:spPr>
          <a:xfrm>
            <a:off x="676879" y="1945983"/>
            <a:ext cx="5091872" cy="2616492"/>
          </a:xfrm>
        </p:spPr>
        <p:txBody>
          <a:bodyPr anchor="b">
            <a:noAutofit/>
          </a:bodyPr>
          <a:lstStyle>
            <a:lvl1pPr>
              <a:defRPr sz="5400" b="0" i="0">
                <a:solidFill>
                  <a:schemeClr val="bg1"/>
                </a:solidFill>
                <a:latin typeface="+mj-lt"/>
                <a:ea typeface="Palatino" pitchFamily="2" charset="77"/>
              </a:defRPr>
            </a:lvl1pPr>
          </a:lstStyle>
          <a:p>
            <a:r>
              <a:rPr lang="en-GB" dirty="0"/>
              <a:t>Outro </a:t>
            </a:r>
            <a:br>
              <a:rPr lang="en-GB" dirty="0"/>
            </a:br>
            <a:r>
              <a:rPr lang="en-GB" dirty="0"/>
              <a:t>message here</a:t>
            </a:r>
            <a:endParaRPr lang="en-US" dirty="0"/>
          </a:p>
        </p:txBody>
      </p:sp>
      <p:sp>
        <p:nvSpPr>
          <p:cNvPr id="10" name="Text Placeholder 2">
            <a:extLst>
              <a:ext uri="{FF2B5EF4-FFF2-40B4-BE49-F238E27FC236}">
                <a16:creationId xmlns:a16="http://schemas.microsoft.com/office/drawing/2014/main" id="{FFE4CB4C-C632-1C52-5ED6-0A94D372DF70}"/>
              </a:ext>
            </a:extLst>
          </p:cNvPr>
          <p:cNvSpPr>
            <a:spLocks noGrp="1"/>
          </p:cNvSpPr>
          <p:nvPr>
            <p:ph type="body" idx="1" hasCustomPrompt="1"/>
          </p:nvPr>
        </p:nvSpPr>
        <p:spPr>
          <a:xfrm>
            <a:off x="676879" y="4589463"/>
            <a:ext cx="5091872" cy="1500187"/>
          </a:xfrm>
        </p:spPr>
        <p:txBody>
          <a:bodyPr>
            <a:noAutofit/>
          </a:bodyPr>
          <a:lstStyle>
            <a:lvl1pPr marL="0" indent="0">
              <a:buNone/>
              <a:defRPr sz="2800">
                <a:solidFill>
                  <a:schemeClr val="bg2"/>
                </a:solidFill>
                <a:latin typeface="+mn-lt"/>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Subheading here</a:t>
            </a:r>
          </a:p>
        </p:txBody>
      </p:sp>
    </p:spTree>
    <p:extLst>
      <p:ext uri="{BB962C8B-B14F-4D97-AF65-F5344CB8AC3E}">
        <p14:creationId xmlns:p14="http://schemas.microsoft.com/office/powerpoint/2010/main" val="3551326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2.1">
    <p:bg>
      <p:bgPr>
        <a:solidFill>
          <a:schemeClr val="bg2"/>
        </a:solidFill>
        <a:effectLst/>
      </p:bgPr>
    </p:bg>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5A99AD87-3110-5F66-27EA-A7BD9A67F606}"/>
              </a:ext>
            </a:extLst>
          </p:cNvPr>
          <p:cNvSpPr>
            <a:spLocks noGrp="1"/>
          </p:cNvSpPr>
          <p:nvPr>
            <p:ph type="pic" sz="quarter" idx="13"/>
          </p:nvPr>
        </p:nvSpPr>
        <p:spPr>
          <a:xfrm>
            <a:off x="4402433" y="-2559002"/>
            <a:ext cx="8572686" cy="8748724"/>
          </a:xfrm>
          <a:custGeom>
            <a:avLst/>
            <a:gdLst>
              <a:gd name="connsiteX0" fmla="*/ 2470557 w 8572686"/>
              <a:gd name="connsiteY0" fmla="*/ 2 h 8748724"/>
              <a:gd name="connsiteX1" fmla="*/ 2565216 w 8572686"/>
              <a:gd name="connsiteY1" fmla="*/ 7820 h 8748724"/>
              <a:gd name="connsiteX2" fmla="*/ 7116869 w 8572686"/>
              <a:gd name="connsiteY2" fmla="*/ 1062752 h 8748724"/>
              <a:gd name="connsiteX3" fmla="*/ 7606565 w 8572686"/>
              <a:gd name="connsiteY3" fmla="*/ 1557776 h 8748724"/>
              <a:gd name="connsiteX4" fmla="*/ 8565944 w 8572686"/>
              <a:gd name="connsiteY4" fmla="*/ 5766791 h 8748724"/>
              <a:gd name="connsiteX5" fmla="*/ 8245532 w 8572686"/>
              <a:gd name="connsiteY5" fmla="*/ 6385694 h 8748724"/>
              <a:gd name="connsiteX6" fmla="*/ 3666541 w 8572686"/>
              <a:gd name="connsiteY6" fmla="*/ 8685514 h 8748724"/>
              <a:gd name="connsiteX7" fmla="*/ 2978772 w 8572686"/>
              <a:gd name="connsiteY7" fmla="*/ 8572974 h 8748724"/>
              <a:gd name="connsiteX8" fmla="*/ 171024 w 8572686"/>
              <a:gd name="connsiteY8" fmla="*/ 5292310 h 8748724"/>
              <a:gd name="connsiteX9" fmla="*/ 66363 w 8572686"/>
              <a:gd name="connsiteY9" fmla="*/ 4603901 h 8748724"/>
              <a:gd name="connsiteX10" fmla="*/ 1942270 w 8572686"/>
              <a:gd name="connsiteY10" fmla="*/ 320698 h 8748724"/>
              <a:gd name="connsiteX11" fmla="*/ 2202971 w 8572686"/>
              <a:gd name="connsiteY11" fmla="*/ 63201 h 8748724"/>
              <a:gd name="connsiteX12" fmla="*/ 2202995 w 8572686"/>
              <a:gd name="connsiteY12" fmla="*/ 63189 h 8748724"/>
              <a:gd name="connsiteX13" fmla="*/ 2203022 w 8572686"/>
              <a:gd name="connsiteY13" fmla="*/ 63176 h 8748724"/>
              <a:gd name="connsiteX14" fmla="*/ 2470557 w 8572686"/>
              <a:gd name="connsiteY14" fmla="*/ 2 h 874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72686" h="8748724">
                <a:moveTo>
                  <a:pt x="2470557" y="2"/>
                </a:moveTo>
                <a:cubicBezTo>
                  <a:pt x="2501911" y="72"/>
                  <a:pt x="2533550" y="2635"/>
                  <a:pt x="2565216" y="7820"/>
                </a:cubicBezTo>
                <a:lnTo>
                  <a:pt x="7116869" y="1062752"/>
                </a:lnTo>
                <a:cubicBezTo>
                  <a:pt x="7370229" y="1104236"/>
                  <a:pt x="7568029" y="1303988"/>
                  <a:pt x="7606565" y="1557776"/>
                </a:cubicBezTo>
                <a:lnTo>
                  <a:pt x="8565944" y="5766791"/>
                </a:lnTo>
                <a:cubicBezTo>
                  <a:pt x="8604478" y="6020581"/>
                  <a:pt x="8475199" y="6270343"/>
                  <a:pt x="8245532" y="6385694"/>
                </a:cubicBezTo>
                <a:lnTo>
                  <a:pt x="3666541" y="8685514"/>
                </a:lnTo>
                <a:cubicBezTo>
                  <a:pt x="3436874" y="8800865"/>
                  <a:pt x="3159325" y="8755434"/>
                  <a:pt x="2978772" y="8572974"/>
                </a:cubicBezTo>
                <a:lnTo>
                  <a:pt x="171024" y="5292310"/>
                </a:lnTo>
                <a:cubicBezTo>
                  <a:pt x="-9526" y="5109849"/>
                  <a:pt x="-51664" y="4831915"/>
                  <a:pt x="66363" y="4603901"/>
                </a:cubicBezTo>
                <a:lnTo>
                  <a:pt x="1942270" y="320698"/>
                </a:lnTo>
                <a:cubicBezTo>
                  <a:pt x="2001289" y="206698"/>
                  <a:pt x="2093660" y="118116"/>
                  <a:pt x="2202971" y="63201"/>
                </a:cubicBezTo>
                <a:cubicBezTo>
                  <a:pt x="2202971" y="63201"/>
                  <a:pt x="2202971" y="63201"/>
                  <a:pt x="2202995" y="63189"/>
                </a:cubicBezTo>
                <a:cubicBezTo>
                  <a:pt x="2202995" y="63189"/>
                  <a:pt x="2203022" y="63176"/>
                  <a:pt x="2203022" y="63176"/>
                </a:cubicBezTo>
                <a:cubicBezTo>
                  <a:pt x="2284993" y="22015"/>
                  <a:pt x="2376494" y="-209"/>
                  <a:pt x="2470557" y="2"/>
                </a:cubicBezTo>
                <a:close/>
              </a:path>
            </a:pathLst>
          </a:custGeom>
          <a:solidFill>
            <a:schemeClr val="accent1"/>
          </a:solidFill>
        </p:spPr>
        <p:txBody>
          <a:bodyPr wrap="square">
            <a:noAutofit/>
          </a:bodyPr>
          <a:lstStyle/>
          <a:p>
            <a:endParaRPr lang="en-US"/>
          </a:p>
        </p:txBody>
      </p:sp>
      <p:sp>
        <p:nvSpPr>
          <p:cNvPr id="4" name="Date Placeholder 3">
            <a:extLst>
              <a:ext uri="{FF2B5EF4-FFF2-40B4-BE49-F238E27FC236}">
                <a16:creationId xmlns:a16="http://schemas.microsoft.com/office/drawing/2014/main" id="{210E4E3C-51E8-15F3-8A9A-A97A967DE38B}"/>
              </a:ext>
            </a:extLst>
          </p:cNvPr>
          <p:cNvSpPr>
            <a:spLocks noGrp="1"/>
          </p:cNvSpPr>
          <p:nvPr>
            <p:ph type="dt" sz="half" idx="10"/>
          </p:nvPr>
        </p:nvSpPr>
        <p:spPr/>
        <p:txBody>
          <a:bodyPr/>
          <a:lstStyle/>
          <a:p>
            <a:fld id="{75955407-3EE2-5D4B-A8A9-9E0C413C0850}" type="datetimeFigureOut">
              <a:rPr lang="en-US" smtClean="0"/>
              <a:t>11/14/2025</a:t>
            </a:fld>
            <a:endParaRPr lang="en-US"/>
          </a:p>
        </p:txBody>
      </p:sp>
      <p:sp>
        <p:nvSpPr>
          <p:cNvPr id="5" name="Footer Placeholder 4">
            <a:extLst>
              <a:ext uri="{FF2B5EF4-FFF2-40B4-BE49-F238E27FC236}">
                <a16:creationId xmlns:a16="http://schemas.microsoft.com/office/drawing/2014/main" id="{BE987C7D-AF50-B0FE-349B-979022A7F9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BD536F-8765-22B2-8CB3-0939B661F419}"/>
              </a:ext>
            </a:extLst>
          </p:cNvPr>
          <p:cNvSpPr>
            <a:spLocks noGrp="1"/>
          </p:cNvSpPr>
          <p:nvPr>
            <p:ph type="sldNum" sz="quarter" idx="12"/>
          </p:nvPr>
        </p:nvSpPr>
        <p:spPr/>
        <p:txBody>
          <a:bodyPr/>
          <a:lstStyle/>
          <a:p>
            <a:fld id="{472EF32D-26D7-C841-8D09-5386E097479B}" type="slidenum">
              <a:rPr lang="en-US" smtClean="0"/>
              <a:t>‹#›</a:t>
            </a:fld>
            <a:endParaRPr lang="en-US"/>
          </a:p>
        </p:txBody>
      </p:sp>
      <p:sp>
        <p:nvSpPr>
          <p:cNvPr id="35" name="Freeform 34">
            <a:extLst>
              <a:ext uri="{FF2B5EF4-FFF2-40B4-BE49-F238E27FC236}">
                <a16:creationId xmlns:a16="http://schemas.microsoft.com/office/drawing/2014/main" id="{A6187176-CFDE-7649-BF27-0BA6918781E8}"/>
              </a:ext>
            </a:extLst>
          </p:cNvPr>
          <p:cNvSpPr/>
          <p:nvPr userDrawn="1"/>
        </p:nvSpPr>
        <p:spPr>
          <a:xfrm rot="19871087">
            <a:off x="3776892" y="1165346"/>
            <a:ext cx="1646579" cy="1643255"/>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accent2"/>
            </a:solid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BE8EC1D4-CF9F-788D-68A3-007D46D61178}"/>
              </a:ext>
            </a:extLst>
          </p:cNvPr>
          <p:cNvSpPr/>
          <p:nvPr userDrawn="1"/>
        </p:nvSpPr>
        <p:spPr>
          <a:xfrm rot="2954749">
            <a:off x="4367132" y="313334"/>
            <a:ext cx="338099" cy="337417"/>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solidFill>
            <a:schemeClr val="accent2"/>
          </a:solidFill>
          <a:ln w="1478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461DE107-63E9-8A59-DF8D-2B217EBC291D}"/>
              </a:ext>
            </a:extLst>
          </p:cNvPr>
          <p:cNvSpPr/>
          <p:nvPr userDrawn="1"/>
        </p:nvSpPr>
        <p:spPr>
          <a:xfrm rot="17256330">
            <a:off x="7177957" y="4987936"/>
            <a:ext cx="338099" cy="337417"/>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solidFill>
            <a:schemeClr val="bg2"/>
          </a:solidFill>
          <a:ln w="1478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1DC1FFC-995B-93C7-1716-CE32353916D0}"/>
              </a:ext>
            </a:extLst>
          </p:cNvPr>
          <p:cNvSpPr/>
          <p:nvPr userDrawn="1"/>
        </p:nvSpPr>
        <p:spPr>
          <a:xfrm rot="20442165">
            <a:off x="9712847" y="4313444"/>
            <a:ext cx="2056375" cy="2052224"/>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solidFill>
            <a:schemeClr val="accent2"/>
          </a:solidFill>
          <a:ln w="1478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0D307982-8FE2-CA9A-AE53-43D8D4E3866E}"/>
              </a:ext>
            </a:extLst>
          </p:cNvPr>
          <p:cNvSpPr/>
          <p:nvPr userDrawn="1"/>
        </p:nvSpPr>
        <p:spPr>
          <a:xfrm rot="14556193">
            <a:off x="5255717" y="2255044"/>
            <a:ext cx="338099" cy="337417"/>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solidFill>
            <a:schemeClr val="bg2"/>
          </a:solidFill>
          <a:ln w="14780"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71D6CF1-A731-A46B-2745-F16FD9ACC845}"/>
              </a:ext>
            </a:extLst>
          </p:cNvPr>
          <p:cNvSpPr/>
          <p:nvPr userDrawn="1"/>
        </p:nvSpPr>
        <p:spPr>
          <a:xfrm rot="1370939">
            <a:off x="9781905" y="3465451"/>
            <a:ext cx="1059725" cy="1057586"/>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bg2"/>
            </a:solidFill>
            <a:prstDash val="solid"/>
            <a:miter/>
          </a:ln>
        </p:spPr>
        <p:txBody>
          <a:bodyPr rtlCol="0" anchor="ctr"/>
          <a:lstStyle/>
          <a:p>
            <a:endParaRPr lang="en-US"/>
          </a:p>
        </p:txBody>
      </p:sp>
      <p:pic>
        <p:nvPicPr>
          <p:cNvPr id="8" name="Graphic 7">
            <a:extLst>
              <a:ext uri="{FF2B5EF4-FFF2-40B4-BE49-F238E27FC236}">
                <a16:creationId xmlns:a16="http://schemas.microsoft.com/office/drawing/2014/main" id="{36688014-7828-4248-B5D4-75FF8EED67E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64875" y="528355"/>
            <a:ext cx="3289850" cy="800572"/>
          </a:xfrm>
          <a:prstGeom prst="rect">
            <a:avLst/>
          </a:prstGeom>
        </p:spPr>
      </p:pic>
      <p:sp>
        <p:nvSpPr>
          <p:cNvPr id="9" name="Title 1">
            <a:extLst>
              <a:ext uri="{FF2B5EF4-FFF2-40B4-BE49-F238E27FC236}">
                <a16:creationId xmlns:a16="http://schemas.microsoft.com/office/drawing/2014/main" id="{ACA59E06-5FB1-4CCC-89FA-62B334DA59B0}"/>
              </a:ext>
            </a:extLst>
          </p:cNvPr>
          <p:cNvSpPr>
            <a:spLocks noGrp="1"/>
          </p:cNvSpPr>
          <p:nvPr>
            <p:ph type="title" hasCustomPrompt="1"/>
          </p:nvPr>
        </p:nvSpPr>
        <p:spPr>
          <a:xfrm>
            <a:off x="676879" y="1945983"/>
            <a:ext cx="5091872" cy="2616492"/>
          </a:xfrm>
        </p:spPr>
        <p:txBody>
          <a:bodyPr anchor="b">
            <a:noAutofit/>
          </a:bodyPr>
          <a:lstStyle>
            <a:lvl1pPr>
              <a:defRPr sz="5400" b="0" i="0">
                <a:solidFill>
                  <a:schemeClr val="tx2"/>
                </a:solidFill>
                <a:latin typeface="+mj-lt"/>
                <a:ea typeface="Palatino" pitchFamily="2" charset="77"/>
              </a:defRPr>
            </a:lvl1pPr>
          </a:lstStyle>
          <a:p>
            <a:r>
              <a:rPr lang="en-GB" dirty="0"/>
              <a:t>Outro </a:t>
            </a:r>
            <a:br>
              <a:rPr lang="en-GB" dirty="0"/>
            </a:br>
            <a:r>
              <a:rPr lang="en-GB" dirty="0"/>
              <a:t>message here</a:t>
            </a:r>
            <a:endParaRPr lang="en-US" dirty="0"/>
          </a:p>
        </p:txBody>
      </p:sp>
      <p:sp>
        <p:nvSpPr>
          <p:cNvPr id="10" name="Text Placeholder 2">
            <a:extLst>
              <a:ext uri="{FF2B5EF4-FFF2-40B4-BE49-F238E27FC236}">
                <a16:creationId xmlns:a16="http://schemas.microsoft.com/office/drawing/2014/main" id="{7925E7BE-D7D0-F690-E8E5-D63673C23DCE}"/>
              </a:ext>
            </a:extLst>
          </p:cNvPr>
          <p:cNvSpPr>
            <a:spLocks noGrp="1"/>
          </p:cNvSpPr>
          <p:nvPr>
            <p:ph type="body" idx="1" hasCustomPrompt="1"/>
          </p:nvPr>
        </p:nvSpPr>
        <p:spPr>
          <a:xfrm>
            <a:off x="676879" y="4589463"/>
            <a:ext cx="5091872" cy="1500187"/>
          </a:xfrm>
        </p:spPr>
        <p:txBody>
          <a:bodyPr>
            <a:noAutofit/>
          </a:bodyPr>
          <a:lstStyle>
            <a:lvl1pPr marL="0" indent="0">
              <a:buNone/>
              <a:defRPr sz="2800">
                <a:solidFill>
                  <a:schemeClr val="accent1"/>
                </a:solidFill>
                <a:latin typeface="+mn-lt"/>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Subheading here</a:t>
            </a:r>
          </a:p>
        </p:txBody>
      </p:sp>
    </p:spTree>
    <p:extLst>
      <p:ext uri="{BB962C8B-B14F-4D97-AF65-F5344CB8AC3E}">
        <p14:creationId xmlns:p14="http://schemas.microsoft.com/office/powerpoint/2010/main" val="526038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2.2">
    <p:bg>
      <p:bgPr>
        <a:solidFill>
          <a:schemeClr val="bg1"/>
        </a:solidFill>
        <a:effectLst/>
      </p:bgPr>
    </p:bg>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5A99AD87-3110-5F66-27EA-A7BD9A67F606}"/>
              </a:ext>
            </a:extLst>
          </p:cNvPr>
          <p:cNvSpPr>
            <a:spLocks noGrp="1"/>
          </p:cNvSpPr>
          <p:nvPr>
            <p:ph type="pic" sz="quarter" idx="13"/>
          </p:nvPr>
        </p:nvSpPr>
        <p:spPr>
          <a:xfrm>
            <a:off x="4324257" y="-2392374"/>
            <a:ext cx="8572686" cy="8748724"/>
          </a:xfrm>
          <a:custGeom>
            <a:avLst/>
            <a:gdLst>
              <a:gd name="connsiteX0" fmla="*/ 2470557 w 8572686"/>
              <a:gd name="connsiteY0" fmla="*/ 2 h 8748724"/>
              <a:gd name="connsiteX1" fmla="*/ 2565216 w 8572686"/>
              <a:gd name="connsiteY1" fmla="*/ 7820 h 8748724"/>
              <a:gd name="connsiteX2" fmla="*/ 7116869 w 8572686"/>
              <a:gd name="connsiteY2" fmla="*/ 1062752 h 8748724"/>
              <a:gd name="connsiteX3" fmla="*/ 7606565 w 8572686"/>
              <a:gd name="connsiteY3" fmla="*/ 1557776 h 8748724"/>
              <a:gd name="connsiteX4" fmla="*/ 8565944 w 8572686"/>
              <a:gd name="connsiteY4" fmla="*/ 5766791 h 8748724"/>
              <a:gd name="connsiteX5" fmla="*/ 8245532 w 8572686"/>
              <a:gd name="connsiteY5" fmla="*/ 6385694 h 8748724"/>
              <a:gd name="connsiteX6" fmla="*/ 3666541 w 8572686"/>
              <a:gd name="connsiteY6" fmla="*/ 8685514 h 8748724"/>
              <a:gd name="connsiteX7" fmla="*/ 2978772 w 8572686"/>
              <a:gd name="connsiteY7" fmla="*/ 8572974 h 8748724"/>
              <a:gd name="connsiteX8" fmla="*/ 171024 w 8572686"/>
              <a:gd name="connsiteY8" fmla="*/ 5292310 h 8748724"/>
              <a:gd name="connsiteX9" fmla="*/ 66363 w 8572686"/>
              <a:gd name="connsiteY9" fmla="*/ 4603901 h 8748724"/>
              <a:gd name="connsiteX10" fmla="*/ 1942270 w 8572686"/>
              <a:gd name="connsiteY10" fmla="*/ 320698 h 8748724"/>
              <a:gd name="connsiteX11" fmla="*/ 2202971 w 8572686"/>
              <a:gd name="connsiteY11" fmla="*/ 63201 h 8748724"/>
              <a:gd name="connsiteX12" fmla="*/ 2202995 w 8572686"/>
              <a:gd name="connsiteY12" fmla="*/ 63189 h 8748724"/>
              <a:gd name="connsiteX13" fmla="*/ 2203022 w 8572686"/>
              <a:gd name="connsiteY13" fmla="*/ 63176 h 8748724"/>
              <a:gd name="connsiteX14" fmla="*/ 2470557 w 8572686"/>
              <a:gd name="connsiteY14" fmla="*/ 2 h 874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72686" h="8748724">
                <a:moveTo>
                  <a:pt x="2470557" y="2"/>
                </a:moveTo>
                <a:cubicBezTo>
                  <a:pt x="2501911" y="72"/>
                  <a:pt x="2533550" y="2635"/>
                  <a:pt x="2565216" y="7820"/>
                </a:cubicBezTo>
                <a:lnTo>
                  <a:pt x="7116869" y="1062752"/>
                </a:lnTo>
                <a:cubicBezTo>
                  <a:pt x="7370229" y="1104236"/>
                  <a:pt x="7568029" y="1303988"/>
                  <a:pt x="7606565" y="1557776"/>
                </a:cubicBezTo>
                <a:lnTo>
                  <a:pt x="8565944" y="5766791"/>
                </a:lnTo>
                <a:cubicBezTo>
                  <a:pt x="8604478" y="6020581"/>
                  <a:pt x="8475199" y="6270343"/>
                  <a:pt x="8245532" y="6385694"/>
                </a:cubicBezTo>
                <a:lnTo>
                  <a:pt x="3666541" y="8685514"/>
                </a:lnTo>
                <a:cubicBezTo>
                  <a:pt x="3436874" y="8800865"/>
                  <a:pt x="3159325" y="8755434"/>
                  <a:pt x="2978772" y="8572974"/>
                </a:cubicBezTo>
                <a:lnTo>
                  <a:pt x="171024" y="5292310"/>
                </a:lnTo>
                <a:cubicBezTo>
                  <a:pt x="-9526" y="5109849"/>
                  <a:pt x="-51664" y="4831915"/>
                  <a:pt x="66363" y="4603901"/>
                </a:cubicBezTo>
                <a:lnTo>
                  <a:pt x="1942270" y="320698"/>
                </a:lnTo>
                <a:cubicBezTo>
                  <a:pt x="2001289" y="206698"/>
                  <a:pt x="2093660" y="118116"/>
                  <a:pt x="2202971" y="63201"/>
                </a:cubicBezTo>
                <a:cubicBezTo>
                  <a:pt x="2202971" y="63201"/>
                  <a:pt x="2202971" y="63201"/>
                  <a:pt x="2202995" y="63189"/>
                </a:cubicBezTo>
                <a:cubicBezTo>
                  <a:pt x="2202995" y="63189"/>
                  <a:pt x="2203022" y="63176"/>
                  <a:pt x="2203022" y="63176"/>
                </a:cubicBezTo>
                <a:cubicBezTo>
                  <a:pt x="2284993" y="22015"/>
                  <a:pt x="2376494" y="-209"/>
                  <a:pt x="2470557" y="2"/>
                </a:cubicBezTo>
                <a:close/>
              </a:path>
            </a:pathLst>
          </a:custGeom>
          <a:solidFill>
            <a:schemeClr val="bg2"/>
          </a:solidFill>
        </p:spPr>
        <p:txBody>
          <a:bodyPr wrap="square">
            <a:noAutofit/>
          </a:bodyPr>
          <a:lstStyle/>
          <a:p>
            <a:endParaRPr lang="en-US"/>
          </a:p>
        </p:txBody>
      </p:sp>
      <p:sp>
        <p:nvSpPr>
          <p:cNvPr id="4" name="Date Placeholder 3">
            <a:extLst>
              <a:ext uri="{FF2B5EF4-FFF2-40B4-BE49-F238E27FC236}">
                <a16:creationId xmlns:a16="http://schemas.microsoft.com/office/drawing/2014/main" id="{210E4E3C-51E8-15F3-8A9A-A97A967DE38B}"/>
              </a:ext>
            </a:extLst>
          </p:cNvPr>
          <p:cNvSpPr>
            <a:spLocks noGrp="1"/>
          </p:cNvSpPr>
          <p:nvPr>
            <p:ph type="dt" sz="half" idx="10"/>
          </p:nvPr>
        </p:nvSpPr>
        <p:spPr/>
        <p:txBody>
          <a:bodyPr/>
          <a:lstStyle/>
          <a:p>
            <a:fld id="{75955407-3EE2-5D4B-A8A9-9E0C413C0850}" type="datetimeFigureOut">
              <a:rPr lang="en-US" smtClean="0"/>
              <a:t>11/14/2025</a:t>
            </a:fld>
            <a:endParaRPr lang="en-US"/>
          </a:p>
        </p:txBody>
      </p:sp>
      <p:sp>
        <p:nvSpPr>
          <p:cNvPr id="5" name="Footer Placeholder 4">
            <a:extLst>
              <a:ext uri="{FF2B5EF4-FFF2-40B4-BE49-F238E27FC236}">
                <a16:creationId xmlns:a16="http://schemas.microsoft.com/office/drawing/2014/main" id="{BE987C7D-AF50-B0FE-349B-979022A7F9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BD536F-8765-22B2-8CB3-0939B661F419}"/>
              </a:ext>
            </a:extLst>
          </p:cNvPr>
          <p:cNvSpPr>
            <a:spLocks noGrp="1"/>
          </p:cNvSpPr>
          <p:nvPr>
            <p:ph type="sldNum" sz="quarter" idx="12"/>
          </p:nvPr>
        </p:nvSpPr>
        <p:spPr/>
        <p:txBody>
          <a:bodyPr/>
          <a:lstStyle/>
          <a:p>
            <a:fld id="{472EF32D-26D7-C841-8D09-5386E097479B}" type="slidenum">
              <a:rPr lang="en-US" smtClean="0"/>
              <a:t>‹#›</a:t>
            </a:fld>
            <a:endParaRPr lang="en-US"/>
          </a:p>
        </p:txBody>
      </p:sp>
      <p:pic>
        <p:nvPicPr>
          <p:cNvPr id="8" name="Graphic 7">
            <a:extLst>
              <a:ext uri="{FF2B5EF4-FFF2-40B4-BE49-F238E27FC236}">
                <a16:creationId xmlns:a16="http://schemas.microsoft.com/office/drawing/2014/main" id="{36688014-7828-4248-B5D4-75FF8EED67E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64875" y="528355"/>
            <a:ext cx="3289850" cy="800572"/>
          </a:xfrm>
          <a:prstGeom prst="rect">
            <a:avLst/>
          </a:prstGeom>
        </p:spPr>
      </p:pic>
      <p:sp>
        <p:nvSpPr>
          <p:cNvPr id="9" name="Title 1">
            <a:extLst>
              <a:ext uri="{FF2B5EF4-FFF2-40B4-BE49-F238E27FC236}">
                <a16:creationId xmlns:a16="http://schemas.microsoft.com/office/drawing/2014/main" id="{ACA59E06-5FB1-4CCC-89FA-62B334DA59B0}"/>
              </a:ext>
            </a:extLst>
          </p:cNvPr>
          <p:cNvSpPr>
            <a:spLocks noGrp="1"/>
          </p:cNvSpPr>
          <p:nvPr>
            <p:ph type="title" hasCustomPrompt="1"/>
          </p:nvPr>
        </p:nvSpPr>
        <p:spPr>
          <a:xfrm>
            <a:off x="676879" y="1945983"/>
            <a:ext cx="5091872" cy="2616492"/>
          </a:xfrm>
        </p:spPr>
        <p:txBody>
          <a:bodyPr anchor="b">
            <a:noAutofit/>
          </a:bodyPr>
          <a:lstStyle>
            <a:lvl1pPr>
              <a:defRPr sz="5400" b="0" i="0">
                <a:solidFill>
                  <a:schemeClr val="tx2"/>
                </a:solidFill>
                <a:latin typeface="+mj-lt"/>
                <a:ea typeface="Palatino" pitchFamily="2" charset="77"/>
              </a:defRPr>
            </a:lvl1pPr>
          </a:lstStyle>
          <a:p>
            <a:r>
              <a:rPr lang="en-GB" dirty="0"/>
              <a:t>Outro </a:t>
            </a:r>
            <a:br>
              <a:rPr lang="en-GB" dirty="0"/>
            </a:br>
            <a:r>
              <a:rPr lang="en-GB" dirty="0"/>
              <a:t>message here</a:t>
            </a:r>
            <a:endParaRPr lang="en-US" dirty="0"/>
          </a:p>
        </p:txBody>
      </p:sp>
      <p:sp>
        <p:nvSpPr>
          <p:cNvPr id="10" name="Text Placeholder 2">
            <a:extLst>
              <a:ext uri="{FF2B5EF4-FFF2-40B4-BE49-F238E27FC236}">
                <a16:creationId xmlns:a16="http://schemas.microsoft.com/office/drawing/2014/main" id="{7925E7BE-D7D0-F690-E8E5-D63673C23DCE}"/>
              </a:ext>
            </a:extLst>
          </p:cNvPr>
          <p:cNvSpPr>
            <a:spLocks noGrp="1"/>
          </p:cNvSpPr>
          <p:nvPr>
            <p:ph type="body" idx="1" hasCustomPrompt="1"/>
          </p:nvPr>
        </p:nvSpPr>
        <p:spPr>
          <a:xfrm>
            <a:off x="676879" y="4589463"/>
            <a:ext cx="5091872" cy="1500187"/>
          </a:xfrm>
        </p:spPr>
        <p:txBody>
          <a:bodyPr>
            <a:noAutofit/>
          </a:bodyPr>
          <a:lstStyle>
            <a:lvl1pPr marL="0" indent="0">
              <a:buNone/>
              <a:defRPr sz="2800">
                <a:solidFill>
                  <a:schemeClr val="accent1"/>
                </a:solidFill>
                <a:latin typeface="+mn-lt"/>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Subheading here</a:t>
            </a:r>
          </a:p>
        </p:txBody>
      </p:sp>
      <p:sp>
        <p:nvSpPr>
          <p:cNvPr id="2" name="Freeform 1">
            <a:extLst>
              <a:ext uri="{FF2B5EF4-FFF2-40B4-BE49-F238E27FC236}">
                <a16:creationId xmlns:a16="http://schemas.microsoft.com/office/drawing/2014/main" id="{A87AD704-1A0F-8A25-2391-1DD4848B392D}"/>
              </a:ext>
            </a:extLst>
          </p:cNvPr>
          <p:cNvSpPr/>
          <p:nvPr userDrawn="1"/>
        </p:nvSpPr>
        <p:spPr>
          <a:xfrm rot="20442165">
            <a:off x="10622964" y="4057894"/>
            <a:ext cx="1293275" cy="1290664"/>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accent2">
                <a:alpha val="80000"/>
              </a:schemeClr>
            </a:solidFill>
            <a:prstDash val="solid"/>
            <a:miter/>
          </a:ln>
        </p:spPr>
        <p:txBody>
          <a:bodyPr rtlCol="0" anchor="ctr"/>
          <a:lstStyle/>
          <a:p>
            <a:endParaRPr lang="en-US"/>
          </a:p>
        </p:txBody>
      </p:sp>
      <p:sp>
        <p:nvSpPr>
          <p:cNvPr id="3" name="Freeform 2">
            <a:extLst>
              <a:ext uri="{FF2B5EF4-FFF2-40B4-BE49-F238E27FC236}">
                <a16:creationId xmlns:a16="http://schemas.microsoft.com/office/drawing/2014/main" id="{0BA85941-8069-9905-12CD-2E072AB1CBDD}"/>
              </a:ext>
            </a:extLst>
          </p:cNvPr>
          <p:cNvSpPr/>
          <p:nvPr userDrawn="1"/>
        </p:nvSpPr>
        <p:spPr>
          <a:xfrm rot="1370939">
            <a:off x="10745663" y="5103214"/>
            <a:ext cx="666471" cy="665126"/>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bg2"/>
            </a:solid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9CB0DE61-C700-2FA4-A334-906C1D685FE4}"/>
              </a:ext>
            </a:extLst>
          </p:cNvPr>
          <p:cNvSpPr/>
          <p:nvPr userDrawn="1"/>
        </p:nvSpPr>
        <p:spPr>
          <a:xfrm rot="19871087">
            <a:off x="4446300" y="187624"/>
            <a:ext cx="1046961" cy="1044847"/>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accent2"/>
            </a:solidFill>
            <a:prstDash val="solid"/>
            <a:miter/>
          </a:ln>
        </p:spPr>
        <p:txBody>
          <a:bodyPr rtlCol="0" anchor="ctr"/>
          <a:lstStyle/>
          <a:p>
            <a:endParaRPr lang="en-US"/>
          </a:p>
        </p:txBody>
      </p:sp>
    </p:spTree>
    <p:extLst>
      <p:ext uri="{BB962C8B-B14F-4D97-AF65-F5344CB8AC3E}">
        <p14:creationId xmlns:p14="http://schemas.microsoft.com/office/powerpoint/2010/main" val="546804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ody Slide 1">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1F0899FF-F49A-B9F9-ED0C-30CA05E71BF6}"/>
              </a:ext>
            </a:extLst>
          </p:cNvPr>
          <p:cNvSpPr/>
          <p:nvPr userDrawn="1"/>
        </p:nvSpPr>
        <p:spPr>
          <a:xfrm rot="4110533">
            <a:off x="-229040" y="5276710"/>
            <a:ext cx="1815270" cy="1841407"/>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solidFill>
            <a:schemeClr val="accent3">
              <a:alpha val="50000"/>
            </a:schemeClr>
          </a:solidFill>
          <a:ln w="14780" cap="flat">
            <a:noFill/>
            <a:prstDash val="solid"/>
            <a:miter/>
          </a:ln>
        </p:spPr>
        <p:txBody>
          <a:bodyPr rtlCol="0" anchor="ctr"/>
          <a:lstStyle/>
          <a:p>
            <a:endParaRPr lang="en-US" dirty="0"/>
          </a:p>
        </p:txBody>
      </p:sp>
      <p:sp>
        <p:nvSpPr>
          <p:cNvPr id="3" name="Text Placeholder 2">
            <a:extLst>
              <a:ext uri="{FF2B5EF4-FFF2-40B4-BE49-F238E27FC236}">
                <a16:creationId xmlns:a16="http://schemas.microsoft.com/office/drawing/2014/main" id="{621D9407-6D07-D586-C420-C5F309D7B51F}"/>
              </a:ext>
            </a:extLst>
          </p:cNvPr>
          <p:cNvSpPr>
            <a:spLocks noGrp="1"/>
          </p:cNvSpPr>
          <p:nvPr>
            <p:ph type="body" idx="1" hasCustomPrompt="1"/>
          </p:nvPr>
        </p:nvSpPr>
        <p:spPr>
          <a:xfrm>
            <a:off x="839788" y="1681163"/>
            <a:ext cx="5157787" cy="823912"/>
          </a:xfrm>
        </p:spPr>
        <p:txBody>
          <a:bodyPr anchor="b">
            <a:normAutofit/>
          </a:bodyPr>
          <a:lstStyle>
            <a:lvl1pPr marL="0" indent="0">
              <a:buNone/>
              <a:defRPr sz="2400" b="1">
                <a:solidFill>
                  <a:srgbClr val="6E1043"/>
                </a:solidFill>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Subheading here</a:t>
            </a:r>
          </a:p>
        </p:txBody>
      </p:sp>
      <p:sp>
        <p:nvSpPr>
          <p:cNvPr id="7" name="Date Placeholder 6">
            <a:extLst>
              <a:ext uri="{FF2B5EF4-FFF2-40B4-BE49-F238E27FC236}">
                <a16:creationId xmlns:a16="http://schemas.microsoft.com/office/drawing/2014/main" id="{20BB94C0-D798-FA6A-53BD-0C0549D22C6C}"/>
              </a:ext>
            </a:extLst>
          </p:cNvPr>
          <p:cNvSpPr>
            <a:spLocks noGrp="1"/>
          </p:cNvSpPr>
          <p:nvPr>
            <p:ph type="dt" sz="half" idx="10"/>
          </p:nvPr>
        </p:nvSpPr>
        <p:spPr/>
        <p:txBody>
          <a:bodyPr/>
          <a:lstStyle/>
          <a:p>
            <a:fld id="{CF6C03E3-1854-4545-BC08-2D92D3E93102}" type="datetimeFigureOut">
              <a:rPr lang="en-US" smtClean="0"/>
              <a:t>11/14/2025</a:t>
            </a:fld>
            <a:endParaRPr lang="en-US"/>
          </a:p>
        </p:txBody>
      </p:sp>
      <p:sp>
        <p:nvSpPr>
          <p:cNvPr id="8" name="Footer Placeholder 7">
            <a:extLst>
              <a:ext uri="{FF2B5EF4-FFF2-40B4-BE49-F238E27FC236}">
                <a16:creationId xmlns:a16="http://schemas.microsoft.com/office/drawing/2014/main" id="{358A7C19-F247-2851-E6AB-2614D00E91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EBA9F50-B564-F073-E117-A1C46D8CA483}"/>
              </a:ext>
            </a:extLst>
          </p:cNvPr>
          <p:cNvSpPr>
            <a:spLocks noGrp="1"/>
          </p:cNvSpPr>
          <p:nvPr>
            <p:ph type="sldNum" sz="quarter" idx="12"/>
          </p:nvPr>
        </p:nvSpPr>
        <p:spPr/>
        <p:txBody>
          <a:bodyPr/>
          <a:lstStyle/>
          <a:p>
            <a:fld id="{32C80A1A-9A06-BB4E-A245-4AD2E12C1F59}" type="slidenum">
              <a:rPr lang="en-US" smtClean="0"/>
              <a:t>‹#›</a:t>
            </a:fld>
            <a:endParaRPr lang="en-US"/>
          </a:p>
        </p:txBody>
      </p:sp>
      <p:sp>
        <p:nvSpPr>
          <p:cNvPr id="10" name="Title Placeholder 1">
            <a:extLst>
              <a:ext uri="{FF2B5EF4-FFF2-40B4-BE49-F238E27FC236}">
                <a16:creationId xmlns:a16="http://schemas.microsoft.com/office/drawing/2014/main" id="{AD8120A6-6506-91FD-20D5-4E72547B4027}"/>
              </a:ext>
            </a:extLst>
          </p:cNvPr>
          <p:cNvSpPr>
            <a:spLocks noGrp="1"/>
          </p:cNvSpPr>
          <p:nvPr>
            <p:ph type="title"/>
          </p:nvPr>
        </p:nvSpPr>
        <p:spPr>
          <a:xfrm>
            <a:off x="2160694" y="365125"/>
            <a:ext cx="9193106" cy="1325563"/>
          </a:xfrm>
          <a:prstGeom prst="rect">
            <a:avLst/>
          </a:prstGeom>
        </p:spPr>
        <p:txBody>
          <a:bodyPr vert="horz" lIns="91440" tIns="45720" rIns="91440" bIns="45720" rtlCol="0" anchor="ctr">
            <a:normAutofit/>
          </a:bodyPr>
          <a:lstStyle/>
          <a:p>
            <a:r>
              <a:rPr lang="en-GB" dirty="0"/>
              <a:t>Subtitle Here</a:t>
            </a:r>
            <a:endParaRPr lang="en-US" dirty="0"/>
          </a:p>
        </p:txBody>
      </p:sp>
      <p:sp>
        <p:nvSpPr>
          <p:cNvPr id="11" name="Picture Placeholder 10">
            <a:extLst>
              <a:ext uri="{FF2B5EF4-FFF2-40B4-BE49-F238E27FC236}">
                <a16:creationId xmlns:a16="http://schemas.microsoft.com/office/drawing/2014/main" id="{76D18D1B-36B0-5FC2-4CE2-53B53B01D502}"/>
              </a:ext>
            </a:extLst>
          </p:cNvPr>
          <p:cNvSpPr>
            <a:spLocks noGrp="1"/>
          </p:cNvSpPr>
          <p:nvPr>
            <p:ph type="pic" sz="quarter" idx="13"/>
          </p:nvPr>
        </p:nvSpPr>
        <p:spPr>
          <a:xfrm>
            <a:off x="6194427" y="-914400"/>
            <a:ext cx="9488928" cy="9683780"/>
          </a:xfrm>
          <a:custGeom>
            <a:avLst/>
            <a:gdLst>
              <a:gd name="connsiteX0" fmla="*/ 2470557 w 8572686"/>
              <a:gd name="connsiteY0" fmla="*/ 2 h 8748724"/>
              <a:gd name="connsiteX1" fmla="*/ 2565216 w 8572686"/>
              <a:gd name="connsiteY1" fmla="*/ 7820 h 8748724"/>
              <a:gd name="connsiteX2" fmla="*/ 7116869 w 8572686"/>
              <a:gd name="connsiteY2" fmla="*/ 1062752 h 8748724"/>
              <a:gd name="connsiteX3" fmla="*/ 7606565 w 8572686"/>
              <a:gd name="connsiteY3" fmla="*/ 1557776 h 8748724"/>
              <a:gd name="connsiteX4" fmla="*/ 8565944 w 8572686"/>
              <a:gd name="connsiteY4" fmla="*/ 5766791 h 8748724"/>
              <a:gd name="connsiteX5" fmla="*/ 8245532 w 8572686"/>
              <a:gd name="connsiteY5" fmla="*/ 6385694 h 8748724"/>
              <a:gd name="connsiteX6" fmla="*/ 3666541 w 8572686"/>
              <a:gd name="connsiteY6" fmla="*/ 8685514 h 8748724"/>
              <a:gd name="connsiteX7" fmla="*/ 2978772 w 8572686"/>
              <a:gd name="connsiteY7" fmla="*/ 8572974 h 8748724"/>
              <a:gd name="connsiteX8" fmla="*/ 171024 w 8572686"/>
              <a:gd name="connsiteY8" fmla="*/ 5292310 h 8748724"/>
              <a:gd name="connsiteX9" fmla="*/ 66363 w 8572686"/>
              <a:gd name="connsiteY9" fmla="*/ 4603901 h 8748724"/>
              <a:gd name="connsiteX10" fmla="*/ 1942270 w 8572686"/>
              <a:gd name="connsiteY10" fmla="*/ 320698 h 8748724"/>
              <a:gd name="connsiteX11" fmla="*/ 2202971 w 8572686"/>
              <a:gd name="connsiteY11" fmla="*/ 63201 h 8748724"/>
              <a:gd name="connsiteX12" fmla="*/ 2202995 w 8572686"/>
              <a:gd name="connsiteY12" fmla="*/ 63189 h 8748724"/>
              <a:gd name="connsiteX13" fmla="*/ 2203022 w 8572686"/>
              <a:gd name="connsiteY13" fmla="*/ 63176 h 8748724"/>
              <a:gd name="connsiteX14" fmla="*/ 2470557 w 8572686"/>
              <a:gd name="connsiteY14" fmla="*/ 2 h 874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72686" h="8748724">
                <a:moveTo>
                  <a:pt x="2470557" y="2"/>
                </a:moveTo>
                <a:cubicBezTo>
                  <a:pt x="2501911" y="72"/>
                  <a:pt x="2533550" y="2635"/>
                  <a:pt x="2565216" y="7820"/>
                </a:cubicBezTo>
                <a:lnTo>
                  <a:pt x="7116869" y="1062752"/>
                </a:lnTo>
                <a:cubicBezTo>
                  <a:pt x="7370229" y="1104236"/>
                  <a:pt x="7568029" y="1303988"/>
                  <a:pt x="7606565" y="1557776"/>
                </a:cubicBezTo>
                <a:lnTo>
                  <a:pt x="8565944" y="5766791"/>
                </a:lnTo>
                <a:cubicBezTo>
                  <a:pt x="8604478" y="6020581"/>
                  <a:pt x="8475199" y="6270343"/>
                  <a:pt x="8245532" y="6385694"/>
                </a:cubicBezTo>
                <a:lnTo>
                  <a:pt x="3666541" y="8685514"/>
                </a:lnTo>
                <a:cubicBezTo>
                  <a:pt x="3436874" y="8800865"/>
                  <a:pt x="3159325" y="8755434"/>
                  <a:pt x="2978772" y="8572974"/>
                </a:cubicBezTo>
                <a:lnTo>
                  <a:pt x="171024" y="5292310"/>
                </a:lnTo>
                <a:cubicBezTo>
                  <a:pt x="-9526" y="5109849"/>
                  <a:pt x="-51664" y="4831915"/>
                  <a:pt x="66363" y="4603901"/>
                </a:cubicBezTo>
                <a:lnTo>
                  <a:pt x="1942270" y="320698"/>
                </a:lnTo>
                <a:cubicBezTo>
                  <a:pt x="2001289" y="206698"/>
                  <a:pt x="2093660" y="118116"/>
                  <a:pt x="2202971" y="63201"/>
                </a:cubicBezTo>
                <a:cubicBezTo>
                  <a:pt x="2202971" y="63201"/>
                  <a:pt x="2202971" y="63201"/>
                  <a:pt x="2202995" y="63189"/>
                </a:cubicBezTo>
                <a:cubicBezTo>
                  <a:pt x="2202995" y="63189"/>
                  <a:pt x="2203022" y="63176"/>
                  <a:pt x="2203022" y="63176"/>
                </a:cubicBezTo>
                <a:cubicBezTo>
                  <a:pt x="2284993" y="22015"/>
                  <a:pt x="2376494" y="-209"/>
                  <a:pt x="2470557" y="2"/>
                </a:cubicBezTo>
                <a:close/>
              </a:path>
            </a:pathLst>
          </a:custGeom>
          <a:solidFill>
            <a:schemeClr val="accent3"/>
          </a:solidFill>
        </p:spPr>
        <p:txBody>
          <a:bodyPr wrap="square">
            <a:noAutofit/>
          </a:bodyPr>
          <a:lstStyle/>
          <a:p>
            <a:endParaRPr lang="en-US" dirty="0"/>
          </a:p>
        </p:txBody>
      </p:sp>
      <p:sp>
        <p:nvSpPr>
          <p:cNvPr id="13" name="Freeform 12">
            <a:extLst>
              <a:ext uri="{FF2B5EF4-FFF2-40B4-BE49-F238E27FC236}">
                <a16:creationId xmlns:a16="http://schemas.microsoft.com/office/drawing/2014/main" id="{B4710776-085A-B300-6639-F978500D1D01}"/>
              </a:ext>
            </a:extLst>
          </p:cNvPr>
          <p:cNvSpPr/>
          <p:nvPr userDrawn="1"/>
        </p:nvSpPr>
        <p:spPr>
          <a:xfrm rot="6093721">
            <a:off x="6480504" y="5440908"/>
            <a:ext cx="966120" cy="964170"/>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rgbClr val="6E1043"/>
            </a:solid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EBB24E6A-894D-24E6-915E-72F22B88ECF8}"/>
              </a:ext>
            </a:extLst>
          </p:cNvPr>
          <p:cNvSpPr/>
          <p:nvPr userDrawn="1"/>
        </p:nvSpPr>
        <p:spPr>
          <a:xfrm rot="20746076">
            <a:off x="161176" y="4761841"/>
            <a:ext cx="338368" cy="337685"/>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rgbClr val="6E1043"/>
            </a:solidFill>
            <a:prstDash val="solid"/>
            <a:miter/>
          </a:ln>
        </p:spPr>
        <p:txBody>
          <a:bodyPr rtlCol="0" anchor="ctr"/>
          <a:lstStyle/>
          <a:p>
            <a:endParaRPr lang="en-US" dirty="0"/>
          </a:p>
        </p:txBody>
      </p:sp>
      <p:sp>
        <p:nvSpPr>
          <p:cNvPr id="16" name="Freeform 15">
            <a:extLst>
              <a:ext uri="{FF2B5EF4-FFF2-40B4-BE49-F238E27FC236}">
                <a16:creationId xmlns:a16="http://schemas.microsoft.com/office/drawing/2014/main" id="{A3A378B2-F4BD-83D5-52E9-E3CE4C663191}"/>
              </a:ext>
            </a:extLst>
          </p:cNvPr>
          <p:cNvSpPr/>
          <p:nvPr userDrawn="1"/>
        </p:nvSpPr>
        <p:spPr>
          <a:xfrm rot="19361565">
            <a:off x="6215825" y="1825307"/>
            <a:ext cx="598728" cy="597520"/>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solidFill>
            <a:schemeClr val="accent3">
              <a:alpha val="50000"/>
            </a:schemeClr>
          </a:solidFill>
          <a:ln w="14780" cap="flat">
            <a:noFill/>
            <a:prstDash val="solid"/>
            <a:miter/>
          </a:ln>
        </p:spPr>
        <p:txBody>
          <a:bodyPr rtlCol="0" anchor="ctr"/>
          <a:lstStyle/>
          <a:p>
            <a:endParaRPr lang="en-US" dirty="0"/>
          </a:p>
        </p:txBody>
      </p:sp>
      <p:sp>
        <p:nvSpPr>
          <p:cNvPr id="17" name="Freeform 16">
            <a:extLst>
              <a:ext uri="{FF2B5EF4-FFF2-40B4-BE49-F238E27FC236}">
                <a16:creationId xmlns:a16="http://schemas.microsoft.com/office/drawing/2014/main" id="{FE9C2023-F2DF-2476-0128-7354A4945EEF}"/>
              </a:ext>
            </a:extLst>
          </p:cNvPr>
          <p:cNvSpPr/>
          <p:nvPr userDrawn="1"/>
        </p:nvSpPr>
        <p:spPr>
          <a:xfrm rot="12356032">
            <a:off x="2123429" y="3917612"/>
            <a:ext cx="3245573" cy="3292304"/>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bg1">
                <a:alpha val="50000"/>
              </a:schemeClr>
            </a:solidFill>
            <a:prstDash val="solid"/>
            <a:miter/>
          </a:ln>
        </p:spPr>
        <p:txBody>
          <a:bodyPr rtlCol="0" anchor="ctr"/>
          <a:lstStyle/>
          <a:p>
            <a:endParaRPr lang="en-US" dirty="0"/>
          </a:p>
        </p:txBody>
      </p:sp>
      <p:sp>
        <p:nvSpPr>
          <p:cNvPr id="6" name="Text Placeholder 22">
            <a:extLst>
              <a:ext uri="{FF2B5EF4-FFF2-40B4-BE49-F238E27FC236}">
                <a16:creationId xmlns:a16="http://schemas.microsoft.com/office/drawing/2014/main" id="{5F914475-664A-999E-CBB3-12D65FF9FE3F}"/>
              </a:ext>
            </a:extLst>
          </p:cNvPr>
          <p:cNvSpPr>
            <a:spLocks noGrp="1"/>
          </p:cNvSpPr>
          <p:nvPr>
            <p:ph type="body" sz="quarter" idx="14"/>
          </p:nvPr>
        </p:nvSpPr>
        <p:spPr>
          <a:xfrm>
            <a:off x="838200" y="2601832"/>
            <a:ext cx="5159375" cy="3657761"/>
          </a:xfrm>
        </p:spPr>
        <p:txBody>
          <a:bodyPr>
            <a:normAutofit/>
          </a:bodyPr>
          <a:lstStyle>
            <a:lvl1pPr>
              <a:defRPr sz="180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9434913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ody Slide 2">
    <p:spTree>
      <p:nvGrpSpPr>
        <p:cNvPr id="1" name=""/>
        <p:cNvGrpSpPr/>
        <p:nvPr/>
      </p:nvGrpSpPr>
      <p:grpSpPr>
        <a:xfrm>
          <a:off x="0" y="0"/>
          <a:ext cx="0" cy="0"/>
          <a:chOff x="0" y="0"/>
          <a:chExt cx="0" cy="0"/>
        </a:xfrm>
      </p:grpSpPr>
      <p:pic>
        <p:nvPicPr>
          <p:cNvPr id="8" name="Picture 7" descr="A pink background with white hexagons&#10;&#10;Description automatically generated">
            <a:extLst>
              <a:ext uri="{FF2B5EF4-FFF2-40B4-BE49-F238E27FC236}">
                <a16:creationId xmlns:a16="http://schemas.microsoft.com/office/drawing/2014/main" id="{2460AE6F-C436-69D6-56AD-783B0B427659}"/>
              </a:ext>
            </a:extLst>
          </p:cNvPr>
          <p:cNvPicPr>
            <a:picLocks noChangeAspect="1"/>
          </p:cNvPicPr>
          <p:nvPr userDrawn="1"/>
        </p:nvPicPr>
        <p:blipFill>
          <a:blip r:embed="rId2"/>
          <a:stretch>
            <a:fillRect/>
          </a:stretch>
        </p:blipFill>
        <p:spPr>
          <a:xfrm>
            <a:off x="-205154" y="-115399"/>
            <a:ext cx="12602308" cy="7088798"/>
          </a:xfrm>
          <a:prstGeom prst="rect">
            <a:avLst/>
          </a:prstGeom>
        </p:spPr>
      </p:pic>
      <p:sp>
        <p:nvSpPr>
          <p:cNvPr id="3" name="Content Placeholder 2">
            <a:extLst>
              <a:ext uri="{FF2B5EF4-FFF2-40B4-BE49-F238E27FC236}">
                <a16:creationId xmlns:a16="http://schemas.microsoft.com/office/drawing/2014/main" id="{421032D7-33B5-5E41-1C1A-C92240BCB368}"/>
              </a:ext>
            </a:extLst>
          </p:cNvPr>
          <p:cNvSpPr>
            <a:spLocks noGrp="1"/>
          </p:cNvSpPr>
          <p:nvPr>
            <p:ph idx="1" hasCustomPrompt="1"/>
          </p:nvPr>
        </p:nvSpPr>
        <p:spPr/>
        <p:txBody>
          <a:bodyPr/>
          <a:lstStyle/>
          <a:p>
            <a:pPr lvl="0"/>
            <a:r>
              <a:rPr lang="en-GB" dirty="0"/>
              <a:t>Body Copy</a:t>
            </a:r>
          </a:p>
        </p:txBody>
      </p:sp>
      <p:sp>
        <p:nvSpPr>
          <p:cNvPr id="4" name="Date Placeholder 3">
            <a:extLst>
              <a:ext uri="{FF2B5EF4-FFF2-40B4-BE49-F238E27FC236}">
                <a16:creationId xmlns:a16="http://schemas.microsoft.com/office/drawing/2014/main" id="{76B63443-8A01-E155-B5BA-5E7645247539}"/>
              </a:ext>
            </a:extLst>
          </p:cNvPr>
          <p:cNvSpPr>
            <a:spLocks noGrp="1"/>
          </p:cNvSpPr>
          <p:nvPr>
            <p:ph type="dt" sz="half" idx="10"/>
          </p:nvPr>
        </p:nvSpPr>
        <p:spPr/>
        <p:txBody>
          <a:bodyPr/>
          <a:lstStyle/>
          <a:p>
            <a:fld id="{CF6C03E3-1854-4545-BC08-2D92D3E93102}" type="datetimeFigureOut">
              <a:rPr lang="en-US" smtClean="0"/>
              <a:t>11/14/2025</a:t>
            </a:fld>
            <a:endParaRPr lang="en-US"/>
          </a:p>
        </p:txBody>
      </p:sp>
      <p:sp>
        <p:nvSpPr>
          <p:cNvPr id="5" name="Footer Placeholder 4">
            <a:extLst>
              <a:ext uri="{FF2B5EF4-FFF2-40B4-BE49-F238E27FC236}">
                <a16:creationId xmlns:a16="http://schemas.microsoft.com/office/drawing/2014/main" id="{B6925015-68A4-92FE-9758-5C92D1F80E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8B213-4A4E-0F7B-6D6E-435A255683DF}"/>
              </a:ext>
            </a:extLst>
          </p:cNvPr>
          <p:cNvSpPr>
            <a:spLocks noGrp="1"/>
          </p:cNvSpPr>
          <p:nvPr>
            <p:ph type="sldNum" sz="quarter" idx="12"/>
          </p:nvPr>
        </p:nvSpPr>
        <p:spPr/>
        <p:txBody>
          <a:bodyPr/>
          <a:lstStyle/>
          <a:p>
            <a:fld id="{32C80A1A-9A06-BB4E-A245-4AD2E12C1F59}" type="slidenum">
              <a:rPr lang="en-US" smtClean="0"/>
              <a:t>‹#›</a:t>
            </a:fld>
            <a:endParaRPr lang="en-US"/>
          </a:p>
        </p:txBody>
      </p:sp>
      <p:sp>
        <p:nvSpPr>
          <p:cNvPr id="7" name="Title Placeholder 1">
            <a:extLst>
              <a:ext uri="{FF2B5EF4-FFF2-40B4-BE49-F238E27FC236}">
                <a16:creationId xmlns:a16="http://schemas.microsoft.com/office/drawing/2014/main" id="{01B999F0-8A6D-69DC-78DD-4F296AE00CA3}"/>
              </a:ext>
            </a:extLst>
          </p:cNvPr>
          <p:cNvSpPr>
            <a:spLocks noGrp="1"/>
          </p:cNvSpPr>
          <p:nvPr>
            <p:ph type="title"/>
          </p:nvPr>
        </p:nvSpPr>
        <p:spPr>
          <a:xfrm>
            <a:off x="2160694" y="365125"/>
            <a:ext cx="9193106" cy="1325563"/>
          </a:xfrm>
          <a:prstGeom prst="rect">
            <a:avLst/>
          </a:prstGeom>
        </p:spPr>
        <p:txBody>
          <a:bodyPr vert="horz" lIns="91440" tIns="45720" rIns="91440" bIns="45720" rtlCol="0" anchor="ctr">
            <a:normAutofit/>
          </a:bodyPr>
          <a:lstStyle/>
          <a:p>
            <a:r>
              <a:rPr lang="en-GB" dirty="0"/>
              <a:t>Subtitle Here</a:t>
            </a:r>
            <a:endParaRPr lang="en-US" dirty="0"/>
          </a:p>
        </p:txBody>
      </p:sp>
      <p:pic>
        <p:nvPicPr>
          <p:cNvPr id="14" name="Graphic 13">
            <a:extLst>
              <a:ext uri="{FF2B5EF4-FFF2-40B4-BE49-F238E27FC236}">
                <a16:creationId xmlns:a16="http://schemas.microsoft.com/office/drawing/2014/main" id="{0110DF5D-5B40-DA90-984F-D983DED3E06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81648" y="400467"/>
            <a:ext cx="1259097" cy="1253295"/>
          </a:xfrm>
          <a:prstGeom prst="rect">
            <a:avLst/>
          </a:prstGeom>
        </p:spPr>
      </p:pic>
    </p:spTree>
    <p:extLst>
      <p:ext uri="{BB962C8B-B14F-4D97-AF65-F5344CB8AC3E}">
        <p14:creationId xmlns:p14="http://schemas.microsoft.com/office/powerpoint/2010/main" val="1944431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ody Slide 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6D18D1B-36B0-5FC2-4CE2-53B53B01D502}"/>
              </a:ext>
            </a:extLst>
          </p:cNvPr>
          <p:cNvSpPr>
            <a:spLocks noGrp="1"/>
          </p:cNvSpPr>
          <p:nvPr>
            <p:ph type="pic" sz="quarter" idx="13"/>
          </p:nvPr>
        </p:nvSpPr>
        <p:spPr>
          <a:xfrm>
            <a:off x="6194427" y="-914400"/>
            <a:ext cx="9488928" cy="9683780"/>
          </a:xfrm>
          <a:custGeom>
            <a:avLst/>
            <a:gdLst>
              <a:gd name="connsiteX0" fmla="*/ 2470557 w 8572686"/>
              <a:gd name="connsiteY0" fmla="*/ 2 h 8748724"/>
              <a:gd name="connsiteX1" fmla="*/ 2565216 w 8572686"/>
              <a:gd name="connsiteY1" fmla="*/ 7820 h 8748724"/>
              <a:gd name="connsiteX2" fmla="*/ 7116869 w 8572686"/>
              <a:gd name="connsiteY2" fmla="*/ 1062752 h 8748724"/>
              <a:gd name="connsiteX3" fmla="*/ 7606565 w 8572686"/>
              <a:gd name="connsiteY3" fmla="*/ 1557776 h 8748724"/>
              <a:gd name="connsiteX4" fmla="*/ 8565944 w 8572686"/>
              <a:gd name="connsiteY4" fmla="*/ 5766791 h 8748724"/>
              <a:gd name="connsiteX5" fmla="*/ 8245532 w 8572686"/>
              <a:gd name="connsiteY5" fmla="*/ 6385694 h 8748724"/>
              <a:gd name="connsiteX6" fmla="*/ 3666541 w 8572686"/>
              <a:gd name="connsiteY6" fmla="*/ 8685514 h 8748724"/>
              <a:gd name="connsiteX7" fmla="*/ 2978772 w 8572686"/>
              <a:gd name="connsiteY7" fmla="*/ 8572974 h 8748724"/>
              <a:gd name="connsiteX8" fmla="*/ 171024 w 8572686"/>
              <a:gd name="connsiteY8" fmla="*/ 5292310 h 8748724"/>
              <a:gd name="connsiteX9" fmla="*/ 66363 w 8572686"/>
              <a:gd name="connsiteY9" fmla="*/ 4603901 h 8748724"/>
              <a:gd name="connsiteX10" fmla="*/ 1942270 w 8572686"/>
              <a:gd name="connsiteY10" fmla="*/ 320698 h 8748724"/>
              <a:gd name="connsiteX11" fmla="*/ 2202971 w 8572686"/>
              <a:gd name="connsiteY11" fmla="*/ 63201 h 8748724"/>
              <a:gd name="connsiteX12" fmla="*/ 2202995 w 8572686"/>
              <a:gd name="connsiteY12" fmla="*/ 63189 h 8748724"/>
              <a:gd name="connsiteX13" fmla="*/ 2203022 w 8572686"/>
              <a:gd name="connsiteY13" fmla="*/ 63176 h 8748724"/>
              <a:gd name="connsiteX14" fmla="*/ 2470557 w 8572686"/>
              <a:gd name="connsiteY14" fmla="*/ 2 h 874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72686" h="8748724">
                <a:moveTo>
                  <a:pt x="2470557" y="2"/>
                </a:moveTo>
                <a:cubicBezTo>
                  <a:pt x="2501911" y="72"/>
                  <a:pt x="2533550" y="2635"/>
                  <a:pt x="2565216" y="7820"/>
                </a:cubicBezTo>
                <a:lnTo>
                  <a:pt x="7116869" y="1062752"/>
                </a:lnTo>
                <a:cubicBezTo>
                  <a:pt x="7370229" y="1104236"/>
                  <a:pt x="7568029" y="1303988"/>
                  <a:pt x="7606565" y="1557776"/>
                </a:cubicBezTo>
                <a:lnTo>
                  <a:pt x="8565944" y="5766791"/>
                </a:lnTo>
                <a:cubicBezTo>
                  <a:pt x="8604478" y="6020581"/>
                  <a:pt x="8475199" y="6270343"/>
                  <a:pt x="8245532" y="6385694"/>
                </a:cubicBezTo>
                <a:lnTo>
                  <a:pt x="3666541" y="8685514"/>
                </a:lnTo>
                <a:cubicBezTo>
                  <a:pt x="3436874" y="8800865"/>
                  <a:pt x="3159325" y="8755434"/>
                  <a:pt x="2978772" y="8572974"/>
                </a:cubicBezTo>
                <a:lnTo>
                  <a:pt x="171024" y="5292310"/>
                </a:lnTo>
                <a:cubicBezTo>
                  <a:pt x="-9526" y="5109849"/>
                  <a:pt x="-51664" y="4831915"/>
                  <a:pt x="66363" y="4603901"/>
                </a:cubicBezTo>
                <a:lnTo>
                  <a:pt x="1942270" y="320698"/>
                </a:lnTo>
                <a:cubicBezTo>
                  <a:pt x="2001289" y="206698"/>
                  <a:pt x="2093660" y="118116"/>
                  <a:pt x="2202971" y="63201"/>
                </a:cubicBezTo>
                <a:cubicBezTo>
                  <a:pt x="2202971" y="63201"/>
                  <a:pt x="2202971" y="63201"/>
                  <a:pt x="2202995" y="63189"/>
                </a:cubicBezTo>
                <a:cubicBezTo>
                  <a:pt x="2202995" y="63189"/>
                  <a:pt x="2203022" y="63176"/>
                  <a:pt x="2203022" y="63176"/>
                </a:cubicBezTo>
                <a:cubicBezTo>
                  <a:pt x="2284993" y="22015"/>
                  <a:pt x="2376494" y="-209"/>
                  <a:pt x="2470557" y="2"/>
                </a:cubicBezTo>
                <a:close/>
              </a:path>
            </a:pathLst>
          </a:custGeom>
          <a:solidFill>
            <a:schemeClr val="accent4"/>
          </a:solidFill>
        </p:spPr>
        <p:txBody>
          <a:bodyPr wrap="square">
            <a:noAutofit/>
          </a:bodyPr>
          <a:lstStyle/>
          <a:p>
            <a:endParaRPr lang="en-US"/>
          </a:p>
        </p:txBody>
      </p:sp>
      <p:sp>
        <p:nvSpPr>
          <p:cNvPr id="7" name="Date Placeholder 6">
            <a:extLst>
              <a:ext uri="{FF2B5EF4-FFF2-40B4-BE49-F238E27FC236}">
                <a16:creationId xmlns:a16="http://schemas.microsoft.com/office/drawing/2014/main" id="{20BB94C0-D798-FA6A-53BD-0C0549D22C6C}"/>
              </a:ext>
            </a:extLst>
          </p:cNvPr>
          <p:cNvSpPr>
            <a:spLocks noGrp="1"/>
          </p:cNvSpPr>
          <p:nvPr>
            <p:ph type="dt" sz="half" idx="10"/>
          </p:nvPr>
        </p:nvSpPr>
        <p:spPr/>
        <p:txBody>
          <a:bodyPr/>
          <a:lstStyle/>
          <a:p>
            <a:fld id="{CF6C03E3-1854-4545-BC08-2D92D3E93102}" type="datetimeFigureOut">
              <a:rPr lang="en-US" smtClean="0"/>
              <a:t>11/14/2025</a:t>
            </a:fld>
            <a:endParaRPr lang="en-US"/>
          </a:p>
        </p:txBody>
      </p:sp>
      <p:sp>
        <p:nvSpPr>
          <p:cNvPr id="8" name="Footer Placeholder 7">
            <a:extLst>
              <a:ext uri="{FF2B5EF4-FFF2-40B4-BE49-F238E27FC236}">
                <a16:creationId xmlns:a16="http://schemas.microsoft.com/office/drawing/2014/main" id="{358A7C19-F247-2851-E6AB-2614D00E91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EBA9F50-B564-F073-E117-A1C46D8CA483}"/>
              </a:ext>
            </a:extLst>
          </p:cNvPr>
          <p:cNvSpPr>
            <a:spLocks noGrp="1"/>
          </p:cNvSpPr>
          <p:nvPr>
            <p:ph type="sldNum" sz="quarter" idx="12"/>
          </p:nvPr>
        </p:nvSpPr>
        <p:spPr/>
        <p:txBody>
          <a:bodyPr/>
          <a:lstStyle/>
          <a:p>
            <a:fld id="{32C80A1A-9A06-BB4E-A245-4AD2E12C1F59}" type="slidenum">
              <a:rPr lang="en-US" smtClean="0"/>
              <a:t>‹#›</a:t>
            </a:fld>
            <a:endParaRPr lang="en-US"/>
          </a:p>
        </p:txBody>
      </p:sp>
      <p:sp>
        <p:nvSpPr>
          <p:cNvPr id="13" name="Freeform 12">
            <a:extLst>
              <a:ext uri="{FF2B5EF4-FFF2-40B4-BE49-F238E27FC236}">
                <a16:creationId xmlns:a16="http://schemas.microsoft.com/office/drawing/2014/main" id="{B4710776-085A-B300-6639-F978500D1D01}"/>
              </a:ext>
            </a:extLst>
          </p:cNvPr>
          <p:cNvSpPr/>
          <p:nvPr userDrawn="1"/>
        </p:nvSpPr>
        <p:spPr>
          <a:xfrm rot="6093721">
            <a:off x="7020439" y="5806034"/>
            <a:ext cx="966120" cy="964170"/>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rgbClr val="C3391C"/>
            </a:solid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BB24E6A-894D-24E6-915E-72F22B88ECF8}"/>
              </a:ext>
            </a:extLst>
          </p:cNvPr>
          <p:cNvSpPr/>
          <p:nvPr userDrawn="1"/>
        </p:nvSpPr>
        <p:spPr>
          <a:xfrm rot="20746076">
            <a:off x="161176" y="4761841"/>
            <a:ext cx="338368" cy="337685"/>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rgbClr val="C3391C"/>
            </a:solid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A3A378B2-F4BD-83D5-52E9-E3CE4C663191}"/>
              </a:ext>
            </a:extLst>
          </p:cNvPr>
          <p:cNvSpPr/>
          <p:nvPr userDrawn="1"/>
        </p:nvSpPr>
        <p:spPr>
          <a:xfrm rot="19361565">
            <a:off x="5987070" y="555561"/>
            <a:ext cx="598728" cy="597520"/>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solidFill>
            <a:schemeClr val="accent4">
              <a:alpha val="50000"/>
            </a:schemeClr>
          </a:solidFill>
          <a:ln w="1478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FE9C2023-F2DF-2476-0128-7354A4945EEF}"/>
              </a:ext>
            </a:extLst>
          </p:cNvPr>
          <p:cNvSpPr/>
          <p:nvPr userDrawn="1"/>
        </p:nvSpPr>
        <p:spPr>
          <a:xfrm rot="12356032">
            <a:off x="-2312738" y="5474612"/>
            <a:ext cx="3245573" cy="3292304"/>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bg1">
                <a:alpha val="50000"/>
              </a:schemeClr>
            </a:solidFill>
            <a:prstDash val="solid"/>
            <a:miter/>
          </a:ln>
        </p:spPr>
        <p:txBody>
          <a:bodyPr rtlCol="0" anchor="ctr"/>
          <a:lstStyle/>
          <a:p>
            <a:endParaRPr lang="en-US"/>
          </a:p>
        </p:txBody>
      </p:sp>
      <p:sp>
        <p:nvSpPr>
          <p:cNvPr id="23" name="Text Placeholder 22">
            <a:extLst>
              <a:ext uri="{FF2B5EF4-FFF2-40B4-BE49-F238E27FC236}">
                <a16:creationId xmlns:a16="http://schemas.microsoft.com/office/drawing/2014/main" id="{C4AA6064-B759-EC3B-E98A-3E59655BD5EC}"/>
              </a:ext>
            </a:extLst>
          </p:cNvPr>
          <p:cNvSpPr>
            <a:spLocks noGrp="1"/>
          </p:cNvSpPr>
          <p:nvPr>
            <p:ph type="body" sz="quarter" idx="14"/>
          </p:nvPr>
        </p:nvSpPr>
        <p:spPr>
          <a:xfrm>
            <a:off x="657640" y="2902226"/>
            <a:ext cx="5339935" cy="3210339"/>
          </a:xfrm>
        </p:spPr>
        <p:txBody>
          <a:bodyPr>
            <a:noAutofit/>
          </a:bodyPr>
          <a:lstStyle>
            <a:lvl1pPr>
              <a:lnSpc>
                <a:spcPct val="100000"/>
              </a:lnSpc>
              <a:spcAft>
                <a:spcPts val="600"/>
              </a:spcAft>
              <a:defRPr sz="1800"/>
            </a:lvl1pPr>
            <a:lvl2pPr>
              <a:lnSpc>
                <a:spcPct val="100000"/>
              </a:lnSpc>
              <a:spcAft>
                <a:spcPts val="600"/>
              </a:spcAft>
              <a:defRPr sz="1800"/>
            </a:lvl2pPr>
            <a:lvl3pPr>
              <a:lnSpc>
                <a:spcPct val="100000"/>
              </a:lnSpc>
              <a:spcAft>
                <a:spcPts val="600"/>
              </a:spcAft>
              <a:defRPr sz="1800"/>
            </a:lvl3pPr>
            <a:lvl4pPr>
              <a:lnSpc>
                <a:spcPct val="100000"/>
              </a:lnSpc>
              <a:spcAft>
                <a:spcPts val="600"/>
              </a:spcAft>
              <a:defRPr sz="1800"/>
            </a:lvl4pPr>
            <a:lvl5pPr>
              <a:lnSpc>
                <a:spcPct val="100000"/>
              </a:lnSpc>
              <a:spcAft>
                <a:spcPts val="600"/>
              </a:spcAft>
              <a:defRPr sz="1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Placeholder 1">
            <a:extLst>
              <a:ext uri="{FF2B5EF4-FFF2-40B4-BE49-F238E27FC236}">
                <a16:creationId xmlns:a16="http://schemas.microsoft.com/office/drawing/2014/main" id="{7D4EC1B9-8933-028D-CDEC-AFE5006F7C55}"/>
              </a:ext>
            </a:extLst>
          </p:cNvPr>
          <p:cNvSpPr>
            <a:spLocks noGrp="1"/>
          </p:cNvSpPr>
          <p:nvPr>
            <p:ph type="title"/>
          </p:nvPr>
        </p:nvSpPr>
        <p:spPr>
          <a:xfrm>
            <a:off x="657640" y="1769165"/>
            <a:ext cx="6581360" cy="854766"/>
          </a:xfrm>
          <a:prstGeom prst="rect">
            <a:avLst/>
          </a:prstGeom>
        </p:spPr>
        <p:txBody>
          <a:bodyPr vert="horz" lIns="91440" tIns="45720" rIns="91440" bIns="45720" rtlCol="0" anchor="ctr">
            <a:noAutofit/>
          </a:bodyPr>
          <a:lstStyle/>
          <a:p>
            <a:r>
              <a:rPr lang="en-GB" dirty="0"/>
              <a:t>Slide Title Here</a:t>
            </a:r>
            <a:endParaRPr lang="en-US" dirty="0"/>
          </a:p>
        </p:txBody>
      </p:sp>
    </p:spTree>
    <p:extLst>
      <p:ext uri="{BB962C8B-B14F-4D97-AF65-F5344CB8AC3E}">
        <p14:creationId xmlns:p14="http://schemas.microsoft.com/office/powerpoint/2010/main" val="40208182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ody Slide 2">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20BB94C0-D798-FA6A-53BD-0C0549D22C6C}"/>
              </a:ext>
            </a:extLst>
          </p:cNvPr>
          <p:cNvSpPr>
            <a:spLocks noGrp="1"/>
          </p:cNvSpPr>
          <p:nvPr>
            <p:ph type="dt" sz="half" idx="10"/>
          </p:nvPr>
        </p:nvSpPr>
        <p:spPr/>
        <p:txBody>
          <a:bodyPr/>
          <a:lstStyle/>
          <a:p>
            <a:fld id="{CF6C03E3-1854-4545-BC08-2D92D3E93102}" type="datetimeFigureOut">
              <a:rPr lang="en-US" smtClean="0"/>
              <a:t>11/14/2025</a:t>
            </a:fld>
            <a:endParaRPr lang="en-US"/>
          </a:p>
        </p:txBody>
      </p:sp>
      <p:sp>
        <p:nvSpPr>
          <p:cNvPr id="16" name="Picture Placeholder 15">
            <a:extLst>
              <a:ext uri="{FF2B5EF4-FFF2-40B4-BE49-F238E27FC236}">
                <a16:creationId xmlns:a16="http://schemas.microsoft.com/office/drawing/2014/main" id="{8C182F41-3251-3776-46D4-BBCE31098919}"/>
              </a:ext>
            </a:extLst>
          </p:cNvPr>
          <p:cNvSpPr>
            <a:spLocks noGrp="1"/>
          </p:cNvSpPr>
          <p:nvPr>
            <p:ph type="pic" sz="quarter" idx="15"/>
          </p:nvPr>
        </p:nvSpPr>
        <p:spPr>
          <a:xfrm>
            <a:off x="6907696" y="0"/>
            <a:ext cx="5284304" cy="6858000"/>
          </a:xfrm>
          <a:solidFill>
            <a:schemeClr val="accent4"/>
          </a:solidFill>
          <a:ln>
            <a:noFill/>
          </a:ln>
        </p:spPr>
        <p:txBody>
          <a:bodyPr/>
          <a:lstStyle/>
          <a:p>
            <a:endParaRPr lang="en-US"/>
          </a:p>
        </p:txBody>
      </p:sp>
      <p:sp>
        <p:nvSpPr>
          <p:cNvPr id="8" name="Footer Placeholder 7">
            <a:extLst>
              <a:ext uri="{FF2B5EF4-FFF2-40B4-BE49-F238E27FC236}">
                <a16:creationId xmlns:a16="http://schemas.microsoft.com/office/drawing/2014/main" id="{358A7C19-F247-2851-E6AB-2614D00E91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EBA9F50-B564-F073-E117-A1C46D8CA483}"/>
              </a:ext>
            </a:extLst>
          </p:cNvPr>
          <p:cNvSpPr>
            <a:spLocks noGrp="1"/>
          </p:cNvSpPr>
          <p:nvPr>
            <p:ph type="sldNum" sz="quarter" idx="12"/>
          </p:nvPr>
        </p:nvSpPr>
        <p:spPr/>
        <p:txBody>
          <a:bodyPr/>
          <a:lstStyle/>
          <a:p>
            <a:fld id="{32C80A1A-9A06-BB4E-A245-4AD2E12C1F59}" type="slidenum">
              <a:rPr lang="en-US" smtClean="0"/>
              <a:t>‹#›</a:t>
            </a:fld>
            <a:endParaRPr lang="en-US"/>
          </a:p>
        </p:txBody>
      </p:sp>
      <p:sp>
        <p:nvSpPr>
          <p:cNvPr id="14" name="Freeform 13">
            <a:extLst>
              <a:ext uri="{FF2B5EF4-FFF2-40B4-BE49-F238E27FC236}">
                <a16:creationId xmlns:a16="http://schemas.microsoft.com/office/drawing/2014/main" id="{EBB24E6A-894D-24E6-915E-72F22B88ECF8}"/>
              </a:ext>
            </a:extLst>
          </p:cNvPr>
          <p:cNvSpPr/>
          <p:nvPr userDrawn="1"/>
        </p:nvSpPr>
        <p:spPr>
          <a:xfrm rot="20746076">
            <a:off x="161176" y="4761841"/>
            <a:ext cx="338368" cy="337685"/>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rgbClr val="C3391C"/>
            </a:solidFill>
            <a:prstDash val="solid"/>
            <a:miter/>
          </a:ln>
        </p:spPr>
        <p:txBody>
          <a:bodyPr rtlCol="0" anchor="ctr"/>
          <a:lstStyle/>
          <a:p>
            <a:endParaRPr lang="en-US"/>
          </a:p>
        </p:txBody>
      </p:sp>
      <p:sp>
        <p:nvSpPr>
          <p:cNvPr id="2" name="Freeform 1">
            <a:extLst>
              <a:ext uri="{FF2B5EF4-FFF2-40B4-BE49-F238E27FC236}">
                <a16:creationId xmlns:a16="http://schemas.microsoft.com/office/drawing/2014/main" id="{0A10DC4E-D2C5-B910-DBD1-1F318F13A5D1}"/>
              </a:ext>
            </a:extLst>
          </p:cNvPr>
          <p:cNvSpPr/>
          <p:nvPr userDrawn="1"/>
        </p:nvSpPr>
        <p:spPr>
          <a:xfrm rot="6093721">
            <a:off x="6436226" y="5700848"/>
            <a:ext cx="966120" cy="964170"/>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rgbClr val="C3391C"/>
            </a:solid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D10F17CC-35A8-D012-0B45-15EFBDDE1F46}"/>
              </a:ext>
            </a:extLst>
          </p:cNvPr>
          <p:cNvSpPr/>
          <p:nvPr userDrawn="1"/>
        </p:nvSpPr>
        <p:spPr>
          <a:xfrm rot="19361565">
            <a:off x="5741883" y="526265"/>
            <a:ext cx="598728" cy="597520"/>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solidFill>
            <a:schemeClr val="accent4">
              <a:alpha val="50000"/>
            </a:schemeClr>
          </a:solidFill>
          <a:ln w="14780"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F0F1A967-BD53-961E-2C9F-C081CE49A209}"/>
              </a:ext>
            </a:extLst>
          </p:cNvPr>
          <p:cNvSpPr/>
          <p:nvPr userDrawn="1"/>
        </p:nvSpPr>
        <p:spPr>
          <a:xfrm rot="12356032">
            <a:off x="3999272" y="5944997"/>
            <a:ext cx="3245573" cy="3292304"/>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bg1">
                <a:alpha val="50000"/>
              </a:schemeClr>
            </a:solid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CB907EB5-2D89-C38E-65D3-47E17DD1028B}"/>
              </a:ext>
            </a:extLst>
          </p:cNvPr>
          <p:cNvSpPr/>
          <p:nvPr userDrawn="1"/>
        </p:nvSpPr>
        <p:spPr>
          <a:xfrm rot="2553121">
            <a:off x="-199364" y="5519083"/>
            <a:ext cx="1160726" cy="1177439"/>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solidFill>
            <a:schemeClr val="accent4">
              <a:alpha val="50000"/>
            </a:schemeClr>
          </a:solidFill>
          <a:ln w="14780" cap="flat">
            <a:noFill/>
            <a:prstDash val="solid"/>
            <a:miter/>
          </a:ln>
        </p:spPr>
        <p:txBody>
          <a:bodyPr rtlCol="0" anchor="ctr"/>
          <a:lstStyle/>
          <a:p>
            <a:endParaRPr lang="en-US"/>
          </a:p>
        </p:txBody>
      </p:sp>
      <p:sp>
        <p:nvSpPr>
          <p:cNvPr id="12" name="Title Placeholder 1">
            <a:extLst>
              <a:ext uri="{FF2B5EF4-FFF2-40B4-BE49-F238E27FC236}">
                <a16:creationId xmlns:a16="http://schemas.microsoft.com/office/drawing/2014/main" id="{B36AD1F6-3285-56DB-8EAD-1E7B2040BEB2}"/>
              </a:ext>
            </a:extLst>
          </p:cNvPr>
          <p:cNvSpPr>
            <a:spLocks noGrp="1"/>
          </p:cNvSpPr>
          <p:nvPr>
            <p:ph type="title"/>
          </p:nvPr>
        </p:nvSpPr>
        <p:spPr>
          <a:xfrm>
            <a:off x="657640" y="1769165"/>
            <a:ext cx="5802795" cy="854766"/>
          </a:xfrm>
          <a:prstGeom prst="rect">
            <a:avLst/>
          </a:prstGeom>
        </p:spPr>
        <p:txBody>
          <a:bodyPr vert="horz" lIns="91440" tIns="45720" rIns="91440" bIns="45720" rtlCol="0" anchor="ctr">
            <a:noAutofit/>
          </a:bodyPr>
          <a:lstStyle/>
          <a:p>
            <a:r>
              <a:rPr lang="en-GB" dirty="0"/>
              <a:t>Slide Title Here</a:t>
            </a:r>
            <a:endParaRPr lang="en-US" dirty="0"/>
          </a:p>
        </p:txBody>
      </p:sp>
      <p:sp>
        <p:nvSpPr>
          <p:cNvPr id="13" name="Text Placeholder 22">
            <a:extLst>
              <a:ext uri="{FF2B5EF4-FFF2-40B4-BE49-F238E27FC236}">
                <a16:creationId xmlns:a16="http://schemas.microsoft.com/office/drawing/2014/main" id="{B8564226-7323-A37F-9B2F-4DC3F0C7749B}"/>
              </a:ext>
            </a:extLst>
          </p:cNvPr>
          <p:cNvSpPr>
            <a:spLocks noGrp="1"/>
          </p:cNvSpPr>
          <p:nvPr>
            <p:ph type="body" sz="quarter" idx="14"/>
          </p:nvPr>
        </p:nvSpPr>
        <p:spPr>
          <a:xfrm>
            <a:off x="657640" y="2902226"/>
            <a:ext cx="5802795" cy="3210339"/>
          </a:xfrm>
        </p:spPr>
        <p:txBody>
          <a:bodyPr>
            <a:noAutofit/>
          </a:bodyPr>
          <a:lstStyle>
            <a:lvl1pPr>
              <a:lnSpc>
                <a:spcPct val="100000"/>
              </a:lnSpc>
              <a:spcAft>
                <a:spcPts val="600"/>
              </a:spcAft>
              <a:defRPr sz="1800">
                <a:latin typeface="+mn-lt"/>
              </a:defRPr>
            </a:lvl1pPr>
            <a:lvl2pPr>
              <a:lnSpc>
                <a:spcPct val="100000"/>
              </a:lnSpc>
              <a:spcAft>
                <a:spcPts val="600"/>
              </a:spcAft>
              <a:defRPr sz="1800">
                <a:latin typeface="+mn-lt"/>
              </a:defRPr>
            </a:lvl2pPr>
            <a:lvl3pPr>
              <a:lnSpc>
                <a:spcPct val="100000"/>
              </a:lnSpc>
              <a:spcAft>
                <a:spcPts val="600"/>
              </a:spcAft>
              <a:defRPr sz="1800">
                <a:latin typeface="+mn-lt"/>
              </a:defRPr>
            </a:lvl3pPr>
            <a:lvl4pPr>
              <a:lnSpc>
                <a:spcPct val="100000"/>
              </a:lnSpc>
              <a:spcAft>
                <a:spcPts val="600"/>
              </a:spcAft>
              <a:defRPr sz="1800">
                <a:latin typeface="+mn-lt"/>
              </a:defRPr>
            </a:lvl4pPr>
            <a:lvl5pPr>
              <a:lnSpc>
                <a:spcPct val="100000"/>
              </a:lnSpc>
              <a:spcAft>
                <a:spcPts val="600"/>
              </a:spcAft>
              <a:defRPr sz="1800">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801552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ody Slide 3">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6B63443-8A01-E155-B5BA-5E7645247539}"/>
              </a:ext>
            </a:extLst>
          </p:cNvPr>
          <p:cNvSpPr>
            <a:spLocks noGrp="1"/>
          </p:cNvSpPr>
          <p:nvPr>
            <p:ph type="dt" sz="half" idx="10"/>
          </p:nvPr>
        </p:nvSpPr>
        <p:spPr/>
        <p:txBody>
          <a:bodyPr/>
          <a:lstStyle/>
          <a:p>
            <a:fld id="{CF6C03E3-1854-4545-BC08-2D92D3E93102}" type="datetimeFigureOut">
              <a:rPr lang="en-US" smtClean="0"/>
              <a:t>11/14/2025</a:t>
            </a:fld>
            <a:endParaRPr lang="en-US"/>
          </a:p>
        </p:txBody>
      </p:sp>
      <p:sp>
        <p:nvSpPr>
          <p:cNvPr id="5" name="Footer Placeholder 4">
            <a:extLst>
              <a:ext uri="{FF2B5EF4-FFF2-40B4-BE49-F238E27FC236}">
                <a16:creationId xmlns:a16="http://schemas.microsoft.com/office/drawing/2014/main" id="{B6925015-68A4-92FE-9758-5C92D1F80E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8B213-4A4E-0F7B-6D6E-435A255683DF}"/>
              </a:ext>
            </a:extLst>
          </p:cNvPr>
          <p:cNvSpPr>
            <a:spLocks noGrp="1"/>
          </p:cNvSpPr>
          <p:nvPr>
            <p:ph type="sldNum" sz="quarter" idx="12"/>
          </p:nvPr>
        </p:nvSpPr>
        <p:spPr/>
        <p:txBody>
          <a:bodyPr/>
          <a:lstStyle/>
          <a:p>
            <a:fld id="{32C80A1A-9A06-BB4E-A245-4AD2E12C1F59}" type="slidenum">
              <a:rPr lang="en-US" smtClean="0"/>
              <a:t>‹#›</a:t>
            </a:fld>
            <a:endParaRPr lang="en-US"/>
          </a:p>
        </p:txBody>
      </p:sp>
      <p:sp>
        <p:nvSpPr>
          <p:cNvPr id="16" name="Content Placeholder 2">
            <a:extLst>
              <a:ext uri="{FF2B5EF4-FFF2-40B4-BE49-F238E27FC236}">
                <a16:creationId xmlns:a16="http://schemas.microsoft.com/office/drawing/2014/main" id="{CC6F56C0-6584-8AD8-D0F0-E5E81FAF89B3}"/>
              </a:ext>
            </a:extLst>
          </p:cNvPr>
          <p:cNvSpPr>
            <a:spLocks noGrp="1"/>
          </p:cNvSpPr>
          <p:nvPr>
            <p:ph idx="1" hasCustomPrompt="1"/>
          </p:nvPr>
        </p:nvSpPr>
        <p:spPr>
          <a:xfrm>
            <a:off x="694082" y="1792520"/>
            <a:ext cx="10803835" cy="4351338"/>
          </a:xfrm>
        </p:spPr>
        <p:txBody>
          <a:bodyPr>
            <a:noAutofit/>
          </a:bodyPr>
          <a:lstStyle>
            <a:lvl1pPr>
              <a:lnSpc>
                <a:spcPct val="100000"/>
              </a:lnSpc>
              <a:spcBef>
                <a:spcPts val="0"/>
              </a:spcBef>
              <a:spcAft>
                <a:spcPts val="600"/>
              </a:spcAft>
              <a:defRPr sz="2000"/>
            </a:lvl1pPr>
          </a:lstStyle>
          <a:p>
            <a:pPr lvl="0"/>
            <a:r>
              <a:rPr lang="en-GB" dirty="0"/>
              <a:t>Body Copy</a:t>
            </a:r>
          </a:p>
        </p:txBody>
      </p:sp>
      <p:sp>
        <p:nvSpPr>
          <p:cNvPr id="2" name="Freeform 1">
            <a:extLst>
              <a:ext uri="{FF2B5EF4-FFF2-40B4-BE49-F238E27FC236}">
                <a16:creationId xmlns:a16="http://schemas.microsoft.com/office/drawing/2014/main" id="{AD190FB4-FDEC-64F5-3ECC-164D08E88A0A}"/>
              </a:ext>
            </a:extLst>
          </p:cNvPr>
          <p:cNvSpPr/>
          <p:nvPr userDrawn="1"/>
        </p:nvSpPr>
        <p:spPr>
          <a:xfrm rot="2553121">
            <a:off x="-199364" y="5519083"/>
            <a:ext cx="1160726" cy="1177439"/>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solidFill>
            <a:schemeClr val="accent4">
              <a:alpha val="50000"/>
            </a:schemeClr>
          </a:solidFill>
          <a:ln w="14780" cap="flat">
            <a:noFill/>
            <a:prstDash val="solid"/>
            <a:miter/>
          </a:ln>
        </p:spPr>
        <p:txBody>
          <a:bodyPr rtlCol="0" anchor="ctr"/>
          <a:lstStyle/>
          <a:p>
            <a:endParaRPr lang="en-US"/>
          </a:p>
        </p:txBody>
      </p:sp>
      <p:sp>
        <p:nvSpPr>
          <p:cNvPr id="3" name="Freeform 2">
            <a:extLst>
              <a:ext uri="{FF2B5EF4-FFF2-40B4-BE49-F238E27FC236}">
                <a16:creationId xmlns:a16="http://schemas.microsoft.com/office/drawing/2014/main" id="{62601255-F418-7B54-748A-54226B1D08DF}"/>
              </a:ext>
            </a:extLst>
          </p:cNvPr>
          <p:cNvSpPr/>
          <p:nvPr userDrawn="1"/>
        </p:nvSpPr>
        <p:spPr>
          <a:xfrm rot="6093721">
            <a:off x="11139817" y="3673462"/>
            <a:ext cx="966120" cy="964170"/>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rgbClr val="C3391C"/>
            </a:solid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9F238F38-257F-6466-26F8-1365A6B242E6}"/>
              </a:ext>
            </a:extLst>
          </p:cNvPr>
          <p:cNvSpPr/>
          <p:nvPr userDrawn="1"/>
        </p:nvSpPr>
        <p:spPr>
          <a:xfrm rot="20746076">
            <a:off x="161176" y="4761841"/>
            <a:ext cx="338368" cy="337685"/>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rgbClr val="C3391C"/>
            </a:solid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E78BD36C-AC06-82FD-6996-D3A1E4524DDB}"/>
              </a:ext>
            </a:extLst>
          </p:cNvPr>
          <p:cNvSpPr/>
          <p:nvPr userDrawn="1"/>
        </p:nvSpPr>
        <p:spPr>
          <a:xfrm rot="19361565">
            <a:off x="11742701" y="420568"/>
            <a:ext cx="598728" cy="597520"/>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solidFill>
            <a:schemeClr val="accent4">
              <a:alpha val="50000"/>
            </a:schemeClr>
          </a:solidFill>
          <a:ln w="1478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6310AD6C-CA7F-7726-6B8A-05019162FA5A}"/>
              </a:ext>
            </a:extLst>
          </p:cNvPr>
          <p:cNvSpPr/>
          <p:nvPr userDrawn="1"/>
        </p:nvSpPr>
        <p:spPr>
          <a:xfrm rot="12356032">
            <a:off x="8702863" y="3917611"/>
            <a:ext cx="3245573" cy="3292304"/>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bg1">
                <a:alpha val="50000"/>
              </a:schemeClr>
            </a:solidFill>
            <a:prstDash val="solid"/>
            <a:miter/>
          </a:ln>
        </p:spPr>
        <p:txBody>
          <a:bodyPr rtlCol="0" anchor="ctr"/>
          <a:lstStyle/>
          <a:p>
            <a:endParaRPr lang="en-US"/>
          </a:p>
        </p:txBody>
      </p:sp>
      <p:sp>
        <p:nvSpPr>
          <p:cNvPr id="11" name="Title Placeholder 1">
            <a:extLst>
              <a:ext uri="{FF2B5EF4-FFF2-40B4-BE49-F238E27FC236}">
                <a16:creationId xmlns:a16="http://schemas.microsoft.com/office/drawing/2014/main" id="{89173196-D55F-7DA3-FA93-682F73E3366D}"/>
              </a:ext>
            </a:extLst>
          </p:cNvPr>
          <p:cNvSpPr>
            <a:spLocks noGrp="1"/>
          </p:cNvSpPr>
          <p:nvPr>
            <p:ph type="title" hasCustomPrompt="1"/>
          </p:nvPr>
        </p:nvSpPr>
        <p:spPr>
          <a:xfrm>
            <a:off x="4373218" y="487674"/>
            <a:ext cx="7315200" cy="947478"/>
          </a:xfrm>
          <a:prstGeom prst="rect">
            <a:avLst/>
          </a:prstGeom>
        </p:spPr>
        <p:txBody>
          <a:bodyPr vert="horz" lIns="91440" tIns="45720" rIns="91440" bIns="45720" rtlCol="0" anchor="ctr">
            <a:noAutofit/>
          </a:bodyPr>
          <a:lstStyle/>
          <a:p>
            <a:r>
              <a:rPr lang="en-GB" dirty="0"/>
              <a:t>Slide Title Here</a:t>
            </a:r>
            <a:endParaRPr lang="en-US" dirty="0"/>
          </a:p>
        </p:txBody>
      </p:sp>
    </p:spTree>
    <p:extLst>
      <p:ext uri="{BB962C8B-B14F-4D97-AF65-F5344CB8AC3E}">
        <p14:creationId xmlns:p14="http://schemas.microsoft.com/office/powerpoint/2010/main" val="34249947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Slide 2">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6B63443-8A01-E155-B5BA-5E7645247539}"/>
              </a:ext>
            </a:extLst>
          </p:cNvPr>
          <p:cNvSpPr>
            <a:spLocks noGrp="1"/>
          </p:cNvSpPr>
          <p:nvPr>
            <p:ph type="dt" sz="half" idx="10"/>
          </p:nvPr>
        </p:nvSpPr>
        <p:spPr/>
        <p:txBody>
          <a:bodyPr/>
          <a:lstStyle/>
          <a:p>
            <a:fld id="{CF6C03E3-1854-4545-BC08-2D92D3E93102}" type="datetimeFigureOut">
              <a:rPr lang="en-US" smtClean="0"/>
              <a:t>11/14/2025</a:t>
            </a:fld>
            <a:endParaRPr lang="en-US"/>
          </a:p>
        </p:txBody>
      </p:sp>
      <p:sp>
        <p:nvSpPr>
          <p:cNvPr id="5" name="Footer Placeholder 4">
            <a:extLst>
              <a:ext uri="{FF2B5EF4-FFF2-40B4-BE49-F238E27FC236}">
                <a16:creationId xmlns:a16="http://schemas.microsoft.com/office/drawing/2014/main" id="{B6925015-68A4-92FE-9758-5C92D1F80E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8B213-4A4E-0F7B-6D6E-435A255683DF}"/>
              </a:ext>
            </a:extLst>
          </p:cNvPr>
          <p:cNvSpPr>
            <a:spLocks noGrp="1"/>
          </p:cNvSpPr>
          <p:nvPr>
            <p:ph type="sldNum" sz="quarter" idx="12"/>
          </p:nvPr>
        </p:nvSpPr>
        <p:spPr/>
        <p:txBody>
          <a:bodyPr/>
          <a:lstStyle/>
          <a:p>
            <a:fld id="{32C80A1A-9A06-BB4E-A245-4AD2E12C1F59}" type="slidenum">
              <a:rPr lang="en-US" smtClean="0"/>
              <a:t>‹#›</a:t>
            </a:fld>
            <a:endParaRPr lang="en-US"/>
          </a:p>
        </p:txBody>
      </p:sp>
      <p:sp>
        <p:nvSpPr>
          <p:cNvPr id="2" name="TextBox 1">
            <a:extLst>
              <a:ext uri="{FF2B5EF4-FFF2-40B4-BE49-F238E27FC236}">
                <a16:creationId xmlns:a16="http://schemas.microsoft.com/office/drawing/2014/main" id="{C3260101-1ECF-6A7A-A30A-EA452EF53106}"/>
              </a:ext>
            </a:extLst>
          </p:cNvPr>
          <p:cNvSpPr txBox="1"/>
          <p:nvPr userDrawn="1"/>
        </p:nvSpPr>
        <p:spPr>
          <a:xfrm>
            <a:off x="601481" y="2687394"/>
            <a:ext cx="3412015" cy="835165"/>
          </a:xfrm>
          <a:prstGeom prst="rect">
            <a:avLst/>
          </a:prstGeom>
          <a:noFill/>
        </p:spPr>
        <p:txBody>
          <a:bodyPr wrap="square" rtlCol="0">
            <a:noAutofit/>
          </a:bodyPr>
          <a:lstStyle/>
          <a:p>
            <a:pPr>
              <a:lnSpc>
                <a:spcPct val="110000"/>
              </a:lnSpc>
            </a:pPr>
            <a:r>
              <a:rPr lang="en-GB" sz="1500">
                <a:solidFill>
                  <a:schemeClr val="bg1"/>
                </a:solidFill>
                <a:latin typeface="+mn-lt"/>
              </a:rPr>
              <a:t>To support individuals to realise their ambitions and create positive change in their communities and beyond.</a:t>
            </a:r>
            <a:endParaRPr lang="en-US" sz="1500">
              <a:solidFill>
                <a:schemeClr val="bg1"/>
              </a:solidFill>
              <a:latin typeface="+mn-lt"/>
            </a:endParaRPr>
          </a:p>
        </p:txBody>
      </p:sp>
      <p:sp>
        <p:nvSpPr>
          <p:cNvPr id="8" name="TextBox 7">
            <a:extLst>
              <a:ext uri="{FF2B5EF4-FFF2-40B4-BE49-F238E27FC236}">
                <a16:creationId xmlns:a16="http://schemas.microsoft.com/office/drawing/2014/main" id="{77F2734E-3C1A-18C4-46A4-354CFE150962}"/>
              </a:ext>
            </a:extLst>
          </p:cNvPr>
          <p:cNvSpPr txBox="1"/>
          <p:nvPr userDrawn="1"/>
        </p:nvSpPr>
        <p:spPr>
          <a:xfrm>
            <a:off x="601483" y="4396946"/>
            <a:ext cx="3412013" cy="1596912"/>
          </a:xfrm>
          <a:prstGeom prst="rect">
            <a:avLst/>
          </a:prstGeom>
          <a:noFill/>
        </p:spPr>
        <p:txBody>
          <a:bodyPr wrap="square" rtlCol="0">
            <a:noAutofit/>
          </a:bodyPr>
          <a:lstStyle/>
          <a:p>
            <a:pPr>
              <a:lnSpc>
                <a:spcPct val="110000"/>
              </a:lnSpc>
            </a:pPr>
            <a:r>
              <a:rPr lang="en-GB" sz="1500">
                <a:solidFill>
                  <a:schemeClr val="bg1"/>
                </a:solidFill>
                <a:latin typeface="+mn-lt"/>
              </a:rPr>
              <a:t>To bring together people and organisations through transformative education and professional partnerships, achieving our social purpose for the benefit of our communities.</a:t>
            </a:r>
            <a:endParaRPr lang="en-US" sz="1500">
              <a:solidFill>
                <a:schemeClr val="bg1"/>
              </a:solidFill>
              <a:latin typeface="+mn-lt"/>
            </a:endParaRPr>
          </a:p>
        </p:txBody>
      </p:sp>
      <p:sp>
        <p:nvSpPr>
          <p:cNvPr id="9" name="TextBox 8">
            <a:extLst>
              <a:ext uri="{FF2B5EF4-FFF2-40B4-BE49-F238E27FC236}">
                <a16:creationId xmlns:a16="http://schemas.microsoft.com/office/drawing/2014/main" id="{B48827DB-5D2F-D31B-D854-C7D312C47F28}"/>
              </a:ext>
            </a:extLst>
          </p:cNvPr>
          <p:cNvSpPr txBox="1"/>
          <p:nvPr userDrawn="1"/>
        </p:nvSpPr>
        <p:spPr>
          <a:xfrm>
            <a:off x="8402311" y="2696647"/>
            <a:ext cx="3397803" cy="2104743"/>
          </a:xfrm>
          <a:prstGeom prst="rect">
            <a:avLst/>
          </a:prstGeom>
          <a:noFill/>
        </p:spPr>
        <p:txBody>
          <a:bodyPr wrap="square" rtlCol="0">
            <a:noAutofit/>
          </a:bodyPr>
          <a:lstStyle/>
          <a:p>
            <a:pPr>
              <a:lnSpc>
                <a:spcPct val="110000"/>
              </a:lnSpc>
            </a:pPr>
            <a:r>
              <a:rPr lang="en-GB" sz="1500">
                <a:gradFill>
                  <a:gsLst>
                    <a:gs pos="0">
                      <a:srgbClr val="EEC07C"/>
                    </a:gs>
                    <a:gs pos="0">
                      <a:srgbClr val="F3CC98"/>
                    </a:gs>
                    <a:gs pos="23000">
                      <a:srgbClr val="FFC000"/>
                    </a:gs>
                    <a:gs pos="50000">
                      <a:srgbClr val="EEC07C"/>
                    </a:gs>
                    <a:gs pos="75000">
                      <a:srgbClr val="FFC000"/>
                    </a:gs>
                    <a:gs pos="100000">
                      <a:srgbClr val="EEC07C"/>
                    </a:gs>
                  </a:gsLst>
                  <a:lin ang="1500000" scaled="0"/>
                </a:gradFill>
                <a:latin typeface="+mn-lt"/>
              </a:rPr>
              <a:t>To our students</a:t>
            </a:r>
            <a:r>
              <a:rPr lang="en-GB" sz="1500">
                <a:solidFill>
                  <a:schemeClr val="bg1"/>
                </a:solidFill>
                <a:latin typeface="+mn-lt"/>
              </a:rPr>
              <a:t>, we will support you to develop the skills needed for a life of impact, with the guidance and community to help get you there. </a:t>
            </a:r>
            <a:br>
              <a:rPr lang="en-GB" sz="1500">
                <a:solidFill>
                  <a:schemeClr val="bg2"/>
                </a:solidFill>
                <a:latin typeface="+mn-lt"/>
              </a:rPr>
            </a:br>
            <a:endParaRPr lang="en-GB" sz="1500">
              <a:solidFill>
                <a:schemeClr val="bg2"/>
              </a:solidFill>
              <a:latin typeface="+mn-lt"/>
            </a:endParaRPr>
          </a:p>
          <a:p>
            <a:pPr>
              <a:lnSpc>
                <a:spcPct val="110000"/>
              </a:lnSpc>
            </a:pPr>
            <a:r>
              <a:rPr lang="en-GB" sz="1500">
                <a:gradFill>
                  <a:gsLst>
                    <a:gs pos="0">
                      <a:srgbClr val="EEC07C"/>
                    </a:gs>
                    <a:gs pos="0">
                      <a:srgbClr val="F3CC98"/>
                    </a:gs>
                    <a:gs pos="23000">
                      <a:srgbClr val="FFC000"/>
                    </a:gs>
                    <a:gs pos="50000">
                      <a:srgbClr val="EEC07C"/>
                    </a:gs>
                    <a:gs pos="75000">
                      <a:srgbClr val="FFC000"/>
                    </a:gs>
                    <a:gs pos="100000">
                      <a:srgbClr val="EEC07C"/>
                    </a:gs>
                  </a:gsLst>
                  <a:lin ang="1500000" scaled="0"/>
                </a:gradFill>
                <a:latin typeface="+mn-lt"/>
              </a:rPr>
              <a:t>To our partners</a:t>
            </a:r>
            <a:r>
              <a:rPr lang="en-GB" sz="1500">
                <a:solidFill>
                  <a:schemeClr val="bg1"/>
                </a:solidFill>
                <a:latin typeface="+mn-lt"/>
              </a:rPr>
              <a:t>, partnering in your ambition, we help drive social </a:t>
            </a:r>
            <a:br>
              <a:rPr lang="en-GB" sz="1500">
                <a:solidFill>
                  <a:schemeClr val="bg1"/>
                </a:solidFill>
                <a:latin typeface="+mn-lt"/>
              </a:rPr>
            </a:br>
            <a:r>
              <a:rPr lang="en-GB" sz="1500">
                <a:solidFill>
                  <a:schemeClr val="bg1"/>
                </a:solidFill>
                <a:latin typeface="+mn-lt"/>
              </a:rPr>
              <a:t>impact together.</a:t>
            </a:r>
          </a:p>
        </p:txBody>
      </p:sp>
      <p:sp>
        <p:nvSpPr>
          <p:cNvPr id="10" name="TextBox 9">
            <a:extLst>
              <a:ext uri="{FF2B5EF4-FFF2-40B4-BE49-F238E27FC236}">
                <a16:creationId xmlns:a16="http://schemas.microsoft.com/office/drawing/2014/main" id="{DDFBEEF3-96C8-53C4-D61B-DE93D4C047FC}"/>
              </a:ext>
            </a:extLst>
          </p:cNvPr>
          <p:cNvSpPr txBox="1"/>
          <p:nvPr userDrawn="1"/>
        </p:nvSpPr>
        <p:spPr>
          <a:xfrm>
            <a:off x="601481" y="2027619"/>
            <a:ext cx="2232795" cy="461665"/>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a:gradFill flip="none" rotWithShape="1">
                  <a:gsLst>
                    <a:gs pos="3000">
                      <a:srgbClr val="EEC07C"/>
                    </a:gs>
                    <a:gs pos="0">
                      <a:srgbClr val="F3CC98"/>
                    </a:gs>
                    <a:gs pos="26000">
                      <a:srgbClr val="FFC000"/>
                    </a:gs>
                    <a:gs pos="52000">
                      <a:srgbClr val="EEC07C"/>
                    </a:gs>
                    <a:gs pos="79000">
                      <a:srgbClr val="FFC000"/>
                    </a:gs>
                    <a:gs pos="100000">
                      <a:srgbClr val="EEC07C"/>
                    </a:gs>
                  </a:gsLst>
                  <a:lin ang="1500000" scaled="0"/>
                  <a:tileRect/>
                </a:gradFill>
                <a:latin typeface="+mj-lt"/>
                <a:cs typeface="Times New Roman" panose="02020603050405020304" pitchFamily="18" charset="0"/>
              </a:rPr>
              <a:t>Our Purpose</a:t>
            </a:r>
          </a:p>
        </p:txBody>
      </p:sp>
      <p:sp>
        <p:nvSpPr>
          <p:cNvPr id="11" name="TextBox 10">
            <a:extLst>
              <a:ext uri="{FF2B5EF4-FFF2-40B4-BE49-F238E27FC236}">
                <a16:creationId xmlns:a16="http://schemas.microsoft.com/office/drawing/2014/main" id="{0C0D88CC-A9D9-161D-A2E7-AB3D5455CACD}"/>
              </a:ext>
            </a:extLst>
          </p:cNvPr>
          <p:cNvSpPr txBox="1"/>
          <p:nvPr userDrawn="1"/>
        </p:nvSpPr>
        <p:spPr>
          <a:xfrm>
            <a:off x="601481" y="3835142"/>
            <a:ext cx="2232795" cy="461665"/>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a:gradFill>
                  <a:gsLst>
                    <a:gs pos="0">
                      <a:srgbClr val="EEC07C"/>
                    </a:gs>
                    <a:gs pos="0">
                      <a:srgbClr val="F3CC98"/>
                    </a:gs>
                    <a:gs pos="23000">
                      <a:srgbClr val="FFC000"/>
                    </a:gs>
                    <a:gs pos="50000">
                      <a:srgbClr val="EEC07C"/>
                    </a:gs>
                    <a:gs pos="75000">
                      <a:srgbClr val="FFC000"/>
                    </a:gs>
                    <a:gs pos="100000">
                      <a:srgbClr val="EEC07C"/>
                    </a:gs>
                  </a:gsLst>
                  <a:lin ang="1500000" scaled="0"/>
                </a:gradFill>
                <a:latin typeface="+mj-lt"/>
                <a:cs typeface="Times New Roman" panose="02020603050405020304" pitchFamily="18" charset="0"/>
              </a:rPr>
              <a:t>Our Mission</a:t>
            </a:r>
          </a:p>
        </p:txBody>
      </p:sp>
      <p:sp>
        <p:nvSpPr>
          <p:cNvPr id="12" name="TextBox 11">
            <a:extLst>
              <a:ext uri="{FF2B5EF4-FFF2-40B4-BE49-F238E27FC236}">
                <a16:creationId xmlns:a16="http://schemas.microsoft.com/office/drawing/2014/main" id="{9D0C5CFF-8468-B599-3A4B-CF4538D15EB1}"/>
              </a:ext>
            </a:extLst>
          </p:cNvPr>
          <p:cNvSpPr txBox="1"/>
          <p:nvPr userDrawn="1"/>
        </p:nvSpPr>
        <p:spPr>
          <a:xfrm>
            <a:off x="4425695" y="2019609"/>
            <a:ext cx="2232795" cy="461665"/>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a:gradFill>
                  <a:gsLst>
                    <a:gs pos="0">
                      <a:srgbClr val="EEC07C"/>
                    </a:gs>
                    <a:gs pos="0">
                      <a:srgbClr val="F3CC98"/>
                    </a:gs>
                    <a:gs pos="23000">
                      <a:srgbClr val="FFC000"/>
                    </a:gs>
                    <a:gs pos="50000">
                      <a:srgbClr val="EEC07C"/>
                    </a:gs>
                    <a:gs pos="75000">
                      <a:srgbClr val="FFC000"/>
                    </a:gs>
                    <a:gs pos="100000">
                      <a:srgbClr val="EEC07C"/>
                    </a:gs>
                  </a:gsLst>
                  <a:lin ang="1500000" scaled="0"/>
                </a:gradFill>
                <a:latin typeface="+mj-lt"/>
                <a:cs typeface="Times New Roman" panose="02020603050405020304" pitchFamily="18" charset="0"/>
              </a:rPr>
              <a:t>Our Values</a:t>
            </a:r>
          </a:p>
        </p:txBody>
      </p:sp>
      <p:sp>
        <p:nvSpPr>
          <p:cNvPr id="15" name="TextBox 14">
            <a:extLst>
              <a:ext uri="{FF2B5EF4-FFF2-40B4-BE49-F238E27FC236}">
                <a16:creationId xmlns:a16="http://schemas.microsoft.com/office/drawing/2014/main" id="{7F5615FD-009E-4106-C08E-A90784945C19}"/>
              </a:ext>
            </a:extLst>
          </p:cNvPr>
          <p:cNvSpPr txBox="1"/>
          <p:nvPr userDrawn="1"/>
        </p:nvSpPr>
        <p:spPr>
          <a:xfrm>
            <a:off x="8402311" y="2027619"/>
            <a:ext cx="2232795" cy="461665"/>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a:gradFill>
                  <a:gsLst>
                    <a:gs pos="0">
                      <a:srgbClr val="EEC07C"/>
                    </a:gs>
                    <a:gs pos="0">
                      <a:srgbClr val="F3CC98"/>
                    </a:gs>
                    <a:gs pos="23000">
                      <a:srgbClr val="FFC000"/>
                    </a:gs>
                    <a:gs pos="50000">
                      <a:srgbClr val="EEC07C"/>
                    </a:gs>
                    <a:gs pos="75000">
                      <a:srgbClr val="FFC000"/>
                    </a:gs>
                    <a:gs pos="100000">
                      <a:srgbClr val="EEC07C"/>
                    </a:gs>
                  </a:gsLst>
                  <a:lin ang="1500000" scaled="0"/>
                </a:gradFill>
                <a:latin typeface="+mj-lt"/>
                <a:cs typeface="Times New Roman" panose="02020603050405020304" pitchFamily="18" charset="0"/>
              </a:rPr>
              <a:t>Our Promise</a:t>
            </a:r>
          </a:p>
        </p:txBody>
      </p:sp>
      <p:sp>
        <p:nvSpPr>
          <p:cNvPr id="16" name="TextBox 15">
            <a:extLst>
              <a:ext uri="{FF2B5EF4-FFF2-40B4-BE49-F238E27FC236}">
                <a16:creationId xmlns:a16="http://schemas.microsoft.com/office/drawing/2014/main" id="{497A1EAC-43BD-1A32-1240-6A86D7406F5E}"/>
              </a:ext>
            </a:extLst>
          </p:cNvPr>
          <p:cNvSpPr txBox="1"/>
          <p:nvPr userDrawn="1"/>
        </p:nvSpPr>
        <p:spPr>
          <a:xfrm>
            <a:off x="4425694" y="2643601"/>
            <a:ext cx="3564420" cy="3241400"/>
          </a:xfrm>
          <a:prstGeom prst="rect">
            <a:avLst/>
          </a:prstGeom>
          <a:noFill/>
        </p:spPr>
        <p:txBody>
          <a:bodyPr wrap="square" rtlCol="0">
            <a:noAutofit/>
          </a:bodyPr>
          <a:lstStyle/>
          <a:p>
            <a:pPr>
              <a:lnSpc>
                <a:spcPct val="110000"/>
              </a:lnSpc>
            </a:pPr>
            <a:r>
              <a:rPr lang="en-GB" sz="1500" b="0">
                <a:gradFill>
                  <a:gsLst>
                    <a:gs pos="0">
                      <a:srgbClr val="EEC07C"/>
                    </a:gs>
                    <a:gs pos="0">
                      <a:srgbClr val="F3CC98"/>
                    </a:gs>
                    <a:gs pos="23000">
                      <a:srgbClr val="FFC000"/>
                    </a:gs>
                    <a:gs pos="50000">
                      <a:srgbClr val="EEC07C"/>
                    </a:gs>
                    <a:gs pos="75000">
                      <a:srgbClr val="FFC000"/>
                    </a:gs>
                    <a:gs pos="100000">
                      <a:srgbClr val="EEC07C"/>
                    </a:gs>
                  </a:gsLst>
                  <a:lin ang="1500000" scaled="0"/>
                </a:gradFill>
                <a:effectLst/>
                <a:latin typeface="+mn-lt"/>
              </a:rPr>
              <a:t>Respect</a:t>
            </a:r>
            <a:r>
              <a:rPr lang="en-GB" sz="1500">
                <a:solidFill>
                  <a:srgbClr val="EEC07C"/>
                </a:solidFill>
                <a:effectLst/>
                <a:latin typeface="+mn-lt"/>
              </a:rPr>
              <a:t> </a:t>
            </a:r>
            <a:r>
              <a:rPr lang="en-GB" sz="1500">
                <a:solidFill>
                  <a:schemeClr val="bg1"/>
                </a:solidFill>
                <a:effectLst/>
                <a:latin typeface="+mn-lt"/>
              </a:rPr>
              <a:t>– </a:t>
            </a:r>
            <a:r>
              <a:rPr lang="en-GB" sz="1300" i="1">
                <a:solidFill>
                  <a:schemeClr val="bg1"/>
                </a:solidFill>
                <a:effectLst/>
                <a:latin typeface="+mn-lt"/>
              </a:rPr>
              <a:t>Act with empathy and honesty.</a:t>
            </a:r>
            <a:br>
              <a:rPr lang="en-GB" sz="1400">
                <a:solidFill>
                  <a:schemeClr val="bg1"/>
                </a:solidFill>
                <a:effectLst/>
                <a:latin typeface="+mn-lt"/>
              </a:rPr>
            </a:br>
            <a:r>
              <a:rPr lang="en-GB" sz="900">
                <a:solidFill>
                  <a:schemeClr val="bg2"/>
                </a:solidFill>
                <a:effectLst/>
                <a:latin typeface="+mn-lt"/>
              </a:rPr>
              <a:t> </a:t>
            </a:r>
          </a:p>
          <a:p>
            <a:pPr>
              <a:lnSpc>
                <a:spcPct val="110000"/>
              </a:lnSpc>
            </a:pPr>
            <a:r>
              <a:rPr lang="en-GB" sz="1500" b="0">
                <a:gradFill>
                  <a:gsLst>
                    <a:gs pos="0">
                      <a:srgbClr val="EEC07C"/>
                    </a:gs>
                    <a:gs pos="0">
                      <a:srgbClr val="F3CC98"/>
                    </a:gs>
                    <a:gs pos="23000">
                      <a:srgbClr val="FFC000"/>
                    </a:gs>
                    <a:gs pos="50000">
                      <a:srgbClr val="EEC07C"/>
                    </a:gs>
                    <a:gs pos="75000">
                      <a:srgbClr val="FFC000"/>
                    </a:gs>
                    <a:gs pos="100000">
                      <a:srgbClr val="EEC07C"/>
                    </a:gs>
                  </a:gsLst>
                  <a:lin ang="1500000" scaled="0"/>
                </a:gradFill>
                <a:effectLst/>
                <a:latin typeface="+mn-lt"/>
              </a:rPr>
              <a:t>Courage</a:t>
            </a:r>
            <a:r>
              <a:rPr lang="en-GB" sz="1500" b="0">
                <a:solidFill>
                  <a:srgbClr val="EEC07C"/>
                </a:solidFill>
                <a:effectLst/>
                <a:latin typeface="+mn-lt"/>
              </a:rPr>
              <a:t> </a:t>
            </a:r>
            <a:r>
              <a:rPr lang="en-GB" sz="1500" b="0" i="1">
                <a:solidFill>
                  <a:schemeClr val="bg1"/>
                </a:solidFill>
                <a:effectLst/>
                <a:latin typeface="+mn-lt"/>
              </a:rPr>
              <a:t>–</a:t>
            </a:r>
            <a:r>
              <a:rPr lang="en-GB" sz="1200" b="0" i="1">
                <a:solidFill>
                  <a:schemeClr val="bg1"/>
                </a:solidFill>
                <a:effectLst/>
                <a:latin typeface="+mn-lt"/>
              </a:rPr>
              <a:t> </a:t>
            </a:r>
            <a:r>
              <a:rPr lang="en-GB" sz="1300" i="1">
                <a:solidFill>
                  <a:schemeClr val="bg1"/>
                </a:solidFill>
                <a:effectLst/>
                <a:latin typeface="+mn-lt"/>
              </a:rPr>
              <a:t>Inspire growth by challenging ourselves and others.</a:t>
            </a:r>
          </a:p>
          <a:p>
            <a:pPr>
              <a:lnSpc>
                <a:spcPct val="110000"/>
              </a:lnSpc>
            </a:pPr>
            <a:r>
              <a:rPr lang="en-GB" sz="900">
                <a:solidFill>
                  <a:schemeClr val="bg2"/>
                </a:solidFill>
                <a:effectLst/>
                <a:latin typeface="+mn-lt"/>
              </a:rPr>
              <a:t> </a:t>
            </a:r>
          </a:p>
          <a:p>
            <a:pPr>
              <a:lnSpc>
                <a:spcPct val="110000"/>
              </a:lnSpc>
            </a:pPr>
            <a:r>
              <a:rPr lang="en-GB" sz="1500" b="0">
                <a:gradFill>
                  <a:gsLst>
                    <a:gs pos="0">
                      <a:srgbClr val="EEC07C"/>
                    </a:gs>
                    <a:gs pos="0">
                      <a:srgbClr val="F3CC98"/>
                    </a:gs>
                    <a:gs pos="23000">
                      <a:srgbClr val="FFC000"/>
                    </a:gs>
                    <a:gs pos="50000">
                      <a:srgbClr val="EEC07C"/>
                    </a:gs>
                    <a:gs pos="75000">
                      <a:srgbClr val="FFC000"/>
                    </a:gs>
                    <a:gs pos="100000">
                      <a:srgbClr val="EEC07C"/>
                    </a:gs>
                  </a:gsLst>
                  <a:lin ang="1500000" scaled="0"/>
                </a:gradFill>
                <a:effectLst/>
                <a:latin typeface="+mn-lt"/>
              </a:rPr>
              <a:t>Resilience</a:t>
            </a:r>
            <a:r>
              <a:rPr lang="en-GB" sz="1500" b="0">
                <a:solidFill>
                  <a:srgbClr val="EEC07C"/>
                </a:solidFill>
                <a:effectLst/>
                <a:latin typeface="+mn-lt"/>
              </a:rPr>
              <a:t> </a:t>
            </a:r>
            <a:r>
              <a:rPr lang="en-GB" sz="1500" b="0" i="1">
                <a:solidFill>
                  <a:schemeClr val="bg1"/>
                </a:solidFill>
                <a:effectLst/>
                <a:latin typeface="+mn-lt"/>
              </a:rPr>
              <a:t>–</a:t>
            </a:r>
            <a:r>
              <a:rPr lang="en-GB" sz="1200" b="0" i="1">
                <a:solidFill>
                  <a:schemeClr val="bg1"/>
                </a:solidFill>
                <a:effectLst/>
                <a:latin typeface="+mn-lt"/>
              </a:rPr>
              <a:t> </a:t>
            </a:r>
            <a:r>
              <a:rPr lang="en-GB" sz="1300" i="1">
                <a:solidFill>
                  <a:schemeClr val="bg1"/>
                </a:solidFill>
                <a:effectLst/>
                <a:latin typeface="+mn-lt"/>
              </a:rPr>
              <a:t>Adapt positively to change whilst staying true to who we are.</a:t>
            </a:r>
          </a:p>
          <a:p>
            <a:pPr>
              <a:lnSpc>
                <a:spcPct val="110000"/>
              </a:lnSpc>
            </a:pPr>
            <a:r>
              <a:rPr lang="en-GB" sz="900">
                <a:solidFill>
                  <a:schemeClr val="bg2"/>
                </a:solidFill>
                <a:effectLst/>
                <a:latin typeface="+mn-lt"/>
              </a:rPr>
              <a:t> </a:t>
            </a:r>
          </a:p>
          <a:p>
            <a:pPr>
              <a:lnSpc>
                <a:spcPct val="110000"/>
              </a:lnSpc>
            </a:pPr>
            <a:r>
              <a:rPr lang="en-GB" sz="1500" b="0">
                <a:gradFill>
                  <a:gsLst>
                    <a:gs pos="0">
                      <a:srgbClr val="EEC07C"/>
                    </a:gs>
                    <a:gs pos="0">
                      <a:srgbClr val="F3CC98"/>
                    </a:gs>
                    <a:gs pos="23000">
                      <a:srgbClr val="FFC000"/>
                    </a:gs>
                    <a:gs pos="50000">
                      <a:srgbClr val="EEC07C"/>
                    </a:gs>
                    <a:gs pos="75000">
                      <a:srgbClr val="FFC000"/>
                    </a:gs>
                    <a:gs pos="100000">
                      <a:srgbClr val="EEC07C"/>
                    </a:gs>
                  </a:gsLst>
                  <a:lin ang="1500000" scaled="0"/>
                </a:gradFill>
                <a:effectLst/>
                <a:latin typeface="+mn-lt"/>
              </a:rPr>
              <a:t>Integrity</a:t>
            </a:r>
            <a:r>
              <a:rPr lang="en-GB" sz="1500" b="0">
                <a:solidFill>
                  <a:srgbClr val="EEC07C"/>
                </a:solidFill>
                <a:effectLst/>
                <a:latin typeface="+mn-lt"/>
              </a:rPr>
              <a:t> </a:t>
            </a:r>
            <a:r>
              <a:rPr lang="en-GB" sz="1500" b="0" i="1">
                <a:solidFill>
                  <a:schemeClr val="bg1"/>
                </a:solidFill>
                <a:effectLst/>
                <a:latin typeface="+mn-lt"/>
              </a:rPr>
              <a:t>–</a:t>
            </a:r>
            <a:r>
              <a:rPr lang="en-GB" sz="1200" b="0" i="1">
                <a:solidFill>
                  <a:schemeClr val="bg1"/>
                </a:solidFill>
                <a:effectLst/>
                <a:latin typeface="+mn-lt"/>
              </a:rPr>
              <a:t> </a:t>
            </a:r>
            <a:r>
              <a:rPr lang="en-GB" sz="1300" i="1">
                <a:solidFill>
                  <a:schemeClr val="bg1"/>
                </a:solidFill>
                <a:effectLst/>
                <a:latin typeface="+mn-lt"/>
              </a:rPr>
              <a:t>Do what’s right; not what’s easy.</a:t>
            </a:r>
            <a:br>
              <a:rPr lang="en-GB" sz="1300">
                <a:solidFill>
                  <a:schemeClr val="bg2"/>
                </a:solidFill>
                <a:effectLst/>
                <a:latin typeface="+mn-lt"/>
              </a:rPr>
            </a:br>
            <a:r>
              <a:rPr lang="en-GB" sz="900">
                <a:solidFill>
                  <a:schemeClr val="bg2"/>
                </a:solidFill>
                <a:effectLst/>
                <a:latin typeface="+mn-lt"/>
              </a:rPr>
              <a:t> </a:t>
            </a:r>
          </a:p>
          <a:p>
            <a:pPr>
              <a:lnSpc>
                <a:spcPct val="110000"/>
              </a:lnSpc>
            </a:pPr>
            <a:r>
              <a:rPr lang="en-GB" sz="1500" b="0">
                <a:gradFill>
                  <a:gsLst>
                    <a:gs pos="0">
                      <a:srgbClr val="EEC07C"/>
                    </a:gs>
                    <a:gs pos="0">
                      <a:srgbClr val="F3CC98"/>
                    </a:gs>
                    <a:gs pos="23000">
                      <a:srgbClr val="FFC000"/>
                    </a:gs>
                    <a:gs pos="50000">
                      <a:srgbClr val="EEC07C"/>
                    </a:gs>
                    <a:gs pos="75000">
                      <a:srgbClr val="FFC000"/>
                    </a:gs>
                    <a:gs pos="100000">
                      <a:srgbClr val="EEC07C"/>
                    </a:gs>
                  </a:gsLst>
                  <a:lin ang="1500000" scaled="0"/>
                </a:gradFill>
                <a:effectLst/>
                <a:latin typeface="+mn-lt"/>
              </a:rPr>
              <a:t>Excellence</a:t>
            </a:r>
            <a:r>
              <a:rPr lang="en-GB" sz="1500" b="0">
                <a:solidFill>
                  <a:srgbClr val="EEC07C"/>
                </a:solidFill>
                <a:effectLst/>
                <a:latin typeface="+mn-lt"/>
              </a:rPr>
              <a:t> </a:t>
            </a:r>
            <a:r>
              <a:rPr lang="en-GB" sz="1500" b="0" i="1">
                <a:solidFill>
                  <a:schemeClr val="bg1"/>
                </a:solidFill>
                <a:effectLst/>
                <a:latin typeface="+mn-lt"/>
              </a:rPr>
              <a:t>–</a:t>
            </a:r>
            <a:r>
              <a:rPr lang="en-GB" sz="1200" b="0" i="1">
                <a:solidFill>
                  <a:schemeClr val="bg1"/>
                </a:solidFill>
                <a:effectLst/>
                <a:latin typeface="+mn-lt"/>
              </a:rPr>
              <a:t> </a:t>
            </a:r>
            <a:r>
              <a:rPr lang="en-GB" sz="1300" i="1">
                <a:solidFill>
                  <a:schemeClr val="bg1"/>
                </a:solidFill>
                <a:effectLst/>
                <a:latin typeface="+mn-lt"/>
              </a:rPr>
              <a:t>Support others to achieve their best, by always giving ours.</a:t>
            </a:r>
            <a:br>
              <a:rPr lang="en-GB" sz="1300">
                <a:solidFill>
                  <a:schemeClr val="bg1"/>
                </a:solidFill>
                <a:effectLst/>
                <a:latin typeface="+mn-lt"/>
              </a:rPr>
            </a:br>
            <a:r>
              <a:rPr lang="en-GB" sz="900">
                <a:solidFill>
                  <a:schemeClr val="bg2"/>
                </a:solidFill>
                <a:effectLst/>
                <a:latin typeface="+mn-lt"/>
              </a:rPr>
              <a:t> </a:t>
            </a:r>
          </a:p>
          <a:p>
            <a:pPr>
              <a:lnSpc>
                <a:spcPct val="110000"/>
              </a:lnSpc>
            </a:pPr>
            <a:r>
              <a:rPr lang="en-GB" sz="1500" b="0">
                <a:gradFill>
                  <a:gsLst>
                    <a:gs pos="0">
                      <a:srgbClr val="EEC07C"/>
                    </a:gs>
                    <a:gs pos="0">
                      <a:srgbClr val="F3CC98"/>
                    </a:gs>
                    <a:gs pos="23000">
                      <a:srgbClr val="FFC000"/>
                    </a:gs>
                    <a:gs pos="50000">
                      <a:srgbClr val="EEC07C"/>
                    </a:gs>
                    <a:gs pos="75000">
                      <a:srgbClr val="FFC000"/>
                    </a:gs>
                    <a:gs pos="100000">
                      <a:srgbClr val="EEC07C"/>
                    </a:gs>
                  </a:gsLst>
                  <a:lin ang="1500000" scaled="0"/>
                </a:gradFill>
                <a:effectLst/>
                <a:latin typeface="+mn-lt"/>
              </a:rPr>
              <a:t>Inclusion</a:t>
            </a:r>
            <a:r>
              <a:rPr lang="en-GB" sz="1500" b="0">
                <a:solidFill>
                  <a:srgbClr val="EEC07C"/>
                </a:solidFill>
                <a:effectLst/>
                <a:latin typeface="+mn-lt"/>
              </a:rPr>
              <a:t> </a:t>
            </a:r>
            <a:r>
              <a:rPr lang="en-GB" sz="1500" b="0" i="1">
                <a:solidFill>
                  <a:schemeClr val="bg1"/>
                </a:solidFill>
                <a:effectLst/>
                <a:latin typeface="+mn-lt"/>
              </a:rPr>
              <a:t>– </a:t>
            </a:r>
            <a:r>
              <a:rPr lang="en-GB" sz="1300" i="1">
                <a:solidFill>
                  <a:schemeClr val="bg1"/>
                </a:solidFill>
                <a:effectLst/>
                <a:latin typeface="+mn-lt"/>
              </a:rPr>
              <a:t>Create community and belonging through thoughtful action.</a:t>
            </a:r>
          </a:p>
        </p:txBody>
      </p:sp>
      <p:sp>
        <p:nvSpPr>
          <p:cNvPr id="3" name="Title Placeholder 1">
            <a:extLst>
              <a:ext uri="{FF2B5EF4-FFF2-40B4-BE49-F238E27FC236}">
                <a16:creationId xmlns:a16="http://schemas.microsoft.com/office/drawing/2014/main" id="{5ABDF53F-0EF6-9C16-1EB4-B6A2AEE4F343}"/>
              </a:ext>
            </a:extLst>
          </p:cNvPr>
          <p:cNvSpPr txBox="1">
            <a:spLocks/>
          </p:cNvSpPr>
          <p:nvPr userDrawn="1"/>
        </p:nvSpPr>
        <p:spPr>
          <a:xfrm>
            <a:off x="4425694" y="484608"/>
            <a:ext cx="7163331" cy="10836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i="0" kern="1200">
                <a:solidFill>
                  <a:schemeClr val="bg1"/>
                </a:solidFill>
                <a:latin typeface="+mj-lt"/>
                <a:ea typeface="+mj-ea"/>
                <a:cs typeface="Times New Roman" panose="02020603050405020304" pitchFamily="18" charset="0"/>
              </a:defRPr>
            </a:lvl1pPr>
          </a:lstStyle>
          <a:p>
            <a:r>
              <a:rPr lang="en-GB"/>
              <a:t>Who we are</a:t>
            </a:r>
            <a:endParaRPr lang="en-US"/>
          </a:p>
        </p:txBody>
      </p:sp>
    </p:spTree>
    <p:extLst>
      <p:ext uri="{BB962C8B-B14F-4D97-AF65-F5344CB8AC3E}">
        <p14:creationId xmlns:p14="http://schemas.microsoft.com/office/powerpoint/2010/main" val="15264880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ody Slide 4">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5E6E6B4-D7AA-BE14-D239-F99413176998}"/>
              </a:ext>
            </a:extLst>
          </p:cNvPr>
          <p:cNvSpPr>
            <a:spLocks noGrp="1"/>
          </p:cNvSpPr>
          <p:nvPr>
            <p:ph type="dt" sz="half" idx="10"/>
          </p:nvPr>
        </p:nvSpPr>
        <p:spPr/>
        <p:txBody>
          <a:bodyPr/>
          <a:lstStyle/>
          <a:p>
            <a:fld id="{CF6C03E3-1854-4545-BC08-2D92D3E93102}" type="datetimeFigureOut">
              <a:rPr lang="en-US" smtClean="0"/>
              <a:t>11/14/2025</a:t>
            </a:fld>
            <a:endParaRPr lang="en-US"/>
          </a:p>
        </p:txBody>
      </p:sp>
      <p:sp>
        <p:nvSpPr>
          <p:cNvPr id="4" name="Footer Placeholder 3">
            <a:extLst>
              <a:ext uri="{FF2B5EF4-FFF2-40B4-BE49-F238E27FC236}">
                <a16:creationId xmlns:a16="http://schemas.microsoft.com/office/drawing/2014/main" id="{E71DEA16-8850-7687-30AB-43F93A7D48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B78EDD-07EC-6003-F5FC-E1DA437F157E}"/>
              </a:ext>
            </a:extLst>
          </p:cNvPr>
          <p:cNvSpPr>
            <a:spLocks noGrp="1"/>
          </p:cNvSpPr>
          <p:nvPr>
            <p:ph type="sldNum" sz="quarter" idx="12"/>
          </p:nvPr>
        </p:nvSpPr>
        <p:spPr/>
        <p:txBody>
          <a:bodyPr/>
          <a:lstStyle/>
          <a:p>
            <a:fld id="{32C80A1A-9A06-BB4E-A245-4AD2E12C1F59}" type="slidenum">
              <a:rPr lang="en-US" smtClean="0"/>
              <a:t>‹#›</a:t>
            </a:fld>
            <a:endParaRPr lang="en-US"/>
          </a:p>
        </p:txBody>
      </p:sp>
      <p:sp>
        <p:nvSpPr>
          <p:cNvPr id="2" name="Title Placeholder 1">
            <a:extLst>
              <a:ext uri="{FF2B5EF4-FFF2-40B4-BE49-F238E27FC236}">
                <a16:creationId xmlns:a16="http://schemas.microsoft.com/office/drawing/2014/main" id="{A502F0FE-2ACA-BF4C-27FB-8A7B220EF1CB}"/>
              </a:ext>
            </a:extLst>
          </p:cNvPr>
          <p:cNvSpPr>
            <a:spLocks noGrp="1"/>
          </p:cNvSpPr>
          <p:nvPr>
            <p:ph type="title" hasCustomPrompt="1"/>
          </p:nvPr>
        </p:nvSpPr>
        <p:spPr>
          <a:xfrm>
            <a:off x="4373218" y="487674"/>
            <a:ext cx="7315200" cy="947478"/>
          </a:xfrm>
          <a:prstGeom prst="rect">
            <a:avLst/>
          </a:prstGeom>
        </p:spPr>
        <p:txBody>
          <a:bodyPr vert="horz" lIns="91440" tIns="45720" rIns="91440" bIns="45720" rtlCol="0" anchor="ctr">
            <a:noAutofit/>
          </a:bodyPr>
          <a:lstStyle/>
          <a:p>
            <a:r>
              <a:rPr lang="en-GB" dirty="0"/>
              <a:t>Slide Title Here</a:t>
            </a:r>
            <a:endParaRPr lang="en-US" dirty="0"/>
          </a:p>
        </p:txBody>
      </p:sp>
    </p:spTree>
    <p:extLst>
      <p:ext uri="{BB962C8B-B14F-4D97-AF65-F5344CB8AC3E}">
        <p14:creationId xmlns:p14="http://schemas.microsoft.com/office/powerpoint/2010/main" val="4625674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Body Slide 1">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1F0899FF-F49A-B9F9-ED0C-30CA05E71BF6}"/>
              </a:ext>
            </a:extLst>
          </p:cNvPr>
          <p:cNvSpPr/>
          <p:nvPr userDrawn="1"/>
        </p:nvSpPr>
        <p:spPr>
          <a:xfrm rot="4110533">
            <a:off x="-229040" y="5276710"/>
            <a:ext cx="1815270" cy="1841407"/>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solidFill>
            <a:schemeClr val="accent3">
              <a:alpha val="50000"/>
            </a:schemeClr>
          </a:solidFill>
          <a:ln w="14780" cap="flat">
            <a:noFill/>
            <a:prstDash val="solid"/>
            <a:miter/>
          </a:ln>
        </p:spPr>
        <p:txBody>
          <a:bodyPr rtlCol="0" anchor="ctr"/>
          <a:lstStyle/>
          <a:p>
            <a:endParaRPr lang="en-US" dirty="0"/>
          </a:p>
        </p:txBody>
      </p:sp>
      <p:sp>
        <p:nvSpPr>
          <p:cNvPr id="3" name="Text Placeholder 2">
            <a:extLst>
              <a:ext uri="{FF2B5EF4-FFF2-40B4-BE49-F238E27FC236}">
                <a16:creationId xmlns:a16="http://schemas.microsoft.com/office/drawing/2014/main" id="{621D9407-6D07-D586-C420-C5F309D7B51F}"/>
              </a:ext>
            </a:extLst>
          </p:cNvPr>
          <p:cNvSpPr>
            <a:spLocks noGrp="1"/>
          </p:cNvSpPr>
          <p:nvPr>
            <p:ph type="body" idx="1" hasCustomPrompt="1"/>
          </p:nvPr>
        </p:nvSpPr>
        <p:spPr>
          <a:xfrm>
            <a:off x="839788" y="1681163"/>
            <a:ext cx="5157787" cy="823912"/>
          </a:xfrm>
        </p:spPr>
        <p:txBody>
          <a:bodyPr anchor="b">
            <a:normAutofit/>
          </a:bodyPr>
          <a:lstStyle>
            <a:lvl1pPr marL="0" indent="0">
              <a:buNone/>
              <a:defRPr sz="2400" b="1">
                <a:solidFill>
                  <a:srgbClr val="6E1043"/>
                </a:solidFill>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Subheading here</a:t>
            </a:r>
          </a:p>
        </p:txBody>
      </p:sp>
      <p:sp>
        <p:nvSpPr>
          <p:cNvPr id="7" name="Date Placeholder 6">
            <a:extLst>
              <a:ext uri="{FF2B5EF4-FFF2-40B4-BE49-F238E27FC236}">
                <a16:creationId xmlns:a16="http://schemas.microsoft.com/office/drawing/2014/main" id="{20BB94C0-D798-FA6A-53BD-0C0549D22C6C}"/>
              </a:ext>
            </a:extLst>
          </p:cNvPr>
          <p:cNvSpPr>
            <a:spLocks noGrp="1"/>
          </p:cNvSpPr>
          <p:nvPr>
            <p:ph type="dt" sz="half" idx="10"/>
          </p:nvPr>
        </p:nvSpPr>
        <p:spPr/>
        <p:txBody>
          <a:bodyPr/>
          <a:lstStyle/>
          <a:p>
            <a:fld id="{CF6C03E3-1854-4545-BC08-2D92D3E93102}" type="datetimeFigureOut">
              <a:rPr lang="en-US" smtClean="0"/>
              <a:t>11/14/2025</a:t>
            </a:fld>
            <a:endParaRPr lang="en-US"/>
          </a:p>
        </p:txBody>
      </p:sp>
      <p:sp>
        <p:nvSpPr>
          <p:cNvPr id="8" name="Footer Placeholder 7">
            <a:extLst>
              <a:ext uri="{FF2B5EF4-FFF2-40B4-BE49-F238E27FC236}">
                <a16:creationId xmlns:a16="http://schemas.microsoft.com/office/drawing/2014/main" id="{358A7C19-F247-2851-E6AB-2614D00E91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EBA9F50-B564-F073-E117-A1C46D8CA483}"/>
              </a:ext>
            </a:extLst>
          </p:cNvPr>
          <p:cNvSpPr>
            <a:spLocks noGrp="1"/>
          </p:cNvSpPr>
          <p:nvPr>
            <p:ph type="sldNum" sz="quarter" idx="12"/>
          </p:nvPr>
        </p:nvSpPr>
        <p:spPr/>
        <p:txBody>
          <a:bodyPr/>
          <a:lstStyle/>
          <a:p>
            <a:fld id="{32C80A1A-9A06-BB4E-A245-4AD2E12C1F59}" type="slidenum">
              <a:rPr lang="en-US" smtClean="0"/>
              <a:t>‹#›</a:t>
            </a:fld>
            <a:endParaRPr lang="en-US"/>
          </a:p>
        </p:txBody>
      </p:sp>
      <p:sp>
        <p:nvSpPr>
          <p:cNvPr id="10" name="Title Placeholder 1">
            <a:extLst>
              <a:ext uri="{FF2B5EF4-FFF2-40B4-BE49-F238E27FC236}">
                <a16:creationId xmlns:a16="http://schemas.microsoft.com/office/drawing/2014/main" id="{AD8120A6-6506-91FD-20D5-4E72547B4027}"/>
              </a:ext>
            </a:extLst>
          </p:cNvPr>
          <p:cNvSpPr>
            <a:spLocks noGrp="1"/>
          </p:cNvSpPr>
          <p:nvPr>
            <p:ph type="title"/>
          </p:nvPr>
        </p:nvSpPr>
        <p:spPr>
          <a:xfrm>
            <a:off x="2160694" y="365125"/>
            <a:ext cx="9193106" cy="1325563"/>
          </a:xfrm>
          <a:prstGeom prst="rect">
            <a:avLst/>
          </a:prstGeom>
        </p:spPr>
        <p:txBody>
          <a:bodyPr vert="horz" lIns="91440" tIns="45720" rIns="91440" bIns="45720" rtlCol="0" anchor="ctr">
            <a:normAutofit/>
          </a:bodyPr>
          <a:lstStyle/>
          <a:p>
            <a:r>
              <a:rPr lang="en-GB" dirty="0"/>
              <a:t>Subtitle Here</a:t>
            </a:r>
            <a:endParaRPr lang="en-US" dirty="0"/>
          </a:p>
        </p:txBody>
      </p:sp>
      <p:sp>
        <p:nvSpPr>
          <p:cNvPr id="11" name="Picture Placeholder 10">
            <a:extLst>
              <a:ext uri="{FF2B5EF4-FFF2-40B4-BE49-F238E27FC236}">
                <a16:creationId xmlns:a16="http://schemas.microsoft.com/office/drawing/2014/main" id="{76D18D1B-36B0-5FC2-4CE2-53B53B01D502}"/>
              </a:ext>
            </a:extLst>
          </p:cNvPr>
          <p:cNvSpPr>
            <a:spLocks noGrp="1"/>
          </p:cNvSpPr>
          <p:nvPr>
            <p:ph type="pic" sz="quarter" idx="13"/>
          </p:nvPr>
        </p:nvSpPr>
        <p:spPr>
          <a:xfrm>
            <a:off x="6194427" y="-914400"/>
            <a:ext cx="9488928" cy="9683780"/>
          </a:xfrm>
          <a:custGeom>
            <a:avLst/>
            <a:gdLst>
              <a:gd name="connsiteX0" fmla="*/ 2470557 w 8572686"/>
              <a:gd name="connsiteY0" fmla="*/ 2 h 8748724"/>
              <a:gd name="connsiteX1" fmla="*/ 2565216 w 8572686"/>
              <a:gd name="connsiteY1" fmla="*/ 7820 h 8748724"/>
              <a:gd name="connsiteX2" fmla="*/ 7116869 w 8572686"/>
              <a:gd name="connsiteY2" fmla="*/ 1062752 h 8748724"/>
              <a:gd name="connsiteX3" fmla="*/ 7606565 w 8572686"/>
              <a:gd name="connsiteY3" fmla="*/ 1557776 h 8748724"/>
              <a:gd name="connsiteX4" fmla="*/ 8565944 w 8572686"/>
              <a:gd name="connsiteY4" fmla="*/ 5766791 h 8748724"/>
              <a:gd name="connsiteX5" fmla="*/ 8245532 w 8572686"/>
              <a:gd name="connsiteY5" fmla="*/ 6385694 h 8748724"/>
              <a:gd name="connsiteX6" fmla="*/ 3666541 w 8572686"/>
              <a:gd name="connsiteY6" fmla="*/ 8685514 h 8748724"/>
              <a:gd name="connsiteX7" fmla="*/ 2978772 w 8572686"/>
              <a:gd name="connsiteY7" fmla="*/ 8572974 h 8748724"/>
              <a:gd name="connsiteX8" fmla="*/ 171024 w 8572686"/>
              <a:gd name="connsiteY8" fmla="*/ 5292310 h 8748724"/>
              <a:gd name="connsiteX9" fmla="*/ 66363 w 8572686"/>
              <a:gd name="connsiteY9" fmla="*/ 4603901 h 8748724"/>
              <a:gd name="connsiteX10" fmla="*/ 1942270 w 8572686"/>
              <a:gd name="connsiteY10" fmla="*/ 320698 h 8748724"/>
              <a:gd name="connsiteX11" fmla="*/ 2202971 w 8572686"/>
              <a:gd name="connsiteY11" fmla="*/ 63201 h 8748724"/>
              <a:gd name="connsiteX12" fmla="*/ 2202995 w 8572686"/>
              <a:gd name="connsiteY12" fmla="*/ 63189 h 8748724"/>
              <a:gd name="connsiteX13" fmla="*/ 2203022 w 8572686"/>
              <a:gd name="connsiteY13" fmla="*/ 63176 h 8748724"/>
              <a:gd name="connsiteX14" fmla="*/ 2470557 w 8572686"/>
              <a:gd name="connsiteY14" fmla="*/ 2 h 874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72686" h="8748724">
                <a:moveTo>
                  <a:pt x="2470557" y="2"/>
                </a:moveTo>
                <a:cubicBezTo>
                  <a:pt x="2501911" y="72"/>
                  <a:pt x="2533550" y="2635"/>
                  <a:pt x="2565216" y="7820"/>
                </a:cubicBezTo>
                <a:lnTo>
                  <a:pt x="7116869" y="1062752"/>
                </a:lnTo>
                <a:cubicBezTo>
                  <a:pt x="7370229" y="1104236"/>
                  <a:pt x="7568029" y="1303988"/>
                  <a:pt x="7606565" y="1557776"/>
                </a:cubicBezTo>
                <a:lnTo>
                  <a:pt x="8565944" y="5766791"/>
                </a:lnTo>
                <a:cubicBezTo>
                  <a:pt x="8604478" y="6020581"/>
                  <a:pt x="8475199" y="6270343"/>
                  <a:pt x="8245532" y="6385694"/>
                </a:cubicBezTo>
                <a:lnTo>
                  <a:pt x="3666541" y="8685514"/>
                </a:lnTo>
                <a:cubicBezTo>
                  <a:pt x="3436874" y="8800865"/>
                  <a:pt x="3159325" y="8755434"/>
                  <a:pt x="2978772" y="8572974"/>
                </a:cubicBezTo>
                <a:lnTo>
                  <a:pt x="171024" y="5292310"/>
                </a:lnTo>
                <a:cubicBezTo>
                  <a:pt x="-9526" y="5109849"/>
                  <a:pt x="-51664" y="4831915"/>
                  <a:pt x="66363" y="4603901"/>
                </a:cubicBezTo>
                <a:lnTo>
                  <a:pt x="1942270" y="320698"/>
                </a:lnTo>
                <a:cubicBezTo>
                  <a:pt x="2001289" y="206698"/>
                  <a:pt x="2093660" y="118116"/>
                  <a:pt x="2202971" y="63201"/>
                </a:cubicBezTo>
                <a:cubicBezTo>
                  <a:pt x="2202971" y="63201"/>
                  <a:pt x="2202971" y="63201"/>
                  <a:pt x="2202995" y="63189"/>
                </a:cubicBezTo>
                <a:cubicBezTo>
                  <a:pt x="2202995" y="63189"/>
                  <a:pt x="2203022" y="63176"/>
                  <a:pt x="2203022" y="63176"/>
                </a:cubicBezTo>
                <a:cubicBezTo>
                  <a:pt x="2284993" y="22015"/>
                  <a:pt x="2376494" y="-209"/>
                  <a:pt x="2470557" y="2"/>
                </a:cubicBezTo>
                <a:close/>
              </a:path>
            </a:pathLst>
          </a:custGeom>
          <a:solidFill>
            <a:schemeClr val="accent3"/>
          </a:solidFill>
        </p:spPr>
        <p:txBody>
          <a:bodyPr wrap="square">
            <a:noAutofit/>
          </a:bodyPr>
          <a:lstStyle/>
          <a:p>
            <a:endParaRPr lang="en-US" dirty="0"/>
          </a:p>
        </p:txBody>
      </p:sp>
      <p:sp>
        <p:nvSpPr>
          <p:cNvPr id="13" name="Freeform 12">
            <a:extLst>
              <a:ext uri="{FF2B5EF4-FFF2-40B4-BE49-F238E27FC236}">
                <a16:creationId xmlns:a16="http://schemas.microsoft.com/office/drawing/2014/main" id="{B4710776-085A-B300-6639-F978500D1D01}"/>
              </a:ext>
            </a:extLst>
          </p:cNvPr>
          <p:cNvSpPr/>
          <p:nvPr userDrawn="1"/>
        </p:nvSpPr>
        <p:spPr>
          <a:xfrm rot="6093721">
            <a:off x="6480504" y="5440908"/>
            <a:ext cx="966120" cy="964170"/>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rgbClr val="6E1043"/>
            </a:solid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EBB24E6A-894D-24E6-915E-72F22B88ECF8}"/>
              </a:ext>
            </a:extLst>
          </p:cNvPr>
          <p:cNvSpPr/>
          <p:nvPr userDrawn="1"/>
        </p:nvSpPr>
        <p:spPr>
          <a:xfrm rot="20746076">
            <a:off x="161176" y="4761841"/>
            <a:ext cx="338368" cy="337685"/>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rgbClr val="6E1043"/>
            </a:solidFill>
            <a:prstDash val="solid"/>
            <a:miter/>
          </a:ln>
        </p:spPr>
        <p:txBody>
          <a:bodyPr rtlCol="0" anchor="ctr"/>
          <a:lstStyle/>
          <a:p>
            <a:endParaRPr lang="en-US" dirty="0"/>
          </a:p>
        </p:txBody>
      </p:sp>
      <p:sp>
        <p:nvSpPr>
          <p:cNvPr id="16" name="Freeform 15">
            <a:extLst>
              <a:ext uri="{FF2B5EF4-FFF2-40B4-BE49-F238E27FC236}">
                <a16:creationId xmlns:a16="http://schemas.microsoft.com/office/drawing/2014/main" id="{A3A378B2-F4BD-83D5-52E9-E3CE4C663191}"/>
              </a:ext>
            </a:extLst>
          </p:cNvPr>
          <p:cNvSpPr/>
          <p:nvPr userDrawn="1"/>
        </p:nvSpPr>
        <p:spPr>
          <a:xfrm rot="19361565">
            <a:off x="6215825" y="1825307"/>
            <a:ext cx="598728" cy="597520"/>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solidFill>
            <a:schemeClr val="accent3">
              <a:alpha val="50000"/>
            </a:schemeClr>
          </a:solidFill>
          <a:ln w="14780" cap="flat">
            <a:noFill/>
            <a:prstDash val="solid"/>
            <a:miter/>
          </a:ln>
        </p:spPr>
        <p:txBody>
          <a:bodyPr rtlCol="0" anchor="ctr"/>
          <a:lstStyle/>
          <a:p>
            <a:endParaRPr lang="en-US" dirty="0"/>
          </a:p>
        </p:txBody>
      </p:sp>
      <p:sp>
        <p:nvSpPr>
          <p:cNvPr id="17" name="Freeform 16">
            <a:extLst>
              <a:ext uri="{FF2B5EF4-FFF2-40B4-BE49-F238E27FC236}">
                <a16:creationId xmlns:a16="http://schemas.microsoft.com/office/drawing/2014/main" id="{FE9C2023-F2DF-2476-0128-7354A4945EEF}"/>
              </a:ext>
            </a:extLst>
          </p:cNvPr>
          <p:cNvSpPr/>
          <p:nvPr userDrawn="1"/>
        </p:nvSpPr>
        <p:spPr>
          <a:xfrm rot="12356032">
            <a:off x="2123429" y="3917612"/>
            <a:ext cx="3245573" cy="3292304"/>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bg1">
                <a:alpha val="50000"/>
              </a:schemeClr>
            </a:solidFill>
            <a:prstDash val="solid"/>
            <a:miter/>
          </a:ln>
        </p:spPr>
        <p:txBody>
          <a:bodyPr rtlCol="0" anchor="ctr"/>
          <a:lstStyle/>
          <a:p>
            <a:endParaRPr lang="en-US" dirty="0"/>
          </a:p>
        </p:txBody>
      </p:sp>
      <p:sp>
        <p:nvSpPr>
          <p:cNvPr id="6" name="Text Placeholder 22">
            <a:extLst>
              <a:ext uri="{FF2B5EF4-FFF2-40B4-BE49-F238E27FC236}">
                <a16:creationId xmlns:a16="http://schemas.microsoft.com/office/drawing/2014/main" id="{5F914475-664A-999E-CBB3-12D65FF9FE3F}"/>
              </a:ext>
            </a:extLst>
          </p:cNvPr>
          <p:cNvSpPr>
            <a:spLocks noGrp="1"/>
          </p:cNvSpPr>
          <p:nvPr>
            <p:ph type="body" sz="quarter" idx="14"/>
          </p:nvPr>
        </p:nvSpPr>
        <p:spPr>
          <a:xfrm>
            <a:off x="838200" y="2601832"/>
            <a:ext cx="5159375" cy="3657761"/>
          </a:xfrm>
        </p:spPr>
        <p:txBody>
          <a:bodyPr>
            <a:normAutofit/>
          </a:bodyPr>
          <a:lstStyle>
            <a:lvl1pPr>
              <a:defRPr sz="180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8709847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Body Slide 2">
    <p:spTree>
      <p:nvGrpSpPr>
        <p:cNvPr id="1" name=""/>
        <p:cNvGrpSpPr/>
        <p:nvPr/>
      </p:nvGrpSpPr>
      <p:grpSpPr>
        <a:xfrm>
          <a:off x="0" y="0"/>
          <a:ext cx="0" cy="0"/>
          <a:chOff x="0" y="0"/>
          <a:chExt cx="0" cy="0"/>
        </a:xfrm>
      </p:grpSpPr>
      <p:pic>
        <p:nvPicPr>
          <p:cNvPr id="8" name="Picture 7" descr="A pink background with white hexagons&#10;&#10;Description automatically generated">
            <a:extLst>
              <a:ext uri="{FF2B5EF4-FFF2-40B4-BE49-F238E27FC236}">
                <a16:creationId xmlns:a16="http://schemas.microsoft.com/office/drawing/2014/main" id="{2460AE6F-C436-69D6-56AD-783B0B427659}"/>
              </a:ext>
            </a:extLst>
          </p:cNvPr>
          <p:cNvPicPr>
            <a:picLocks noChangeAspect="1"/>
          </p:cNvPicPr>
          <p:nvPr userDrawn="1"/>
        </p:nvPicPr>
        <p:blipFill>
          <a:blip r:embed="rId2"/>
          <a:stretch>
            <a:fillRect/>
          </a:stretch>
        </p:blipFill>
        <p:spPr>
          <a:xfrm>
            <a:off x="-205154" y="-115399"/>
            <a:ext cx="12602308" cy="7088798"/>
          </a:xfrm>
          <a:prstGeom prst="rect">
            <a:avLst/>
          </a:prstGeom>
        </p:spPr>
      </p:pic>
      <p:sp>
        <p:nvSpPr>
          <p:cNvPr id="3" name="Content Placeholder 2">
            <a:extLst>
              <a:ext uri="{FF2B5EF4-FFF2-40B4-BE49-F238E27FC236}">
                <a16:creationId xmlns:a16="http://schemas.microsoft.com/office/drawing/2014/main" id="{421032D7-33B5-5E41-1C1A-C92240BCB368}"/>
              </a:ext>
            </a:extLst>
          </p:cNvPr>
          <p:cNvSpPr>
            <a:spLocks noGrp="1"/>
          </p:cNvSpPr>
          <p:nvPr>
            <p:ph idx="1" hasCustomPrompt="1"/>
          </p:nvPr>
        </p:nvSpPr>
        <p:spPr/>
        <p:txBody>
          <a:bodyPr/>
          <a:lstStyle/>
          <a:p>
            <a:pPr lvl="0"/>
            <a:r>
              <a:rPr lang="en-GB" dirty="0"/>
              <a:t>Body Copy</a:t>
            </a:r>
          </a:p>
        </p:txBody>
      </p:sp>
      <p:sp>
        <p:nvSpPr>
          <p:cNvPr id="4" name="Date Placeholder 3">
            <a:extLst>
              <a:ext uri="{FF2B5EF4-FFF2-40B4-BE49-F238E27FC236}">
                <a16:creationId xmlns:a16="http://schemas.microsoft.com/office/drawing/2014/main" id="{76B63443-8A01-E155-B5BA-5E7645247539}"/>
              </a:ext>
            </a:extLst>
          </p:cNvPr>
          <p:cNvSpPr>
            <a:spLocks noGrp="1"/>
          </p:cNvSpPr>
          <p:nvPr>
            <p:ph type="dt" sz="half" idx="10"/>
          </p:nvPr>
        </p:nvSpPr>
        <p:spPr/>
        <p:txBody>
          <a:bodyPr/>
          <a:lstStyle/>
          <a:p>
            <a:fld id="{CF6C03E3-1854-4545-BC08-2D92D3E93102}" type="datetimeFigureOut">
              <a:rPr lang="en-US" smtClean="0"/>
              <a:t>11/14/2025</a:t>
            </a:fld>
            <a:endParaRPr lang="en-US"/>
          </a:p>
        </p:txBody>
      </p:sp>
      <p:sp>
        <p:nvSpPr>
          <p:cNvPr id="5" name="Footer Placeholder 4">
            <a:extLst>
              <a:ext uri="{FF2B5EF4-FFF2-40B4-BE49-F238E27FC236}">
                <a16:creationId xmlns:a16="http://schemas.microsoft.com/office/drawing/2014/main" id="{B6925015-68A4-92FE-9758-5C92D1F80E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8B213-4A4E-0F7B-6D6E-435A255683DF}"/>
              </a:ext>
            </a:extLst>
          </p:cNvPr>
          <p:cNvSpPr>
            <a:spLocks noGrp="1"/>
          </p:cNvSpPr>
          <p:nvPr>
            <p:ph type="sldNum" sz="quarter" idx="12"/>
          </p:nvPr>
        </p:nvSpPr>
        <p:spPr/>
        <p:txBody>
          <a:bodyPr/>
          <a:lstStyle/>
          <a:p>
            <a:fld id="{32C80A1A-9A06-BB4E-A245-4AD2E12C1F59}" type="slidenum">
              <a:rPr lang="en-US" smtClean="0"/>
              <a:t>‹#›</a:t>
            </a:fld>
            <a:endParaRPr lang="en-US"/>
          </a:p>
        </p:txBody>
      </p:sp>
      <p:sp>
        <p:nvSpPr>
          <p:cNvPr id="7" name="Title Placeholder 1">
            <a:extLst>
              <a:ext uri="{FF2B5EF4-FFF2-40B4-BE49-F238E27FC236}">
                <a16:creationId xmlns:a16="http://schemas.microsoft.com/office/drawing/2014/main" id="{01B999F0-8A6D-69DC-78DD-4F296AE00CA3}"/>
              </a:ext>
            </a:extLst>
          </p:cNvPr>
          <p:cNvSpPr>
            <a:spLocks noGrp="1"/>
          </p:cNvSpPr>
          <p:nvPr>
            <p:ph type="title"/>
          </p:nvPr>
        </p:nvSpPr>
        <p:spPr>
          <a:xfrm>
            <a:off x="2160694" y="365125"/>
            <a:ext cx="9193106" cy="1325563"/>
          </a:xfrm>
          <a:prstGeom prst="rect">
            <a:avLst/>
          </a:prstGeom>
        </p:spPr>
        <p:txBody>
          <a:bodyPr vert="horz" lIns="91440" tIns="45720" rIns="91440" bIns="45720" rtlCol="0" anchor="ctr">
            <a:normAutofit/>
          </a:bodyPr>
          <a:lstStyle/>
          <a:p>
            <a:r>
              <a:rPr lang="en-GB" dirty="0"/>
              <a:t>Subtitle Here</a:t>
            </a:r>
            <a:endParaRPr lang="en-US" dirty="0"/>
          </a:p>
        </p:txBody>
      </p:sp>
      <p:pic>
        <p:nvPicPr>
          <p:cNvPr id="14" name="Graphic 13">
            <a:extLst>
              <a:ext uri="{FF2B5EF4-FFF2-40B4-BE49-F238E27FC236}">
                <a16:creationId xmlns:a16="http://schemas.microsoft.com/office/drawing/2014/main" id="{0110DF5D-5B40-DA90-984F-D983DED3E06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81648" y="400467"/>
            <a:ext cx="1259097" cy="1253295"/>
          </a:xfrm>
          <a:prstGeom prst="rect">
            <a:avLst/>
          </a:prstGeom>
        </p:spPr>
      </p:pic>
    </p:spTree>
    <p:extLst>
      <p:ext uri="{BB962C8B-B14F-4D97-AF65-F5344CB8AC3E}">
        <p14:creationId xmlns:p14="http://schemas.microsoft.com/office/powerpoint/2010/main" val="8638561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Body Slide 2">
    <p:spTree>
      <p:nvGrpSpPr>
        <p:cNvPr id="1" name=""/>
        <p:cNvGrpSpPr/>
        <p:nvPr/>
      </p:nvGrpSpPr>
      <p:grpSpPr>
        <a:xfrm>
          <a:off x="0" y="0"/>
          <a:ext cx="0" cy="0"/>
          <a:chOff x="0" y="0"/>
          <a:chExt cx="0" cy="0"/>
        </a:xfrm>
      </p:grpSpPr>
      <p:pic>
        <p:nvPicPr>
          <p:cNvPr id="8" name="Picture 7" descr="A pink background with white hexagons&#10;&#10;Description automatically generated">
            <a:extLst>
              <a:ext uri="{FF2B5EF4-FFF2-40B4-BE49-F238E27FC236}">
                <a16:creationId xmlns:a16="http://schemas.microsoft.com/office/drawing/2014/main" id="{2460AE6F-C436-69D6-56AD-783B0B427659}"/>
              </a:ext>
            </a:extLst>
          </p:cNvPr>
          <p:cNvPicPr>
            <a:picLocks noChangeAspect="1"/>
          </p:cNvPicPr>
          <p:nvPr userDrawn="1"/>
        </p:nvPicPr>
        <p:blipFill>
          <a:blip r:embed="rId2"/>
          <a:stretch>
            <a:fillRect/>
          </a:stretch>
        </p:blipFill>
        <p:spPr>
          <a:xfrm>
            <a:off x="-205154" y="-115399"/>
            <a:ext cx="12602308" cy="7088798"/>
          </a:xfrm>
          <a:prstGeom prst="rect">
            <a:avLst/>
          </a:prstGeom>
        </p:spPr>
      </p:pic>
      <p:sp>
        <p:nvSpPr>
          <p:cNvPr id="3" name="Content Placeholder 2">
            <a:extLst>
              <a:ext uri="{FF2B5EF4-FFF2-40B4-BE49-F238E27FC236}">
                <a16:creationId xmlns:a16="http://schemas.microsoft.com/office/drawing/2014/main" id="{421032D7-33B5-5E41-1C1A-C92240BCB368}"/>
              </a:ext>
            </a:extLst>
          </p:cNvPr>
          <p:cNvSpPr>
            <a:spLocks noGrp="1"/>
          </p:cNvSpPr>
          <p:nvPr>
            <p:ph idx="1" hasCustomPrompt="1"/>
          </p:nvPr>
        </p:nvSpPr>
        <p:spPr/>
        <p:txBody>
          <a:bodyPr/>
          <a:lstStyle/>
          <a:p>
            <a:pPr lvl="0"/>
            <a:r>
              <a:rPr lang="en-GB" dirty="0"/>
              <a:t>Body Copy</a:t>
            </a:r>
          </a:p>
        </p:txBody>
      </p:sp>
      <p:sp>
        <p:nvSpPr>
          <p:cNvPr id="4" name="Date Placeholder 3">
            <a:extLst>
              <a:ext uri="{FF2B5EF4-FFF2-40B4-BE49-F238E27FC236}">
                <a16:creationId xmlns:a16="http://schemas.microsoft.com/office/drawing/2014/main" id="{76B63443-8A01-E155-B5BA-5E7645247539}"/>
              </a:ext>
            </a:extLst>
          </p:cNvPr>
          <p:cNvSpPr>
            <a:spLocks noGrp="1"/>
          </p:cNvSpPr>
          <p:nvPr>
            <p:ph type="dt" sz="half" idx="10"/>
          </p:nvPr>
        </p:nvSpPr>
        <p:spPr/>
        <p:txBody>
          <a:bodyPr/>
          <a:lstStyle/>
          <a:p>
            <a:fld id="{CF6C03E3-1854-4545-BC08-2D92D3E93102}" type="datetimeFigureOut">
              <a:rPr lang="en-US" smtClean="0"/>
              <a:t>11/14/2025</a:t>
            </a:fld>
            <a:endParaRPr lang="en-US"/>
          </a:p>
        </p:txBody>
      </p:sp>
      <p:sp>
        <p:nvSpPr>
          <p:cNvPr id="5" name="Footer Placeholder 4">
            <a:extLst>
              <a:ext uri="{FF2B5EF4-FFF2-40B4-BE49-F238E27FC236}">
                <a16:creationId xmlns:a16="http://schemas.microsoft.com/office/drawing/2014/main" id="{B6925015-68A4-92FE-9758-5C92D1F80E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8B213-4A4E-0F7B-6D6E-435A255683DF}"/>
              </a:ext>
            </a:extLst>
          </p:cNvPr>
          <p:cNvSpPr>
            <a:spLocks noGrp="1"/>
          </p:cNvSpPr>
          <p:nvPr>
            <p:ph type="sldNum" sz="quarter" idx="12"/>
          </p:nvPr>
        </p:nvSpPr>
        <p:spPr/>
        <p:txBody>
          <a:bodyPr/>
          <a:lstStyle/>
          <a:p>
            <a:fld id="{32C80A1A-9A06-BB4E-A245-4AD2E12C1F59}" type="slidenum">
              <a:rPr lang="en-US" smtClean="0"/>
              <a:t>‹#›</a:t>
            </a:fld>
            <a:endParaRPr lang="en-US"/>
          </a:p>
        </p:txBody>
      </p:sp>
      <p:sp>
        <p:nvSpPr>
          <p:cNvPr id="7" name="Title Placeholder 1">
            <a:extLst>
              <a:ext uri="{FF2B5EF4-FFF2-40B4-BE49-F238E27FC236}">
                <a16:creationId xmlns:a16="http://schemas.microsoft.com/office/drawing/2014/main" id="{01B999F0-8A6D-69DC-78DD-4F296AE00CA3}"/>
              </a:ext>
            </a:extLst>
          </p:cNvPr>
          <p:cNvSpPr>
            <a:spLocks noGrp="1"/>
          </p:cNvSpPr>
          <p:nvPr>
            <p:ph type="title"/>
          </p:nvPr>
        </p:nvSpPr>
        <p:spPr>
          <a:xfrm>
            <a:off x="2160694" y="365125"/>
            <a:ext cx="9193106" cy="1325563"/>
          </a:xfrm>
          <a:prstGeom prst="rect">
            <a:avLst/>
          </a:prstGeom>
        </p:spPr>
        <p:txBody>
          <a:bodyPr vert="horz" lIns="91440" tIns="45720" rIns="91440" bIns="45720" rtlCol="0" anchor="ctr">
            <a:normAutofit/>
          </a:bodyPr>
          <a:lstStyle/>
          <a:p>
            <a:r>
              <a:rPr lang="en-GB" dirty="0"/>
              <a:t>Subtitle Here</a:t>
            </a:r>
            <a:endParaRPr lang="en-US" dirty="0"/>
          </a:p>
        </p:txBody>
      </p:sp>
      <p:pic>
        <p:nvPicPr>
          <p:cNvPr id="14" name="Graphic 13">
            <a:extLst>
              <a:ext uri="{FF2B5EF4-FFF2-40B4-BE49-F238E27FC236}">
                <a16:creationId xmlns:a16="http://schemas.microsoft.com/office/drawing/2014/main" id="{0110DF5D-5B40-DA90-984F-D983DED3E06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81648" y="400467"/>
            <a:ext cx="1259097" cy="1253295"/>
          </a:xfrm>
          <a:prstGeom prst="rect">
            <a:avLst/>
          </a:prstGeom>
        </p:spPr>
      </p:pic>
    </p:spTree>
    <p:extLst>
      <p:ext uri="{BB962C8B-B14F-4D97-AF65-F5344CB8AC3E}">
        <p14:creationId xmlns:p14="http://schemas.microsoft.com/office/powerpoint/2010/main" val="2659608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Body Slide 2">
    <p:spTree>
      <p:nvGrpSpPr>
        <p:cNvPr id="1" name=""/>
        <p:cNvGrpSpPr/>
        <p:nvPr/>
      </p:nvGrpSpPr>
      <p:grpSpPr>
        <a:xfrm>
          <a:off x="0" y="0"/>
          <a:ext cx="0" cy="0"/>
          <a:chOff x="0" y="0"/>
          <a:chExt cx="0" cy="0"/>
        </a:xfrm>
      </p:grpSpPr>
      <p:pic>
        <p:nvPicPr>
          <p:cNvPr id="8" name="Picture 7" descr="A pink background with white hexagons&#10;&#10;Description automatically generated">
            <a:extLst>
              <a:ext uri="{FF2B5EF4-FFF2-40B4-BE49-F238E27FC236}">
                <a16:creationId xmlns:a16="http://schemas.microsoft.com/office/drawing/2014/main" id="{2460AE6F-C436-69D6-56AD-783B0B427659}"/>
              </a:ext>
            </a:extLst>
          </p:cNvPr>
          <p:cNvPicPr>
            <a:picLocks noChangeAspect="1"/>
          </p:cNvPicPr>
          <p:nvPr userDrawn="1"/>
        </p:nvPicPr>
        <p:blipFill>
          <a:blip r:embed="rId2"/>
          <a:stretch>
            <a:fillRect/>
          </a:stretch>
        </p:blipFill>
        <p:spPr>
          <a:xfrm>
            <a:off x="-205154" y="-115399"/>
            <a:ext cx="12602308" cy="7088798"/>
          </a:xfrm>
          <a:prstGeom prst="rect">
            <a:avLst/>
          </a:prstGeom>
        </p:spPr>
      </p:pic>
      <p:sp>
        <p:nvSpPr>
          <p:cNvPr id="3" name="Content Placeholder 2">
            <a:extLst>
              <a:ext uri="{FF2B5EF4-FFF2-40B4-BE49-F238E27FC236}">
                <a16:creationId xmlns:a16="http://schemas.microsoft.com/office/drawing/2014/main" id="{421032D7-33B5-5E41-1C1A-C92240BCB368}"/>
              </a:ext>
            </a:extLst>
          </p:cNvPr>
          <p:cNvSpPr>
            <a:spLocks noGrp="1"/>
          </p:cNvSpPr>
          <p:nvPr>
            <p:ph idx="1" hasCustomPrompt="1"/>
          </p:nvPr>
        </p:nvSpPr>
        <p:spPr/>
        <p:txBody>
          <a:bodyPr/>
          <a:lstStyle/>
          <a:p>
            <a:pPr lvl="0"/>
            <a:r>
              <a:rPr lang="en-GB" dirty="0"/>
              <a:t>Body Copy</a:t>
            </a:r>
          </a:p>
        </p:txBody>
      </p:sp>
      <p:sp>
        <p:nvSpPr>
          <p:cNvPr id="4" name="Date Placeholder 3">
            <a:extLst>
              <a:ext uri="{FF2B5EF4-FFF2-40B4-BE49-F238E27FC236}">
                <a16:creationId xmlns:a16="http://schemas.microsoft.com/office/drawing/2014/main" id="{76B63443-8A01-E155-B5BA-5E7645247539}"/>
              </a:ext>
            </a:extLst>
          </p:cNvPr>
          <p:cNvSpPr>
            <a:spLocks noGrp="1"/>
          </p:cNvSpPr>
          <p:nvPr>
            <p:ph type="dt" sz="half" idx="10"/>
          </p:nvPr>
        </p:nvSpPr>
        <p:spPr/>
        <p:txBody>
          <a:bodyPr/>
          <a:lstStyle/>
          <a:p>
            <a:fld id="{CF6C03E3-1854-4545-BC08-2D92D3E93102}" type="datetimeFigureOut">
              <a:rPr lang="en-US" smtClean="0"/>
              <a:t>11/14/2025</a:t>
            </a:fld>
            <a:endParaRPr lang="en-US"/>
          </a:p>
        </p:txBody>
      </p:sp>
      <p:sp>
        <p:nvSpPr>
          <p:cNvPr id="5" name="Footer Placeholder 4">
            <a:extLst>
              <a:ext uri="{FF2B5EF4-FFF2-40B4-BE49-F238E27FC236}">
                <a16:creationId xmlns:a16="http://schemas.microsoft.com/office/drawing/2014/main" id="{B6925015-68A4-92FE-9758-5C92D1F80E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8B213-4A4E-0F7B-6D6E-435A255683DF}"/>
              </a:ext>
            </a:extLst>
          </p:cNvPr>
          <p:cNvSpPr>
            <a:spLocks noGrp="1"/>
          </p:cNvSpPr>
          <p:nvPr>
            <p:ph type="sldNum" sz="quarter" idx="12"/>
          </p:nvPr>
        </p:nvSpPr>
        <p:spPr/>
        <p:txBody>
          <a:bodyPr/>
          <a:lstStyle/>
          <a:p>
            <a:fld id="{32C80A1A-9A06-BB4E-A245-4AD2E12C1F59}" type="slidenum">
              <a:rPr lang="en-US" smtClean="0"/>
              <a:t>‹#›</a:t>
            </a:fld>
            <a:endParaRPr lang="en-US"/>
          </a:p>
        </p:txBody>
      </p:sp>
      <p:sp>
        <p:nvSpPr>
          <p:cNvPr id="7" name="Title Placeholder 1">
            <a:extLst>
              <a:ext uri="{FF2B5EF4-FFF2-40B4-BE49-F238E27FC236}">
                <a16:creationId xmlns:a16="http://schemas.microsoft.com/office/drawing/2014/main" id="{01B999F0-8A6D-69DC-78DD-4F296AE00CA3}"/>
              </a:ext>
            </a:extLst>
          </p:cNvPr>
          <p:cNvSpPr>
            <a:spLocks noGrp="1"/>
          </p:cNvSpPr>
          <p:nvPr>
            <p:ph type="title"/>
          </p:nvPr>
        </p:nvSpPr>
        <p:spPr>
          <a:xfrm>
            <a:off x="2160694" y="365125"/>
            <a:ext cx="9193106" cy="1325563"/>
          </a:xfrm>
          <a:prstGeom prst="rect">
            <a:avLst/>
          </a:prstGeom>
        </p:spPr>
        <p:txBody>
          <a:bodyPr vert="horz" lIns="91440" tIns="45720" rIns="91440" bIns="45720" rtlCol="0" anchor="ctr">
            <a:normAutofit/>
          </a:bodyPr>
          <a:lstStyle/>
          <a:p>
            <a:r>
              <a:rPr lang="en-GB" dirty="0"/>
              <a:t>Subtitle Here</a:t>
            </a:r>
            <a:endParaRPr lang="en-US" dirty="0"/>
          </a:p>
        </p:txBody>
      </p:sp>
      <p:pic>
        <p:nvPicPr>
          <p:cNvPr id="14" name="Graphic 13">
            <a:extLst>
              <a:ext uri="{FF2B5EF4-FFF2-40B4-BE49-F238E27FC236}">
                <a16:creationId xmlns:a16="http://schemas.microsoft.com/office/drawing/2014/main" id="{0110DF5D-5B40-DA90-984F-D983DED3E06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81648" y="400467"/>
            <a:ext cx="1259097" cy="1253295"/>
          </a:xfrm>
          <a:prstGeom prst="rect">
            <a:avLst/>
          </a:prstGeom>
        </p:spPr>
      </p:pic>
    </p:spTree>
    <p:extLst>
      <p:ext uri="{BB962C8B-B14F-4D97-AF65-F5344CB8AC3E}">
        <p14:creationId xmlns:p14="http://schemas.microsoft.com/office/powerpoint/2010/main" val="25727424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Body Slide 2">
    <p:spTree>
      <p:nvGrpSpPr>
        <p:cNvPr id="1" name=""/>
        <p:cNvGrpSpPr/>
        <p:nvPr/>
      </p:nvGrpSpPr>
      <p:grpSpPr>
        <a:xfrm>
          <a:off x="0" y="0"/>
          <a:ext cx="0" cy="0"/>
          <a:chOff x="0" y="0"/>
          <a:chExt cx="0" cy="0"/>
        </a:xfrm>
      </p:grpSpPr>
      <p:pic>
        <p:nvPicPr>
          <p:cNvPr id="8" name="Picture 7" descr="A pink background with white hexagons&#10;&#10;Description automatically generated">
            <a:extLst>
              <a:ext uri="{FF2B5EF4-FFF2-40B4-BE49-F238E27FC236}">
                <a16:creationId xmlns:a16="http://schemas.microsoft.com/office/drawing/2014/main" id="{2460AE6F-C436-69D6-56AD-783B0B427659}"/>
              </a:ext>
            </a:extLst>
          </p:cNvPr>
          <p:cNvPicPr>
            <a:picLocks noChangeAspect="1"/>
          </p:cNvPicPr>
          <p:nvPr userDrawn="1"/>
        </p:nvPicPr>
        <p:blipFill>
          <a:blip r:embed="rId2"/>
          <a:stretch>
            <a:fillRect/>
          </a:stretch>
        </p:blipFill>
        <p:spPr>
          <a:xfrm>
            <a:off x="-205154" y="-115399"/>
            <a:ext cx="12602308" cy="7088798"/>
          </a:xfrm>
          <a:prstGeom prst="rect">
            <a:avLst/>
          </a:prstGeom>
        </p:spPr>
      </p:pic>
      <p:sp>
        <p:nvSpPr>
          <p:cNvPr id="3" name="Content Placeholder 2">
            <a:extLst>
              <a:ext uri="{FF2B5EF4-FFF2-40B4-BE49-F238E27FC236}">
                <a16:creationId xmlns:a16="http://schemas.microsoft.com/office/drawing/2014/main" id="{421032D7-33B5-5E41-1C1A-C92240BCB368}"/>
              </a:ext>
            </a:extLst>
          </p:cNvPr>
          <p:cNvSpPr>
            <a:spLocks noGrp="1"/>
          </p:cNvSpPr>
          <p:nvPr>
            <p:ph idx="1" hasCustomPrompt="1"/>
          </p:nvPr>
        </p:nvSpPr>
        <p:spPr/>
        <p:txBody>
          <a:bodyPr/>
          <a:lstStyle/>
          <a:p>
            <a:pPr lvl="0"/>
            <a:r>
              <a:rPr lang="en-GB" dirty="0"/>
              <a:t>Body Copy</a:t>
            </a:r>
          </a:p>
        </p:txBody>
      </p:sp>
      <p:sp>
        <p:nvSpPr>
          <p:cNvPr id="4" name="Date Placeholder 3">
            <a:extLst>
              <a:ext uri="{FF2B5EF4-FFF2-40B4-BE49-F238E27FC236}">
                <a16:creationId xmlns:a16="http://schemas.microsoft.com/office/drawing/2014/main" id="{76B63443-8A01-E155-B5BA-5E7645247539}"/>
              </a:ext>
            </a:extLst>
          </p:cNvPr>
          <p:cNvSpPr>
            <a:spLocks noGrp="1"/>
          </p:cNvSpPr>
          <p:nvPr>
            <p:ph type="dt" sz="half" idx="10"/>
          </p:nvPr>
        </p:nvSpPr>
        <p:spPr/>
        <p:txBody>
          <a:bodyPr/>
          <a:lstStyle/>
          <a:p>
            <a:fld id="{CF6C03E3-1854-4545-BC08-2D92D3E93102}" type="datetimeFigureOut">
              <a:rPr lang="en-US" smtClean="0"/>
              <a:t>11/14/2025</a:t>
            </a:fld>
            <a:endParaRPr lang="en-US"/>
          </a:p>
        </p:txBody>
      </p:sp>
      <p:sp>
        <p:nvSpPr>
          <p:cNvPr id="5" name="Footer Placeholder 4">
            <a:extLst>
              <a:ext uri="{FF2B5EF4-FFF2-40B4-BE49-F238E27FC236}">
                <a16:creationId xmlns:a16="http://schemas.microsoft.com/office/drawing/2014/main" id="{B6925015-68A4-92FE-9758-5C92D1F80E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8B213-4A4E-0F7B-6D6E-435A255683DF}"/>
              </a:ext>
            </a:extLst>
          </p:cNvPr>
          <p:cNvSpPr>
            <a:spLocks noGrp="1"/>
          </p:cNvSpPr>
          <p:nvPr>
            <p:ph type="sldNum" sz="quarter" idx="12"/>
          </p:nvPr>
        </p:nvSpPr>
        <p:spPr/>
        <p:txBody>
          <a:bodyPr/>
          <a:lstStyle/>
          <a:p>
            <a:fld id="{32C80A1A-9A06-BB4E-A245-4AD2E12C1F59}" type="slidenum">
              <a:rPr lang="en-US" smtClean="0"/>
              <a:t>‹#›</a:t>
            </a:fld>
            <a:endParaRPr lang="en-US"/>
          </a:p>
        </p:txBody>
      </p:sp>
      <p:sp>
        <p:nvSpPr>
          <p:cNvPr id="7" name="Title Placeholder 1">
            <a:extLst>
              <a:ext uri="{FF2B5EF4-FFF2-40B4-BE49-F238E27FC236}">
                <a16:creationId xmlns:a16="http://schemas.microsoft.com/office/drawing/2014/main" id="{01B999F0-8A6D-69DC-78DD-4F296AE00CA3}"/>
              </a:ext>
            </a:extLst>
          </p:cNvPr>
          <p:cNvSpPr>
            <a:spLocks noGrp="1"/>
          </p:cNvSpPr>
          <p:nvPr>
            <p:ph type="title"/>
          </p:nvPr>
        </p:nvSpPr>
        <p:spPr>
          <a:xfrm>
            <a:off x="2160694" y="365125"/>
            <a:ext cx="9193106" cy="1325563"/>
          </a:xfrm>
          <a:prstGeom prst="rect">
            <a:avLst/>
          </a:prstGeom>
        </p:spPr>
        <p:txBody>
          <a:bodyPr vert="horz" lIns="91440" tIns="45720" rIns="91440" bIns="45720" rtlCol="0" anchor="ctr">
            <a:normAutofit/>
          </a:bodyPr>
          <a:lstStyle/>
          <a:p>
            <a:r>
              <a:rPr lang="en-GB" dirty="0"/>
              <a:t>Subtitle Here</a:t>
            </a:r>
            <a:endParaRPr lang="en-US" dirty="0"/>
          </a:p>
        </p:txBody>
      </p:sp>
      <p:pic>
        <p:nvPicPr>
          <p:cNvPr id="14" name="Graphic 13">
            <a:extLst>
              <a:ext uri="{FF2B5EF4-FFF2-40B4-BE49-F238E27FC236}">
                <a16:creationId xmlns:a16="http://schemas.microsoft.com/office/drawing/2014/main" id="{0110DF5D-5B40-DA90-984F-D983DED3E06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81648" y="400467"/>
            <a:ext cx="1259097" cy="1253295"/>
          </a:xfrm>
          <a:prstGeom prst="rect">
            <a:avLst/>
          </a:prstGeom>
        </p:spPr>
      </p:pic>
    </p:spTree>
    <p:extLst>
      <p:ext uri="{BB962C8B-B14F-4D97-AF65-F5344CB8AC3E}">
        <p14:creationId xmlns:p14="http://schemas.microsoft.com/office/powerpoint/2010/main" val="6831430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ody Slide 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6D18D1B-36B0-5FC2-4CE2-53B53B01D502}"/>
              </a:ext>
            </a:extLst>
          </p:cNvPr>
          <p:cNvSpPr>
            <a:spLocks noGrp="1"/>
          </p:cNvSpPr>
          <p:nvPr>
            <p:ph type="pic" sz="quarter" idx="13"/>
          </p:nvPr>
        </p:nvSpPr>
        <p:spPr>
          <a:xfrm>
            <a:off x="6194427" y="-914400"/>
            <a:ext cx="9488928" cy="9683780"/>
          </a:xfrm>
          <a:custGeom>
            <a:avLst/>
            <a:gdLst>
              <a:gd name="connsiteX0" fmla="*/ 2470557 w 8572686"/>
              <a:gd name="connsiteY0" fmla="*/ 2 h 8748724"/>
              <a:gd name="connsiteX1" fmla="*/ 2565216 w 8572686"/>
              <a:gd name="connsiteY1" fmla="*/ 7820 h 8748724"/>
              <a:gd name="connsiteX2" fmla="*/ 7116869 w 8572686"/>
              <a:gd name="connsiteY2" fmla="*/ 1062752 h 8748724"/>
              <a:gd name="connsiteX3" fmla="*/ 7606565 w 8572686"/>
              <a:gd name="connsiteY3" fmla="*/ 1557776 h 8748724"/>
              <a:gd name="connsiteX4" fmla="*/ 8565944 w 8572686"/>
              <a:gd name="connsiteY4" fmla="*/ 5766791 h 8748724"/>
              <a:gd name="connsiteX5" fmla="*/ 8245532 w 8572686"/>
              <a:gd name="connsiteY5" fmla="*/ 6385694 h 8748724"/>
              <a:gd name="connsiteX6" fmla="*/ 3666541 w 8572686"/>
              <a:gd name="connsiteY6" fmla="*/ 8685514 h 8748724"/>
              <a:gd name="connsiteX7" fmla="*/ 2978772 w 8572686"/>
              <a:gd name="connsiteY7" fmla="*/ 8572974 h 8748724"/>
              <a:gd name="connsiteX8" fmla="*/ 171024 w 8572686"/>
              <a:gd name="connsiteY8" fmla="*/ 5292310 h 8748724"/>
              <a:gd name="connsiteX9" fmla="*/ 66363 w 8572686"/>
              <a:gd name="connsiteY9" fmla="*/ 4603901 h 8748724"/>
              <a:gd name="connsiteX10" fmla="*/ 1942270 w 8572686"/>
              <a:gd name="connsiteY10" fmla="*/ 320698 h 8748724"/>
              <a:gd name="connsiteX11" fmla="*/ 2202971 w 8572686"/>
              <a:gd name="connsiteY11" fmla="*/ 63201 h 8748724"/>
              <a:gd name="connsiteX12" fmla="*/ 2202995 w 8572686"/>
              <a:gd name="connsiteY12" fmla="*/ 63189 h 8748724"/>
              <a:gd name="connsiteX13" fmla="*/ 2203022 w 8572686"/>
              <a:gd name="connsiteY13" fmla="*/ 63176 h 8748724"/>
              <a:gd name="connsiteX14" fmla="*/ 2470557 w 8572686"/>
              <a:gd name="connsiteY14" fmla="*/ 2 h 874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72686" h="8748724">
                <a:moveTo>
                  <a:pt x="2470557" y="2"/>
                </a:moveTo>
                <a:cubicBezTo>
                  <a:pt x="2501911" y="72"/>
                  <a:pt x="2533550" y="2635"/>
                  <a:pt x="2565216" y="7820"/>
                </a:cubicBezTo>
                <a:lnTo>
                  <a:pt x="7116869" y="1062752"/>
                </a:lnTo>
                <a:cubicBezTo>
                  <a:pt x="7370229" y="1104236"/>
                  <a:pt x="7568029" y="1303988"/>
                  <a:pt x="7606565" y="1557776"/>
                </a:cubicBezTo>
                <a:lnTo>
                  <a:pt x="8565944" y="5766791"/>
                </a:lnTo>
                <a:cubicBezTo>
                  <a:pt x="8604478" y="6020581"/>
                  <a:pt x="8475199" y="6270343"/>
                  <a:pt x="8245532" y="6385694"/>
                </a:cubicBezTo>
                <a:lnTo>
                  <a:pt x="3666541" y="8685514"/>
                </a:lnTo>
                <a:cubicBezTo>
                  <a:pt x="3436874" y="8800865"/>
                  <a:pt x="3159325" y="8755434"/>
                  <a:pt x="2978772" y="8572974"/>
                </a:cubicBezTo>
                <a:lnTo>
                  <a:pt x="171024" y="5292310"/>
                </a:lnTo>
                <a:cubicBezTo>
                  <a:pt x="-9526" y="5109849"/>
                  <a:pt x="-51664" y="4831915"/>
                  <a:pt x="66363" y="4603901"/>
                </a:cubicBezTo>
                <a:lnTo>
                  <a:pt x="1942270" y="320698"/>
                </a:lnTo>
                <a:cubicBezTo>
                  <a:pt x="2001289" y="206698"/>
                  <a:pt x="2093660" y="118116"/>
                  <a:pt x="2202971" y="63201"/>
                </a:cubicBezTo>
                <a:cubicBezTo>
                  <a:pt x="2202971" y="63201"/>
                  <a:pt x="2202971" y="63201"/>
                  <a:pt x="2202995" y="63189"/>
                </a:cubicBezTo>
                <a:cubicBezTo>
                  <a:pt x="2202995" y="63189"/>
                  <a:pt x="2203022" y="63176"/>
                  <a:pt x="2203022" y="63176"/>
                </a:cubicBezTo>
                <a:cubicBezTo>
                  <a:pt x="2284993" y="22015"/>
                  <a:pt x="2376494" y="-209"/>
                  <a:pt x="2470557" y="2"/>
                </a:cubicBezTo>
                <a:close/>
              </a:path>
            </a:pathLst>
          </a:custGeom>
          <a:solidFill>
            <a:schemeClr val="accent3"/>
          </a:solidFill>
        </p:spPr>
        <p:txBody>
          <a:bodyPr wrap="square">
            <a:noAutofit/>
          </a:bodyPr>
          <a:lstStyle/>
          <a:p>
            <a:endParaRPr lang="en-US"/>
          </a:p>
        </p:txBody>
      </p:sp>
      <p:sp>
        <p:nvSpPr>
          <p:cNvPr id="7" name="Date Placeholder 6">
            <a:extLst>
              <a:ext uri="{FF2B5EF4-FFF2-40B4-BE49-F238E27FC236}">
                <a16:creationId xmlns:a16="http://schemas.microsoft.com/office/drawing/2014/main" id="{20BB94C0-D798-FA6A-53BD-0C0549D22C6C}"/>
              </a:ext>
            </a:extLst>
          </p:cNvPr>
          <p:cNvSpPr>
            <a:spLocks noGrp="1"/>
          </p:cNvSpPr>
          <p:nvPr>
            <p:ph type="dt" sz="half" idx="10"/>
          </p:nvPr>
        </p:nvSpPr>
        <p:spPr/>
        <p:txBody>
          <a:bodyPr/>
          <a:lstStyle/>
          <a:p>
            <a:fld id="{CF6C03E3-1854-4545-BC08-2D92D3E93102}" type="datetimeFigureOut">
              <a:rPr lang="en-US" smtClean="0"/>
              <a:t>11/14/2025</a:t>
            </a:fld>
            <a:endParaRPr lang="en-US"/>
          </a:p>
        </p:txBody>
      </p:sp>
      <p:sp>
        <p:nvSpPr>
          <p:cNvPr id="8" name="Footer Placeholder 7">
            <a:extLst>
              <a:ext uri="{FF2B5EF4-FFF2-40B4-BE49-F238E27FC236}">
                <a16:creationId xmlns:a16="http://schemas.microsoft.com/office/drawing/2014/main" id="{358A7C19-F247-2851-E6AB-2614D00E91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EBA9F50-B564-F073-E117-A1C46D8CA483}"/>
              </a:ext>
            </a:extLst>
          </p:cNvPr>
          <p:cNvSpPr>
            <a:spLocks noGrp="1"/>
          </p:cNvSpPr>
          <p:nvPr>
            <p:ph type="sldNum" sz="quarter" idx="12"/>
          </p:nvPr>
        </p:nvSpPr>
        <p:spPr/>
        <p:txBody>
          <a:bodyPr/>
          <a:lstStyle/>
          <a:p>
            <a:fld id="{32C80A1A-9A06-BB4E-A245-4AD2E12C1F59}" type="slidenum">
              <a:rPr lang="en-US" smtClean="0"/>
              <a:t>‹#›</a:t>
            </a:fld>
            <a:endParaRPr lang="en-US"/>
          </a:p>
        </p:txBody>
      </p:sp>
      <p:sp>
        <p:nvSpPr>
          <p:cNvPr id="13" name="Freeform 12">
            <a:extLst>
              <a:ext uri="{FF2B5EF4-FFF2-40B4-BE49-F238E27FC236}">
                <a16:creationId xmlns:a16="http://schemas.microsoft.com/office/drawing/2014/main" id="{B4710776-085A-B300-6639-F978500D1D01}"/>
              </a:ext>
            </a:extLst>
          </p:cNvPr>
          <p:cNvSpPr/>
          <p:nvPr userDrawn="1"/>
        </p:nvSpPr>
        <p:spPr>
          <a:xfrm rot="6093721">
            <a:off x="7020439" y="5806034"/>
            <a:ext cx="966120" cy="964170"/>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accent3">
                <a:lumMod val="75000"/>
              </a:schemeClr>
            </a:solid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BB24E6A-894D-24E6-915E-72F22B88ECF8}"/>
              </a:ext>
            </a:extLst>
          </p:cNvPr>
          <p:cNvSpPr/>
          <p:nvPr userDrawn="1"/>
        </p:nvSpPr>
        <p:spPr>
          <a:xfrm rot="20746076">
            <a:off x="161176" y="4761841"/>
            <a:ext cx="338368" cy="337685"/>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accent3">
                <a:lumMod val="75000"/>
              </a:schemeClr>
            </a:solid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A3A378B2-F4BD-83D5-52E9-E3CE4C663191}"/>
              </a:ext>
            </a:extLst>
          </p:cNvPr>
          <p:cNvSpPr/>
          <p:nvPr userDrawn="1"/>
        </p:nvSpPr>
        <p:spPr>
          <a:xfrm rot="19361565">
            <a:off x="5984514" y="555561"/>
            <a:ext cx="598728" cy="597520"/>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solidFill>
            <a:schemeClr val="accent3">
              <a:alpha val="50000"/>
            </a:schemeClr>
          </a:solidFill>
          <a:ln w="1478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FE9C2023-F2DF-2476-0128-7354A4945EEF}"/>
              </a:ext>
            </a:extLst>
          </p:cNvPr>
          <p:cNvSpPr/>
          <p:nvPr userDrawn="1"/>
        </p:nvSpPr>
        <p:spPr>
          <a:xfrm rot="12356032">
            <a:off x="-2312738" y="5474612"/>
            <a:ext cx="3245573" cy="3292304"/>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bg1">
                <a:alpha val="50000"/>
              </a:schemeClr>
            </a:solidFill>
            <a:prstDash val="solid"/>
            <a:miter/>
          </a:ln>
        </p:spPr>
        <p:txBody>
          <a:bodyPr rtlCol="0" anchor="ctr"/>
          <a:lstStyle/>
          <a:p>
            <a:endParaRPr lang="en-US"/>
          </a:p>
        </p:txBody>
      </p:sp>
      <p:sp>
        <p:nvSpPr>
          <p:cNvPr id="23" name="Text Placeholder 22">
            <a:extLst>
              <a:ext uri="{FF2B5EF4-FFF2-40B4-BE49-F238E27FC236}">
                <a16:creationId xmlns:a16="http://schemas.microsoft.com/office/drawing/2014/main" id="{C4AA6064-B759-EC3B-E98A-3E59655BD5EC}"/>
              </a:ext>
            </a:extLst>
          </p:cNvPr>
          <p:cNvSpPr>
            <a:spLocks noGrp="1"/>
          </p:cNvSpPr>
          <p:nvPr>
            <p:ph type="body" sz="quarter" idx="14"/>
          </p:nvPr>
        </p:nvSpPr>
        <p:spPr>
          <a:xfrm>
            <a:off x="657640" y="2902226"/>
            <a:ext cx="5339935" cy="3210339"/>
          </a:xfrm>
        </p:spPr>
        <p:txBody>
          <a:bodyPr>
            <a:noAutofit/>
          </a:bodyPr>
          <a:lstStyle>
            <a:lvl1pPr>
              <a:lnSpc>
                <a:spcPct val="100000"/>
              </a:lnSpc>
              <a:spcAft>
                <a:spcPts val="600"/>
              </a:spcAft>
              <a:defRPr sz="1800"/>
            </a:lvl1pPr>
            <a:lvl2pPr>
              <a:lnSpc>
                <a:spcPct val="100000"/>
              </a:lnSpc>
              <a:spcAft>
                <a:spcPts val="600"/>
              </a:spcAft>
              <a:defRPr sz="1800"/>
            </a:lvl2pPr>
            <a:lvl3pPr>
              <a:lnSpc>
                <a:spcPct val="100000"/>
              </a:lnSpc>
              <a:spcAft>
                <a:spcPts val="600"/>
              </a:spcAft>
              <a:defRPr sz="1800"/>
            </a:lvl3pPr>
            <a:lvl4pPr>
              <a:lnSpc>
                <a:spcPct val="100000"/>
              </a:lnSpc>
              <a:spcAft>
                <a:spcPts val="600"/>
              </a:spcAft>
              <a:defRPr sz="1800"/>
            </a:lvl4pPr>
            <a:lvl5pPr>
              <a:lnSpc>
                <a:spcPct val="100000"/>
              </a:lnSpc>
              <a:spcAft>
                <a:spcPts val="600"/>
              </a:spcAft>
              <a:defRPr sz="1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Placeholder 1">
            <a:extLst>
              <a:ext uri="{FF2B5EF4-FFF2-40B4-BE49-F238E27FC236}">
                <a16:creationId xmlns:a16="http://schemas.microsoft.com/office/drawing/2014/main" id="{7D4EC1B9-8933-028D-CDEC-AFE5006F7C55}"/>
              </a:ext>
            </a:extLst>
          </p:cNvPr>
          <p:cNvSpPr>
            <a:spLocks noGrp="1"/>
          </p:cNvSpPr>
          <p:nvPr>
            <p:ph type="title"/>
          </p:nvPr>
        </p:nvSpPr>
        <p:spPr>
          <a:xfrm>
            <a:off x="657640" y="1769165"/>
            <a:ext cx="6581360" cy="854766"/>
          </a:xfrm>
          <a:prstGeom prst="rect">
            <a:avLst/>
          </a:prstGeom>
        </p:spPr>
        <p:txBody>
          <a:bodyPr vert="horz" lIns="91440" tIns="45720" rIns="91440" bIns="45720" rtlCol="0" anchor="ctr">
            <a:noAutofit/>
          </a:bodyPr>
          <a:lstStyle>
            <a:lvl1pPr>
              <a:defRPr>
                <a:solidFill>
                  <a:schemeClr val="accent3">
                    <a:lumMod val="75000"/>
                  </a:schemeClr>
                </a:solidFill>
              </a:defRPr>
            </a:lvl1pPr>
          </a:lstStyle>
          <a:p>
            <a:r>
              <a:rPr lang="en-GB" dirty="0"/>
              <a:t>Slide Title Here</a:t>
            </a:r>
            <a:endParaRPr lang="en-US" dirty="0"/>
          </a:p>
        </p:txBody>
      </p:sp>
    </p:spTree>
    <p:extLst>
      <p:ext uri="{BB962C8B-B14F-4D97-AF65-F5344CB8AC3E}">
        <p14:creationId xmlns:p14="http://schemas.microsoft.com/office/powerpoint/2010/main" val="14880114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ody Slide 2">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20BB94C0-D798-FA6A-53BD-0C0549D22C6C}"/>
              </a:ext>
            </a:extLst>
          </p:cNvPr>
          <p:cNvSpPr>
            <a:spLocks noGrp="1"/>
          </p:cNvSpPr>
          <p:nvPr>
            <p:ph type="dt" sz="half" idx="10"/>
          </p:nvPr>
        </p:nvSpPr>
        <p:spPr/>
        <p:txBody>
          <a:bodyPr/>
          <a:lstStyle/>
          <a:p>
            <a:fld id="{CF6C03E3-1854-4545-BC08-2D92D3E93102}" type="datetimeFigureOut">
              <a:rPr lang="en-US" smtClean="0"/>
              <a:t>11/14/2025</a:t>
            </a:fld>
            <a:endParaRPr lang="en-US"/>
          </a:p>
        </p:txBody>
      </p:sp>
      <p:sp>
        <p:nvSpPr>
          <p:cNvPr id="8" name="Footer Placeholder 7">
            <a:extLst>
              <a:ext uri="{FF2B5EF4-FFF2-40B4-BE49-F238E27FC236}">
                <a16:creationId xmlns:a16="http://schemas.microsoft.com/office/drawing/2014/main" id="{358A7C19-F247-2851-E6AB-2614D00E913C}"/>
              </a:ext>
            </a:extLst>
          </p:cNvPr>
          <p:cNvSpPr>
            <a:spLocks noGrp="1"/>
          </p:cNvSpPr>
          <p:nvPr>
            <p:ph type="ftr" sz="quarter" idx="11"/>
          </p:nvPr>
        </p:nvSpPr>
        <p:spPr/>
        <p:txBody>
          <a:bodyPr/>
          <a:lstStyle/>
          <a:p>
            <a:endParaRPr lang="en-US"/>
          </a:p>
        </p:txBody>
      </p:sp>
      <p:sp>
        <p:nvSpPr>
          <p:cNvPr id="3" name="Picture Placeholder 15">
            <a:extLst>
              <a:ext uri="{FF2B5EF4-FFF2-40B4-BE49-F238E27FC236}">
                <a16:creationId xmlns:a16="http://schemas.microsoft.com/office/drawing/2014/main" id="{F9B5C7F6-92C4-2A41-8CAD-E705E624FAF4}"/>
              </a:ext>
            </a:extLst>
          </p:cNvPr>
          <p:cNvSpPr>
            <a:spLocks noGrp="1"/>
          </p:cNvSpPr>
          <p:nvPr>
            <p:ph type="pic" sz="quarter" idx="15"/>
          </p:nvPr>
        </p:nvSpPr>
        <p:spPr>
          <a:xfrm>
            <a:off x="6907696" y="0"/>
            <a:ext cx="5284304" cy="6858000"/>
          </a:xfrm>
          <a:solidFill>
            <a:schemeClr val="accent3"/>
          </a:solidFill>
          <a:ln>
            <a:noFill/>
          </a:ln>
        </p:spPr>
        <p:txBody>
          <a:bodyPr/>
          <a:lstStyle/>
          <a:p>
            <a:endParaRPr lang="en-US"/>
          </a:p>
        </p:txBody>
      </p:sp>
      <p:sp>
        <p:nvSpPr>
          <p:cNvPr id="9" name="Slide Number Placeholder 8">
            <a:extLst>
              <a:ext uri="{FF2B5EF4-FFF2-40B4-BE49-F238E27FC236}">
                <a16:creationId xmlns:a16="http://schemas.microsoft.com/office/drawing/2014/main" id="{8EBA9F50-B564-F073-E117-A1C46D8CA483}"/>
              </a:ext>
            </a:extLst>
          </p:cNvPr>
          <p:cNvSpPr>
            <a:spLocks noGrp="1"/>
          </p:cNvSpPr>
          <p:nvPr>
            <p:ph type="sldNum" sz="quarter" idx="12"/>
          </p:nvPr>
        </p:nvSpPr>
        <p:spPr/>
        <p:txBody>
          <a:bodyPr/>
          <a:lstStyle/>
          <a:p>
            <a:fld id="{32C80A1A-9A06-BB4E-A245-4AD2E12C1F59}" type="slidenum">
              <a:rPr lang="en-US" smtClean="0"/>
              <a:t>‹#›</a:t>
            </a:fld>
            <a:endParaRPr lang="en-US"/>
          </a:p>
        </p:txBody>
      </p:sp>
      <p:sp>
        <p:nvSpPr>
          <p:cNvPr id="14" name="Freeform 13">
            <a:extLst>
              <a:ext uri="{FF2B5EF4-FFF2-40B4-BE49-F238E27FC236}">
                <a16:creationId xmlns:a16="http://schemas.microsoft.com/office/drawing/2014/main" id="{EBB24E6A-894D-24E6-915E-72F22B88ECF8}"/>
              </a:ext>
            </a:extLst>
          </p:cNvPr>
          <p:cNvSpPr/>
          <p:nvPr userDrawn="1"/>
        </p:nvSpPr>
        <p:spPr>
          <a:xfrm rot="20746076">
            <a:off x="161176" y="4761841"/>
            <a:ext cx="338368" cy="337685"/>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accent3"/>
            </a:solid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CB907EB5-2D89-C38E-65D3-47E17DD1028B}"/>
              </a:ext>
            </a:extLst>
          </p:cNvPr>
          <p:cNvSpPr/>
          <p:nvPr userDrawn="1"/>
        </p:nvSpPr>
        <p:spPr>
          <a:xfrm rot="2553121">
            <a:off x="-199364" y="5519083"/>
            <a:ext cx="1160726" cy="1177439"/>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solidFill>
            <a:schemeClr val="accent3">
              <a:alpha val="50000"/>
            </a:schemeClr>
          </a:solidFill>
          <a:ln w="14780" cap="flat">
            <a:noFill/>
            <a:prstDash val="solid"/>
            <a:miter/>
          </a:ln>
        </p:spPr>
        <p:txBody>
          <a:bodyPr rtlCol="0" anchor="ctr"/>
          <a:lstStyle/>
          <a:p>
            <a:endParaRPr lang="en-US"/>
          </a:p>
        </p:txBody>
      </p:sp>
      <p:sp>
        <p:nvSpPr>
          <p:cNvPr id="12" name="Title Placeholder 1">
            <a:extLst>
              <a:ext uri="{FF2B5EF4-FFF2-40B4-BE49-F238E27FC236}">
                <a16:creationId xmlns:a16="http://schemas.microsoft.com/office/drawing/2014/main" id="{B36AD1F6-3285-56DB-8EAD-1E7B2040BEB2}"/>
              </a:ext>
            </a:extLst>
          </p:cNvPr>
          <p:cNvSpPr>
            <a:spLocks noGrp="1"/>
          </p:cNvSpPr>
          <p:nvPr>
            <p:ph type="title"/>
          </p:nvPr>
        </p:nvSpPr>
        <p:spPr>
          <a:xfrm>
            <a:off x="657640" y="1769165"/>
            <a:ext cx="5802796" cy="854766"/>
          </a:xfrm>
          <a:prstGeom prst="rect">
            <a:avLst/>
          </a:prstGeom>
        </p:spPr>
        <p:txBody>
          <a:bodyPr vert="horz" lIns="91440" tIns="45720" rIns="91440" bIns="45720" rtlCol="0" anchor="ctr">
            <a:noAutofit/>
          </a:bodyPr>
          <a:lstStyle>
            <a:lvl1pPr>
              <a:defRPr>
                <a:solidFill>
                  <a:schemeClr val="accent3">
                    <a:lumMod val="75000"/>
                  </a:schemeClr>
                </a:solidFill>
              </a:defRPr>
            </a:lvl1pPr>
          </a:lstStyle>
          <a:p>
            <a:r>
              <a:rPr lang="en-GB" dirty="0"/>
              <a:t>Slide Title Here</a:t>
            </a:r>
            <a:endParaRPr lang="en-US" dirty="0"/>
          </a:p>
        </p:txBody>
      </p:sp>
      <p:sp>
        <p:nvSpPr>
          <p:cNvPr id="10" name="Freeform 9">
            <a:extLst>
              <a:ext uri="{FF2B5EF4-FFF2-40B4-BE49-F238E27FC236}">
                <a16:creationId xmlns:a16="http://schemas.microsoft.com/office/drawing/2014/main" id="{1F61A86E-751E-141C-BCC4-29B5CE13797C}"/>
              </a:ext>
            </a:extLst>
          </p:cNvPr>
          <p:cNvSpPr/>
          <p:nvPr userDrawn="1"/>
        </p:nvSpPr>
        <p:spPr>
          <a:xfrm rot="6093721">
            <a:off x="6436226" y="5700848"/>
            <a:ext cx="966120" cy="964170"/>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accent3">
                <a:lumMod val="75000"/>
              </a:schemeClr>
            </a:solid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17A72F3-99CD-7E8D-BD65-DE824646E3FE}"/>
              </a:ext>
            </a:extLst>
          </p:cNvPr>
          <p:cNvSpPr/>
          <p:nvPr userDrawn="1"/>
        </p:nvSpPr>
        <p:spPr>
          <a:xfrm rot="19361565">
            <a:off x="5741883" y="526265"/>
            <a:ext cx="598728" cy="597520"/>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solidFill>
            <a:schemeClr val="accent3">
              <a:alpha val="50000"/>
            </a:schemeClr>
          </a:solidFill>
          <a:ln w="1478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80F4048C-F225-154A-60BF-707BD2A05769}"/>
              </a:ext>
            </a:extLst>
          </p:cNvPr>
          <p:cNvSpPr/>
          <p:nvPr userDrawn="1"/>
        </p:nvSpPr>
        <p:spPr>
          <a:xfrm rot="12356032">
            <a:off x="3999272" y="5944997"/>
            <a:ext cx="3245573" cy="3292304"/>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bg1">
                <a:alpha val="50000"/>
              </a:schemeClr>
            </a:solidFill>
            <a:prstDash val="solid"/>
            <a:miter/>
          </a:ln>
        </p:spPr>
        <p:txBody>
          <a:bodyPr rtlCol="0" anchor="ctr"/>
          <a:lstStyle/>
          <a:p>
            <a:endParaRPr lang="en-US"/>
          </a:p>
        </p:txBody>
      </p:sp>
      <p:sp>
        <p:nvSpPr>
          <p:cNvPr id="16" name="Text Placeholder 22">
            <a:extLst>
              <a:ext uri="{FF2B5EF4-FFF2-40B4-BE49-F238E27FC236}">
                <a16:creationId xmlns:a16="http://schemas.microsoft.com/office/drawing/2014/main" id="{25012CED-679F-6A1B-C984-5AF84EF2B69F}"/>
              </a:ext>
            </a:extLst>
          </p:cNvPr>
          <p:cNvSpPr>
            <a:spLocks noGrp="1"/>
          </p:cNvSpPr>
          <p:nvPr>
            <p:ph type="body" sz="quarter" idx="14"/>
          </p:nvPr>
        </p:nvSpPr>
        <p:spPr>
          <a:xfrm>
            <a:off x="657640" y="2902226"/>
            <a:ext cx="5802795" cy="3210339"/>
          </a:xfrm>
        </p:spPr>
        <p:txBody>
          <a:bodyPr>
            <a:noAutofit/>
          </a:bodyPr>
          <a:lstStyle>
            <a:lvl1pPr>
              <a:lnSpc>
                <a:spcPct val="100000"/>
              </a:lnSpc>
              <a:spcAft>
                <a:spcPts val="600"/>
              </a:spcAft>
              <a:defRPr sz="1800">
                <a:latin typeface="+mn-lt"/>
              </a:defRPr>
            </a:lvl1pPr>
            <a:lvl2pPr>
              <a:lnSpc>
                <a:spcPct val="100000"/>
              </a:lnSpc>
              <a:spcAft>
                <a:spcPts val="600"/>
              </a:spcAft>
              <a:defRPr sz="1800">
                <a:latin typeface="+mn-lt"/>
              </a:defRPr>
            </a:lvl2pPr>
            <a:lvl3pPr>
              <a:lnSpc>
                <a:spcPct val="100000"/>
              </a:lnSpc>
              <a:spcAft>
                <a:spcPts val="600"/>
              </a:spcAft>
              <a:defRPr sz="1800">
                <a:latin typeface="+mn-lt"/>
              </a:defRPr>
            </a:lvl3pPr>
            <a:lvl4pPr>
              <a:lnSpc>
                <a:spcPct val="100000"/>
              </a:lnSpc>
              <a:spcAft>
                <a:spcPts val="600"/>
              </a:spcAft>
              <a:defRPr sz="1800">
                <a:latin typeface="+mn-lt"/>
              </a:defRPr>
            </a:lvl4pPr>
            <a:lvl5pPr>
              <a:lnSpc>
                <a:spcPct val="100000"/>
              </a:lnSpc>
              <a:spcAft>
                <a:spcPts val="600"/>
              </a:spcAft>
              <a:defRPr sz="1800">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5708664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ody Slide 3">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6B63443-8A01-E155-B5BA-5E7645247539}"/>
              </a:ext>
            </a:extLst>
          </p:cNvPr>
          <p:cNvSpPr>
            <a:spLocks noGrp="1"/>
          </p:cNvSpPr>
          <p:nvPr>
            <p:ph type="dt" sz="half" idx="10"/>
          </p:nvPr>
        </p:nvSpPr>
        <p:spPr/>
        <p:txBody>
          <a:bodyPr/>
          <a:lstStyle/>
          <a:p>
            <a:fld id="{CF6C03E3-1854-4545-BC08-2D92D3E93102}" type="datetimeFigureOut">
              <a:rPr lang="en-US" smtClean="0"/>
              <a:t>11/14/2025</a:t>
            </a:fld>
            <a:endParaRPr lang="en-US"/>
          </a:p>
        </p:txBody>
      </p:sp>
      <p:sp>
        <p:nvSpPr>
          <p:cNvPr id="5" name="Footer Placeholder 4">
            <a:extLst>
              <a:ext uri="{FF2B5EF4-FFF2-40B4-BE49-F238E27FC236}">
                <a16:creationId xmlns:a16="http://schemas.microsoft.com/office/drawing/2014/main" id="{B6925015-68A4-92FE-9758-5C92D1F80E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8B213-4A4E-0F7B-6D6E-435A255683DF}"/>
              </a:ext>
            </a:extLst>
          </p:cNvPr>
          <p:cNvSpPr>
            <a:spLocks noGrp="1"/>
          </p:cNvSpPr>
          <p:nvPr>
            <p:ph type="sldNum" sz="quarter" idx="12"/>
          </p:nvPr>
        </p:nvSpPr>
        <p:spPr/>
        <p:txBody>
          <a:bodyPr/>
          <a:lstStyle/>
          <a:p>
            <a:fld id="{32C80A1A-9A06-BB4E-A245-4AD2E12C1F59}" type="slidenum">
              <a:rPr lang="en-US" smtClean="0"/>
              <a:t>‹#›</a:t>
            </a:fld>
            <a:endParaRPr lang="en-US"/>
          </a:p>
        </p:txBody>
      </p:sp>
      <p:sp>
        <p:nvSpPr>
          <p:cNvPr id="16" name="Content Placeholder 2">
            <a:extLst>
              <a:ext uri="{FF2B5EF4-FFF2-40B4-BE49-F238E27FC236}">
                <a16:creationId xmlns:a16="http://schemas.microsoft.com/office/drawing/2014/main" id="{CC6F56C0-6584-8AD8-D0F0-E5E81FAF89B3}"/>
              </a:ext>
            </a:extLst>
          </p:cNvPr>
          <p:cNvSpPr>
            <a:spLocks noGrp="1"/>
          </p:cNvSpPr>
          <p:nvPr>
            <p:ph idx="1" hasCustomPrompt="1"/>
          </p:nvPr>
        </p:nvSpPr>
        <p:spPr>
          <a:xfrm>
            <a:off x="694082" y="1792520"/>
            <a:ext cx="10803835" cy="4351338"/>
          </a:xfrm>
        </p:spPr>
        <p:txBody>
          <a:bodyPr>
            <a:noAutofit/>
          </a:bodyPr>
          <a:lstStyle>
            <a:lvl1pPr>
              <a:lnSpc>
                <a:spcPct val="100000"/>
              </a:lnSpc>
              <a:spcBef>
                <a:spcPts val="0"/>
              </a:spcBef>
              <a:spcAft>
                <a:spcPts val="600"/>
              </a:spcAft>
              <a:defRPr sz="2000"/>
            </a:lvl1pPr>
          </a:lstStyle>
          <a:p>
            <a:pPr lvl="0"/>
            <a:r>
              <a:rPr lang="en-GB" dirty="0"/>
              <a:t>Body Copy</a:t>
            </a:r>
          </a:p>
        </p:txBody>
      </p:sp>
      <p:sp>
        <p:nvSpPr>
          <p:cNvPr id="2" name="Freeform 1">
            <a:extLst>
              <a:ext uri="{FF2B5EF4-FFF2-40B4-BE49-F238E27FC236}">
                <a16:creationId xmlns:a16="http://schemas.microsoft.com/office/drawing/2014/main" id="{AD190FB4-FDEC-64F5-3ECC-164D08E88A0A}"/>
              </a:ext>
            </a:extLst>
          </p:cNvPr>
          <p:cNvSpPr/>
          <p:nvPr userDrawn="1"/>
        </p:nvSpPr>
        <p:spPr>
          <a:xfrm rot="2553121">
            <a:off x="-199364" y="5519083"/>
            <a:ext cx="1160726" cy="1177439"/>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solidFill>
            <a:schemeClr val="accent3">
              <a:alpha val="50000"/>
            </a:schemeClr>
          </a:solidFill>
          <a:ln w="14780" cap="flat">
            <a:noFill/>
            <a:prstDash val="solid"/>
            <a:miter/>
          </a:ln>
        </p:spPr>
        <p:txBody>
          <a:bodyPr rtlCol="0" anchor="ctr"/>
          <a:lstStyle/>
          <a:p>
            <a:endParaRPr lang="en-US"/>
          </a:p>
        </p:txBody>
      </p:sp>
      <p:sp>
        <p:nvSpPr>
          <p:cNvPr id="3" name="Freeform 2">
            <a:extLst>
              <a:ext uri="{FF2B5EF4-FFF2-40B4-BE49-F238E27FC236}">
                <a16:creationId xmlns:a16="http://schemas.microsoft.com/office/drawing/2014/main" id="{62601255-F418-7B54-748A-54226B1D08DF}"/>
              </a:ext>
            </a:extLst>
          </p:cNvPr>
          <p:cNvSpPr/>
          <p:nvPr userDrawn="1"/>
        </p:nvSpPr>
        <p:spPr>
          <a:xfrm rot="6093721">
            <a:off x="11139817" y="3673462"/>
            <a:ext cx="966120" cy="964170"/>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accent3"/>
            </a:solid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9F238F38-257F-6466-26F8-1365A6B242E6}"/>
              </a:ext>
            </a:extLst>
          </p:cNvPr>
          <p:cNvSpPr/>
          <p:nvPr userDrawn="1"/>
        </p:nvSpPr>
        <p:spPr>
          <a:xfrm rot="20746076">
            <a:off x="161176" y="4761841"/>
            <a:ext cx="338368" cy="337685"/>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accent3">
                <a:lumMod val="75000"/>
              </a:schemeClr>
            </a:solid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E78BD36C-AC06-82FD-6996-D3A1E4524DDB}"/>
              </a:ext>
            </a:extLst>
          </p:cNvPr>
          <p:cNvSpPr/>
          <p:nvPr userDrawn="1"/>
        </p:nvSpPr>
        <p:spPr>
          <a:xfrm rot="19361565">
            <a:off x="11742701" y="420568"/>
            <a:ext cx="598728" cy="597520"/>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solidFill>
            <a:schemeClr val="accent3">
              <a:alpha val="50000"/>
            </a:schemeClr>
          </a:solidFill>
          <a:ln w="1478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6310AD6C-CA7F-7726-6B8A-05019162FA5A}"/>
              </a:ext>
            </a:extLst>
          </p:cNvPr>
          <p:cNvSpPr/>
          <p:nvPr userDrawn="1"/>
        </p:nvSpPr>
        <p:spPr>
          <a:xfrm rot="12356032">
            <a:off x="8702863" y="3917611"/>
            <a:ext cx="3245573" cy="3292304"/>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bg1">
                <a:alpha val="50000"/>
              </a:schemeClr>
            </a:solidFill>
            <a:prstDash val="solid"/>
            <a:miter/>
          </a:ln>
        </p:spPr>
        <p:txBody>
          <a:bodyPr rtlCol="0" anchor="ctr"/>
          <a:lstStyle/>
          <a:p>
            <a:endParaRPr lang="en-US"/>
          </a:p>
        </p:txBody>
      </p:sp>
      <p:sp>
        <p:nvSpPr>
          <p:cNvPr id="11" name="Title Placeholder 1">
            <a:extLst>
              <a:ext uri="{FF2B5EF4-FFF2-40B4-BE49-F238E27FC236}">
                <a16:creationId xmlns:a16="http://schemas.microsoft.com/office/drawing/2014/main" id="{89173196-D55F-7DA3-FA93-682F73E3366D}"/>
              </a:ext>
            </a:extLst>
          </p:cNvPr>
          <p:cNvSpPr>
            <a:spLocks noGrp="1"/>
          </p:cNvSpPr>
          <p:nvPr>
            <p:ph type="title" hasCustomPrompt="1"/>
          </p:nvPr>
        </p:nvSpPr>
        <p:spPr>
          <a:xfrm>
            <a:off x="4373218" y="487674"/>
            <a:ext cx="7315200" cy="947478"/>
          </a:xfrm>
          <a:prstGeom prst="rect">
            <a:avLst/>
          </a:prstGeom>
        </p:spPr>
        <p:txBody>
          <a:bodyPr vert="horz" lIns="91440" tIns="45720" rIns="91440" bIns="45720" rtlCol="0" anchor="ctr">
            <a:noAutofit/>
          </a:bodyPr>
          <a:lstStyle>
            <a:lvl1pPr>
              <a:defRPr>
                <a:solidFill>
                  <a:schemeClr val="accent3"/>
                </a:solidFill>
              </a:defRPr>
            </a:lvl1pPr>
          </a:lstStyle>
          <a:p>
            <a:r>
              <a:rPr lang="en-GB" dirty="0"/>
              <a:t>Slide Title Here</a:t>
            </a:r>
            <a:endParaRPr lang="en-US" dirty="0"/>
          </a:p>
        </p:txBody>
      </p:sp>
    </p:spTree>
    <p:extLst>
      <p:ext uri="{BB962C8B-B14F-4D97-AF65-F5344CB8AC3E}">
        <p14:creationId xmlns:p14="http://schemas.microsoft.com/office/powerpoint/2010/main" val="7564359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ody Slide 4">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5E6E6B4-D7AA-BE14-D239-F99413176998}"/>
              </a:ext>
            </a:extLst>
          </p:cNvPr>
          <p:cNvSpPr>
            <a:spLocks noGrp="1"/>
          </p:cNvSpPr>
          <p:nvPr>
            <p:ph type="dt" sz="half" idx="10"/>
          </p:nvPr>
        </p:nvSpPr>
        <p:spPr/>
        <p:txBody>
          <a:bodyPr/>
          <a:lstStyle/>
          <a:p>
            <a:fld id="{CF6C03E3-1854-4545-BC08-2D92D3E93102}" type="datetimeFigureOut">
              <a:rPr lang="en-US" smtClean="0"/>
              <a:t>11/14/2025</a:t>
            </a:fld>
            <a:endParaRPr lang="en-US"/>
          </a:p>
        </p:txBody>
      </p:sp>
      <p:sp>
        <p:nvSpPr>
          <p:cNvPr id="4" name="Footer Placeholder 3">
            <a:extLst>
              <a:ext uri="{FF2B5EF4-FFF2-40B4-BE49-F238E27FC236}">
                <a16:creationId xmlns:a16="http://schemas.microsoft.com/office/drawing/2014/main" id="{E71DEA16-8850-7687-30AB-43F93A7D48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B78EDD-07EC-6003-F5FC-E1DA437F157E}"/>
              </a:ext>
            </a:extLst>
          </p:cNvPr>
          <p:cNvSpPr>
            <a:spLocks noGrp="1"/>
          </p:cNvSpPr>
          <p:nvPr>
            <p:ph type="sldNum" sz="quarter" idx="12"/>
          </p:nvPr>
        </p:nvSpPr>
        <p:spPr/>
        <p:txBody>
          <a:bodyPr/>
          <a:lstStyle/>
          <a:p>
            <a:fld id="{32C80A1A-9A06-BB4E-A245-4AD2E12C1F59}" type="slidenum">
              <a:rPr lang="en-US" smtClean="0"/>
              <a:t>‹#›</a:t>
            </a:fld>
            <a:endParaRPr lang="en-US"/>
          </a:p>
        </p:txBody>
      </p:sp>
      <p:sp>
        <p:nvSpPr>
          <p:cNvPr id="2" name="Title Placeholder 1">
            <a:extLst>
              <a:ext uri="{FF2B5EF4-FFF2-40B4-BE49-F238E27FC236}">
                <a16:creationId xmlns:a16="http://schemas.microsoft.com/office/drawing/2014/main" id="{A502F0FE-2ACA-BF4C-27FB-8A7B220EF1CB}"/>
              </a:ext>
            </a:extLst>
          </p:cNvPr>
          <p:cNvSpPr>
            <a:spLocks noGrp="1"/>
          </p:cNvSpPr>
          <p:nvPr>
            <p:ph type="title" hasCustomPrompt="1"/>
          </p:nvPr>
        </p:nvSpPr>
        <p:spPr>
          <a:xfrm>
            <a:off x="4373218" y="487674"/>
            <a:ext cx="7315200" cy="947478"/>
          </a:xfrm>
          <a:prstGeom prst="rect">
            <a:avLst/>
          </a:prstGeom>
        </p:spPr>
        <p:txBody>
          <a:bodyPr vert="horz" lIns="91440" tIns="45720" rIns="91440" bIns="45720" rtlCol="0" anchor="ctr">
            <a:noAutofit/>
          </a:bodyPr>
          <a:lstStyle>
            <a:lvl1pPr>
              <a:defRPr>
                <a:solidFill>
                  <a:schemeClr val="accent3"/>
                </a:solidFill>
              </a:defRPr>
            </a:lvl1pPr>
          </a:lstStyle>
          <a:p>
            <a:r>
              <a:rPr lang="en-GB" dirty="0"/>
              <a:t>Slide Title Here</a:t>
            </a:r>
            <a:endParaRPr lang="en-US" dirty="0"/>
          </a:p>
        </p:txBody>
      </p:sp>
    </p:spTree>
    <p:extLst>
      <p:ext uri="{BB962C8B-B14F-4D97-AF65-F5344CB8AC3E}">
        <p14:creationId xmlns:p14="http://schemas.microsoft.com/office/powerpoint/2010/main" val="671882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Welcome Slide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4AABC-1429-E071-DC69-31910A8DBD1F}"/>
              </a:ext>
            </a:extLst>
          </p:cNvPr>
          <p:cNvSpPr>
            <a:spLocks noGrp="1"/>
          </p:cNvSpPr>
          <p:nvPr>
            <p:ph type="ctrTitle" hasCustomPrompt="1"/>
          </p:nvPr>
        </p:nvSpPr>
        <p:spPr>
          <a:xfrm>
            <a:off x="1524000" y="2207164"/>
            <a:ext cx="9144000" cy="1655761"/>
          </a:xfrm>
        </p:spPr>
        <p:txBody>
          <a:bodyPr anchor="b">
            <a:noAutofit/>
          </a:bodyPr>
          <a:lstStyle>
            <a:lvl1pPr algn="ctr">
              <a:defRPr sz="5400">
                <a:solidFill>
                  <a:schemeClr val="bg1"/>
                </a:solidFill>
                <a:latin typeface="+mj-lt"/>
                <a:cs typeface="Times New Roman" panose="02020603050405020304" pitchFamily="18" charset="0"/>
              </a:defRPr>
            </a:lvl1pPr>
          </a:lstStyle>
          <a:p>
            <a:r>
              <a:rPr lang="en-GB" dirty="0"/>
              <a:t>Welcome message here</a:t>
            </a:r>
            <a:endParaRPr lang="en-US" dirty="0"/>
          </a:p>
        </p:txBody>
      </p:sp>
      <p:sp>
        <p:nvSpPr>
          <p:cNvPr id="3" name="Subtitle 2">
            <a:extLst>
              <a:ext uri="{FF2B5EF4-FFF2-40B4-BE49-F238E27FC236}">
                <a16:creationId xmlns:a16="http://schemas.microsoft.com/office/drawing/2014/main" id="{6C61DC2B-DA8C-DF06-4BC0-5D01BF04B83D}"/>
              </a:ext>
            </a:extLst>
          </p:cNvPr>
          <p:cNvSpPr>
            <a:spLocks noGrp="1"/>
          </p:cNvSpPr>
          <p:nvPr>
            <p:ph type="subTitle" idx="1" hasCustomPrompt="1"/>
          </p:nvPr>
        </p:nvSpPr>
        <p:spPr>
          <a:xfrm>
            <a:off x="1524000" y="3955001"/>
            <a:ext cx="9144000" cy="1655762"/>
          </a:xfrm>
        </p:spPr>
        <p:txBody>
          <a:bodyPr>
            <a:noAutofit/>
          </a:bodyPr>
          <a:lstStyle>
            <a:lvl1pPr marL="0" indent="0" algn="ctr">
              <a:buNone/>
              <a:defRPr sz="2800">
                <a:solidFill>
                  <a:schemeClr val="bg2"/>
                </a:solidFill>
                <a:latin typeface="+mn-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Subheading here</a:t>
            </a:r>
            <a:endParaRPr lang="en-US" dirty="0"/>
          </a:p>
        </p:txBody>
      </p:sp>
      <p:sp>
        <p:nvSpPr>
          <p:cNvPr id="4" name="Date Placeholder 3">
            <a:extLst>
              <a:ext uri="{FF2B5EF4-FFF2-40B4-BE49-F238E27FC236}">
                <a16:creationId xmlns:a16="http://schemas.microsoft.com/office/drawing/2014/main" id="{05A1B373-7A96-9841-5173-75F49530DE79}"/>
              </a:ext>
            </a:extLst>
          </p:cNvPr>
          <p:cNvSpPr>
            <a:spLocks noGrp="1"/>
          </p:cNvSpPr>
          <p:nvPr>
            <p:ph type="dt" sz="half" idx="10"/>
          </p:nvPr>
        </p:nvSpPr>
        <p:spPr/>
        <p:txBody>
          <a:bodyPr/>
          <a:lstStyle/>
          <a:p>
            <a:fld id="{75955407-3EE2-5D4B-A8A9-9E0C413C0850}" type="datetimeFigureOut">
              <a:rPr lang="en-US" smtClean="0"/>
              <a:t>11/14/2025</a:t>
            </a:fld>
            <a:endParaRPr lang="en-US"/>
          </a:p>
        </p:txBody>
      </p:sp>
      <p:sp>
        <p:nvSpPr>
          <p:cNvPr id="5" name="Footer Placeholder 4">
            <a:extLst>
              <a:ext uri="{FF2B5EF4-FFF2-40B4-BE49-F238E27FC236}">
                <a16:creationId xmlns:a16="http://schemas.microsoft.com/office/drawing/2014/main" id="{CC1BBBA4-10E1-9348-0903-15BF95C8E2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B39C6A-AEEE-79E2-BDAA-74A575693AAE}"/>
              </a:ext>
            </a:extLst>
          </p:cNvPr>
          <p:cNvSpPr>
            <a:spLocks noGrp="1"/>
          </p:cNvSpPr>
          <p:nvPr>
            <p:ph type="sldNum" sz="quarter" idx="12"/>
          </p:nvPr>
        </p:nvSpPr>
        <p:spPr/>
        <p:txBody>
          <a:bodyPr/>
          <a:lstStyle/>
          <a:p>
            <a:fld id="{472EF32D-26D7-C841-8D09-5386E097479B}" type="slidenum">
              <a:rPr lang="en-US" smtClean="0"/>
              <a:t>‹#›</a:t>
            </a:fld>
            <a:endParaRPr lang="en-US"/>
          </a:p>
        </p:txBody>
      </p:sp>
      <p:sp>
        <p:nvSpPr>
          <p:cNvPr id="7" name="Freeform 6">
            <a:extLst>
              <a:ext uri="{FF2B5EF4-FFF2-40B4-BE49-F238E27FC236}">
                <a16:creationId xmlns:a16="http://schemas.microsoft.com/office/drawing/2014/main" id="{2DEDD252-AE17-6745-0B30-D8A8E1B70A26}"/>
              </a:ext>
            </a:extLst>
          </p:cNvPr>
          <p:cNvSpPr/>
          <p:nvPr userDrawn="1"/>
        </p:nvSpPr>
        <p:spPr>
          <a:xfrm>
            <a:off x="10096487" y="-282030"/>
            <a:ext cx="4287058" cy="4278403"/>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accent2"/>
            </a:solid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B3592198-4510-676C-2ADF-D3B7F4CE61CF}"/>
              </a:ext>
            </a:extLst>
          </p:cNvPr>
          <p:cNvSpPr/>
          <p:nvPr userDrawn="1"/>
        </p:nvSpPr>
        <p:spPr>
          <a:xfrm rot="2876031">
            <a:off x="10154429" y="217732"/>
            <a:ext cx="1084302" cy="1099914"/>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accent2">
                <a:lumMod val="20000"/>
                <a:lumOff val="80000"/>
              </a:schemeClr>
            </a:solid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1AF67ACD-8D51-5F5F-28A8-830B83E2617B}"/>
              </a:ext>
            </a:extLst>
          </p:cNvPr>
          <p:cNvSpPr/>
          <p:nvPr userDrawn="1"/>
        </p:nvSpPr>
        <p:spPr>
          <a:xfrm rot="13947746">
            <a:off x="-1114227" y="3457153"/>
            <a:ext cx="2857131" cy="2898269"/>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accent2">
                <a:lumMod val="20000"/>
                <a:lumOff val="80000"/>
              </a:schemeClr>
            </a:solid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4C6E273-45AE-DFD7-FB68-98A407D2A036}"/>
              </a:ext>
            </a:extLst>
          </p:cNvPr>
          <p:cNvSpPr/>
          <p:nvPr userDrawn="1"/>
        </p:nvSpPr>
        <p:spPr>
          <a:xfrm>
            <a:off x="516406" y="5600474"/>
            <a:ext cx="1324205" cy="1321532"/>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accent2"/>
            </a:solid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735102A5-829C-57AA-B1CD-32571920FFB4}"/>
              </a:ext>
            </a:extLst>
          </p:cNvPr>
          <p:cNvSpPr/>
          <p:nvPr userDrawn="1"/>
        </p:nvSpPr>
        <p:spPr>
          <a:xfrm rot="20733118">
            <a:off x="601650" y="2521195"/>
            <a:ext cx="338368" cy="337685"/>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solidFill>
            <a:schemeClr val="bg1"/>
          </a:solidFill>
          <a:ln w="1478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0BD5EE3E-B3B3-5C3F-C9D0-8CA2D26310E5}"/>
              </a:ext>
            </a:extLst>
          </p:cNvPr>
          <p:cNvSpPr/>
          <p:nvPr userDrawn="1"/>
        </p:nvSpPr>
        <p:spPr>
          <a:xfrm rot="8797406">
            <a:off x="11118789" y="3827529"/>
            <a:ext cx="338368" cy="337685"/>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solidFill>
            <a:schemeClr val="accent2"/>
          </a:solidFill>
          <a:ln w="14780" cap="flat">
            <a:noFill/>
            <a:prstDash val="solid"/>
            <a:miter/>
          </a:ln>
        </p:spPr>
        <p:txBody>
          <a:bodyPr rtlCol="0" anchor="ctr"/>
          <a:lstStyle/>
          <a:p>
            <a:endParaRPr lang="en-US"/>
          </a:p>
        </p:txBody>
      </p:sp>
      <p:pic>
        <p:nvPicPr>
          <p:cNvPr id="12" name="Graphic 11">
            <a:extLst>
              <a:ext uri="{FF2B5EF4-FFF2-40B4-BE49-F238E27FC236}">
                <a16:creationId xmlns:a16="http://schemas.microsoft.com/office/drawing/2014/main" id="{583BBA21-EA69-D6EA-B947-6AF9E32A050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4874" y="528355"/>
            <a:ext cx="3289852" cy="800572"/>
          </a:xfrm>
          <a:prstGeom prst="rect">
            <a:avLst/>
          </a:prstGeom>
        </p:spPr>
      </p:pic>
    </p:spTree>
    <p:extLst>
      <p:ext uri="{BB962C8B-B14F-4D97-AF65-F5344CB8AC3E}">
        <p14:creationId xmlns:p14="http://schemas.microsoft.com/office/powerpoint/2010/main" val="7392193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Welcome Slide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4AABC-1429-E071-DC69-31910A8DBD1F}"/>
              </a:ext>
            </a:extLst>
          </p:cNvPr>
          <p:cNvSpPr>
            <a:spLocks noGrp="1"/>
          </p:cNvSpPr>
          <p:nvPr>
            <p:ph type="ctrTitle" hasCustomPrompt="1"/>
          </p:nvPr>
        </p:nvSpPr>
        <p:spPr>
          <a:xfrm>
            <a:off x="1524000" y="2207164"/>
            <a:ext cx="9144000" cy="1655761"/>
          </a:xfrm>
        </p:spPr>
        <p:txBody>
          <a:bodyPr anchor="b">
            <a:noAutofit/>
          </a:bodyPr>
          <a:lstStyle>
            <a:lvl1pPr algn="ctr">
              <a:defRPr sz="5400">
                <a:solidFill>
                  <a:schemeClr val="bg1"/>
                </a:solidFill>
                <a:latin typeface="+mj-lt"/>
                <a:cs typeface="Times New Roman" panose="02020603050405020304" pitchFamily="18" charset="0"/>
              </a:defRPr>
            </a:lvl1pPr>
          </a:lstStyle>
          <a:p>
            <a:r>
              <a:rPr lang="en-GB" dirty="0"/>
              <a:t>Welcome message here</a:t>
            </a:r>
            <a:endParaRPr lang="en-US" dirty="0"/>
          </a:p>
        </p:txBody>
      </p:sp>
      <p:sp>
        <p:nvSpPr>
          <p:cNvPr id="3" name="Subtitle 2">
            <a:extLst>
              <a:ext uri="{FF2B5EF4-FFF2-40B4-BE49-F238E27FC236}">
                <a16:creationId xmlns:a16="http://schemas.microsoft.com/office/drawing/2014/main" id="{6C61DC2B-DA8C-DF06-4BC0-5D01BF04B83D}"/>
              </a:ext>
            </a:extLst>
          </p:cNvPr>
          <p:cNvSpPr>
            <a:spLocks noGrp="1"/>
          </p:cNvSpPr>
          <p:nvPr>
            <p:ph type="subTitle" idx="1" hasCustomPrompt="1"/>
          </p:nvPr>
        </p:nvSpPr>
        <p:spPr>
          <a:xfrm>
            <a:off x="1524000" y="3955001"/>
            <a:ext cx="9144000" cy="1655762"/>
          </a:xfrm>
        </p:spPr>
        <p:txBody>
          <a:bodyPr>
            <a:noAutofit/>
          </a:bodyPr>
          <a:lstStyle>
            <a:lvl1pPr marL="0" indent="0" algn="ctr">
              <a:buNone/>
              <a:defRPr sz="2800">
                <a:solidFill>
                  <a:schemeClr val="bg2"/>
                </a:solidFill>
                <a:latin typeface="+mn-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Subheading here</a:t>
            </a:r>
            <a:endParaRPr lang="en-US" dirty="0"/>
          </a:p>
        </p:txBody>
      </p:sp>
      <p:sp>
        <p:nvSpPr>
          <p:cNvPr id="4" name="Date Placeholder 3">
            <a:extLst>
              <a:ext uri="{FF2B5EF4-FFF2-40B4-BE49-F238E27FC236}">
                <a16:creationId xmlns:a16="http://schemas.microsoft.com/office/drawing/2014/main" id="{05A1B373-7A96-9841-5173-75F49530DE79}"/>
              </a:ext>
            </a:extLst>
          </p:cNvPr>
          <p:cNvSpPr>
            <a:spLocks noGrp="1"/>
          </p:cNvSpPr>
          <p:nvPr>
            <p:ph type="dt" sz="half" idx="10"/>
          </p:nvPr>
        </p:nvSpPr>
        <p:spPr/>
        <p:txBody>
          <a:bodyPr/>
          <a:lstStyle/>
          <a:p>
            <a:fld id="{75955407-3EE2-5D4B-A8A9-9E0C413C0850}" type="datetimeFigureOut">
              <a:rPr lang="en-US" smtClean="0"/>
              <a:t>11/14/2025</a:t>
            </a:fld>
            <a:endParaRPr lang="en-US"/>
          </a:p>
        </p:txBody>
      </p:sp>
      <p:sp>
        <p:nvSpPr>
          <p:cNvPr id="5" name="Footer Placeholder 4">
            <a:extLst>
              <a:ext uri="{FF2B5EF4-FFF2-40B4-BE49-F238E27FC236}">
                <a16:creationId xmlns:a16="http://schemas.microsoft.com/office/drawing/2014/main" id="{CC1BBBA4-10E1-9348-0903-15BF95C8E2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B39C6A-AEEE-79E2-BDAA-74A575693AAE}"/>
              </a:ext>
            </a:extLst>
          </p:cNvPr>
          <p:cNvSpPr>
            <a:spLocks noGrp="1"/>
          </p:cNvSpPr>
          <p:nvPr>
            <p:ph type="sldNum" sz="quarter" idx="12"/>
          </p:nvPr>
        </p:nvSpPr>
        <p:spPr/>
        <p:txBody>
          <a:bodyPr/>
          <a:lstStyle/>
          <a:p>
            <a:fld id="{472EF32D-26D7-C841-8D09-5386E097479B}" type="slidenum">
              <a:rPr lang="en-US" smtClean="0"/>
              <a:t>‹#›</a:t>
            </a:fld>
            <a:endParaRPr lang="en-US"/>
          </a:p>
        </p:txBody>
      </p:sp>
      <p:sp>
        <p:nvSpPr>
          <p:cNvPr id="7" name="Freeform 6">
            <a:extLst>
              <a:ext uri="{FF2B5EF4-FFF2-40B4-BE49-F238E27FC236}">
                <a16:creationId xmlns:a16="http://schemas.microsoft.com/office/drawing/2014/main" id="{2DEDD252-AE17-6745-0B30-D8A8E1B70A26}"/>
              </a:ext>
            </a:extLst>
          </p:cNvPr>
          <p:cNvSpPr/>
          <p:nvPr userDrawn="1"/>
        </p:nvSpPr>
        <p:spPr>
          <a:xfrm>
            <a:off x="10096487" y="-282030"/>
            <a:ext cx="4287058" cy="4278403"/>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accent2"/>
            </a:solid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B3592198-4510-676C-2ADF-D3B7F4CE61CF}"/>
              </a:ext>
            </a:extLst>
          </p:cNvPr>
          <p:cNvSpPr/>
          <p:nvPr userDrawn="1"/>
        </p:nvSpPr>
        <p:spPr>
          <a:xfrm rot="2876031">
            <a:off x="10154429" y="217732"/>
            <a:ext cx="1084302" cy="1099914"/>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accent2">
                <a:lumMod val="20000"/>
                <a:lumOff val="80000"/>
              </a:schemeClr>
            </a:solid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1AF67ACD-8D51-5F5F-28A8-830B83E2617B}"/>
              </a:ext>
            </a:extLst>
          </p:cNvPr>
          <p:cNvSpPr/>
          <p:nvPr userDrawn="1"/>
        </p:nvSpPr>
        <p:spPr>
          <a:xfrm rot="13947746">
            <a:off x="-1114227" y="3457153"/>
            <a:ext cx="2857131" cy="2898269"/>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accent2">
                <a:lumMod val="20000"/>
                <a:lumOff val="80000"/>
              </a:schemeClr>
            </a:solid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4C6E273-45AE-DFD7-FB68-98A407D2A036}"/>
              </a:ext>
            </a:extLst>
          </p:cNvPr>
          <p:cNvSpPr/>
          <p:nvPr userDrawn="1"/>
        </p:nvSpPr>
        <p:spPr>
          <a:xfrm>
            <a:off x="516406" y="5600474"/>
            <a:ext cx="1324205" cy="1321532"/>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accent2"/>
            </a:solid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735102A5-829C-57AA-B1CD-32571920FFB4}"/>
              </a:ext>
            </a:extLst>
          </p:cNvPr>
          <p:cNvSpPr/>
          <p:nvPr userDrawn="1"/>
        </p:nvSpPr>
        <p:spPr>
          <a:xfrm rot="20733118">
            <a:off x="601650" y="2521195"/>
            <a:ext cx="338368" cy="337685"/>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solidFill>
            <a:schemeClr val="bg1"/>
          </a:solidFill>
          <a:ln w="1478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0BD5EE3E-B3B3-5C3F-C9D0-8CA2D26310E5}"/>
              </a:ext>
            </a:extLst>
          </p:cNvPr>
          <p:cNvSpPr/>
          <p:nvPr userDrawn="1"/>
        </p:nvSpPr>
        <p:spPr>
          <a:xfrm rot="8797406">
            <a:off x="11118789" y="3827529"/>
            <a:ext cx="338368" cy="337685"/>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solidFill>
            <a:schemeClr val="accent2"/>
          </a:solidFill>
          <a:ln w="14780" cap="flat">
            <a:noFill/>
            <a:prstDash val="solid"/>
            <a:miter/>
          </a:ln>
        </p:spPr>
        <p:txBody>
          <a:bodyPr rtlCol="0" anchor="ctr"/>
          <a:lstStyle/>
          <a:p>
            <a:endParaRPr lang="en-US"/>
          </a:p>
        </p:txBody>
      </p:sp>
      <p:pic>
        <p:nvPicPr>
          <p:cNvPr id="12" name="Graphic 11">
            <a:extLst>
              <a:ext uri="{FF2B5EF4-FFF2-40B4-BE49-F238E27FC236}">
                <a16:creationId xmlns:a16="http://schemas.microsoft.com/office/drawing/2014/main" id="{583BBA21-EA69-D6EA-B947-6AF9E32A050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4874" y="528355"/>
            <a:ext cx="3289852" cy="800572"/>
          </a:xfrm>
          <a:prstGeom prst="rect">
            <a:avLst/>
          </a:prstGeom>
        </p:spPr>
      </p:pic>
    </p:spTree>
    <p:extLst>
      <p:ext uri="{BB962C8B-B14F-4D97-AF65-F5344CB8AC3E}">
        <p14:creationId xmlns:p14="http://schemas.microsoft.com/office/powerpoint/2010/main" val="37347865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Welcome Slide 1.1">
    <p:bg>
      <p:bgPr>
        <a:solidFill>
          <a:schemeClr val="bg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5A1B373-7A96-9841-5173-75F49530DE79}"/>
              </a:ext>
            </a:extLst>
          </p:cNvPr>
          <p:cNvSpPr>
            <a:spLocks noGrp="1"/>
          </p:cNvSpPr>
          <p:nvPr>
            <p:ph type="dt" sz="half" idx="10"/>
          </p:nvPr>
        </p:nvSpPr>
        <p:spPr/>
        <p:txBody>
          <a:bodyPr/>
          <a:lstStyle/>
          <a:p>
            <a:fld id="{75955407-3EE2-5D4B-A8A9-9E0C413C0850}" type="datetimeFigureOut">
              <a:rPr lang="en-US" smtClean="0"/>
              <a:t>11/14/2025</a:t>
            </a:fld>
            <a:endParaRPr lang="en-US"/>
          </a:p>
        </p:txBody>
      </p:sp>
      <p:sp>
        <p:nvSpPr>
          <p:cNvPr id="5" name="Footer Placeholder 4">
            <a:extLst>
              <a:ext uri="{FF2B5EF4-FFF2-40B4-BE49-F238E27FC236}">
                <a16:creationId xmlns:a16="http://schemas.microsoft.com/office/drawing/2014/main" id="{CC1BBBA4-10E1-9348-0903-15BF95C8E2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B39C6A-AEEE-79E2-BDAA-74A575693AAE}"/>
              </a:ext>
            </a:extLst>
          </p:cNvPr>
          <p:cNvSpPr>
            <a:spLocks noGrp="1"/>
          </p:cNvSpPr>
          <p:nvPr>
            <p:ph type="sldNum" sz="quarter" idx="12"/>
          </p:nvPr>
        </p:nvSpPr>
        <p:spPr/>
        <p:txBody>
          <a:bodyPr/>
          <a:lstStyle/>
          <a:p>
            <a:fld id="{472EF32D-26D7-C841-8D09-5386E097479B}" type="slidenum">
              <a:rPr lang="en-US" smtClean="0"/>
              <a:t>‹#›</a:t>
            </a:fld>
            <a:endParaRPr lang="en-US"/>
          </a:p>
        </p:txBody>
      </p:sp>
      <p:sp>
        <p:nvSpPr>
          <p:cNvPr id="7" name="Freeform 6">
            <a:extLst>
              <a:ext uri="{FF2B5EF4-FFF2-40B4-BE49-F238E27FC236}">
                <a16:creationId xmlns:a16="http://schemas.microsoft.com/office/drawing/2014/main" id="{2DEDD252-AE17-6745-0B30-D8A8E1B70A26}"/>
              </a:ext>
            </a:extLst>
          </p:cNvPr>
          <p:cNvSpPr/>
          <p:nvPr userDrawn="1"/>
        </p:nvSpPr>
        <p:spPr>
          <a:xfrm>
            <a:off x="10096487" y="-282030"/>
            <a:ext cx="4287058" cy="4278403"/>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accent2"/>
            </a:solid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B3592198-4510-676C-2ADF-D3B7F4CE61CF}"/>
              </a:ext>
            </a:extLst>
          </p:cNvPr>
          <p:cNvSpPr/>
          <p:nvPr userDrawn="1"/>
        </p:nvSpPr>
        <p:spPr>
          <a:xfrm rot="2876031">
            <a:off x="10154429" y="217732"/>
            <a:ext cx="1084302" cy="1099914"/>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accent1"/>
            </a:solid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1AF67ACD-8D51-5F5F-28A8-830B83E2617B}"/>
              </a:ext>
            </a:extLst>
          </p:cNvPr>
          <p:cNvSpPr/>
          <p:nvPr userDrawn="1"/>
        </p:nvSpPr>
        <p:spPr>
          <a:xfrm rot="13947746">
            <a:off x="-1114227" y="3457153"/>
            <a:ext cx="2857131" cy="2898269"/>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accent1"/>
            </a:solid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4C6E273-45AE-DFD7-FB68-98A407D2A036}"/>
              </a:ext>
            </a:extLst>
          </p:cNvPr>
          <p:cNvSpPr/>
          <p:nvPr userDrawn="1"/>
        </p:nvSpPr>
        <p:spPr>
          <a:xfrm>
            <a:off x="516406" y="5600474"/>
            <a:ext cx="1324205" cy="1321532"/>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accent2"/>
            </a:solid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735102A5-829C-57AA-B1CD-32571920FFB4}"/>
              </a:ext>
            </a:extLst>
          </p:cNvPr>
          <p:cNvSpPr/>
          <p:nvPr userDrawn="1"/>
        </p:nvSpPr>
        <p:spPr>
          <a:xfrm rot="20733118">
            <a:off x="602877" y="2516012"/>
            <a:ext cx="338368" cy="337685"/>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solidFill>
            <a:schemeClr val="accent2"/>
          </a:solidFill>
          <a:ln w="1478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0BD5EE3E-B3B3-5C3F-C9D0-8CA2D26310E5}"/>
              </a:ext>
            </a:extLst>
          </p:cNvPr>
          <p:cNvSpPr/>
          <p:nvPr userDrawn="1"/>
        </p:nvSpPr>
        <p:spPr>
          <a:xfrm rot="8797406">
            <a:off x="11118789" y="3827529"/>
            <a:ext cx="338368" cy="337685"/>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solidFill>
            <a:schemeClr val="accent2"/>
          </a:solidFill>
          <a:ln w="14780" cap="flat">
            <a:noFill/>
            <a:prstDash val="solid"/>
            <a:miter/>
          </a:ln>
        </p:spPr>
        <p:txBody>
          <a:bodyPr rtlCol="0" anchor="ctr"/>
          <a:lstStyle/>
          <a:p>
            <a:endParaRPr lang="en-US"/>
          </a:p>
        </p:txBody>
      </p:sp>
      <p:pic>
        <p:nvPicPr>
          <p:cNvPr id="12" name="Graphic 11">
            <a:extLst>
              <a:ext uri="{FF2B5EF4-FFF2-40B4-BE49-F238E27FC236}">
                <a16:creationId xmlns:a16="http://schemas.microsoft.com/office/drawing/2014/main" id="{B48E77F1-5D98-A230-6C63-2DCCB981953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64875" y="528355"/>
            <a:ext cx="3289850" cy="800572"/>
          </a:xfrm>
          <a:prstGeom prst="rect">
            <a:avLst/>
          </a:prstGeom>
        </p:spPr>
      </p:pic>
      <p:sp>
        <p:nvSpPr>
          <p:cNvPr id="15" name="Title 1">
            <a:extLst>
              <a:ext uri="{FF2B5EF4-FFF2-40B4-BE49-F238E27FC236}">
                <a16:creationId xmlns:a16="http://schemas.microsoft.com/office/drawing/2014/main" id="{7818CD29-69E2-C260-8659-412A02AE5E8D}"/>
              </a:ext>
            </a:extLst>
          </p:cNvPr>
          <p:cNvSpPr>
            <a:spLocks noGrp="1"/>
          </p:cNvSpPr>
          <p:nvPr>
            <p:ph type="ctrTitle" hasCustomPrompt="1"/>
          </p:nvPr>
        </p:nvSpPr>
        <p:spPr>
          <a:xfrm>
            <a:off x="1524000" y="2207164"/>
            <a:ext cx="9144000" cy="1655761"/>
          </a:xfrm>
        </p:spPr>
        <p:txBody>
          <a:bodyPr anchor="b">
            <a:noAutofit/>
          </a:bodyPr>
          <a:lstStyle>
            <a:lvl1pPr algn="ctr">
              <a:defRPr sz="5400">
                <a:solidFill>
                  <a:schemeClr val="tx2"/>
                </a:solidFill>
                <a:latin typeface="+mj-lt"/>
                <a:cs typeface="Times New Roman" panose="02020603050405020304" pitchFamily="18" charset="0"/>
              </a:defRPr>
            </a:lvl1pPr>
          </a:lstStyle>
          <a:p>
            <a:r>
              <a:rPr lang="en-GB" dirty="0"/>
              <a:t>Welcome message here</a:t>
            </a:r>
            <a:endParaRPr lang="en-US" dirty="0"/>
          </a:p>
        </p:txBody>
      </p:sp>
      <p:sp>
        <p:nvSpPr>
          <p:cNvPr id="16" name="Subtitle 2">
            <a:extLst>
              <a:ext uri="{FF2B5EF4-FFF2-40B4-BE49-F238E27FC236}">
                <a16:creationId xmlns:a16="http://schemas.microsoft.com/office/drawing/2014/main" id="{E17240CE-2452-3C34-3321-D8D9B037847C}"/>
              </a:ext>
            </a:extLst>
          </p:cNvPr>
          <p:cNvSpPr>
            <a:spLocks noGrp="1"/>
          </p:cNvSpPr>
          <p:nvPr>
            <p:ph type="subTitle" idx="1" hasCustomPrompt="1"/>
          </p:nvPr>
        </p:nvSpPr>
        <p:spPr>
          <a:xfrm>
            <a:off x="1524000" y="3955001"/>
            <a:ext cx="9144000" cy="1655762"/>
          </a:xfrm>
        </p:spPr>
        <p:txBody>
          <a:bodyPr>
            <a:noAutofit/>
          </a:bodyPr>
          <a:lstStyle>
            <a:lvl1pPr marL="0" indent="0" algn="ctr">
              <a:buNone/>
              <a:defRPr sz="2800">
                <a:solidFill>
                  <a:schemeClr val="accent1"/>
                </a:solidFill>
                <a:latin typeface="+mn-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Subheading here</a:t>
            </a:r>
            <a:endParaRPr lang="en-US" dirty="0"/>
          </a:p>
        </p:txBody>
      </p:sp>
    </p:spTree>
    <p:extLst>
      <p:ext uri="{BB962C8B-B14F-4D97-AF65-F5344CB8AC3E}">
        <p14:creationId xmlns:p14="http://schemas.microsoft.com/office/powerpoint/2010/main" val="23359916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Welcome Slide 1.2">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5A1B373-7A96-9841-5173-75F49530DE79}"/>
              </a:ext>
            </a:extLst>
          </p:cNvPr>
          <p:cNvSpPr>
            <a:spLocks noGrp="1"/>
          </p:cNvSpPr>
          <p:nvPr>
            <p:ph type="dt" sz="half" idx="10"/>
          </p:nvPr>
        </p:nvSpPr>
        <p:spPr/>
        <p:txBody>
          <a:bodyPr/>
          <a:lstStyle/>
          <a:p>
            <a:fld id="{75955407-3EE2-5D4B-A8A9-9E0C413C0850}" type="datetimeFigureOut">
              <a:rPr lang="en-US" smtClean="0"/>
              <a:t>11/14/2025</a:t>
            </a:fld>
            <a:endParaRPr lang="en-US"/>
          </a:p>
        </p:txBody>
      </p:sp>
      <p:sp>
        <p:nvSpPr>
          <p:cNvPr id="5" name="Footer Placeholder 4">
            <a:extLst>
              <a:ext uri="{FF2B5EF4-FFF2-40B4-BE49-F238E27FC236}">
                <a16:creationId xmlns:a16="http://schemas.microsoft.com/office/drawing/2014/main" id="{CC1BBBA4-10E1-9348-0903-15BF95C8E2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B39C6A-AEEE-79E2-BDAA-74A575693AAE}"/>
              </a:ext>
            </a:extLst>
          </p:cNvPr>
          <p:cNvSpPr>
            <a:spLocks noGrp="1"/>
          </p:cNvSpPr>
          <p:nvPr>
            <p:ph type="sldNum" sz="quarter" idx="12"/>
          </p:nvPr>
        </p:nvSpPr>
        <p:spPr/>
        <p:txBody>
          <a:bodyPr/>
          <a:lstStyle/>
          <a:p>
            <a:fld id="{472EF32D-26D7-C841-8D09-5386E097479B}" type="slidenum">
              <a:rPr lang="en-US" smtClean="0"/>
              <a:t>‹#›</a:t>
            </a:fld>
            <a:endParaRPr lang="en-US"/>
          </a:p>
        </p:txBody>
      </p:sp>
      <p:sp>
        <p:nvSpPr>
          <p:cNvPr id="7" name="Freeform 6">
            <a:extLst>
              <a:ext uri="{FF2B5EF4-FFF2-40B4-BE49-F238E27FC236}">
                <a16:creationId xmlns:a16="http://schemas.microsoft.com/office/drawing/2014/main" id="{2DEDD252-AE17-6745-0B30-D8A8E1B70A26}"/>
              </a:ext>
            </a:extLst>
          </p:cNvPr>
          <p:cNvSpPr/>
          <p:nvPr userDrawn="1"/>
        </p:nvSpPr>
        <p:spPr>
          <a:xfrm>
            <a:off x="10708987" y="-507485"/>
            <a:ext cx="2720140" cy="2714649"/>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bg2"/>
            </a:solid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B3592198-4510-676C-2ADF-D3B7F4CE61CF}"/>
              </a:ext>
            </a:extLst>
          </p:cNvPr>
          <p:cNvSpPr/>
          <p:nvPr userDrawn="1"/>
        </p:nvSpPr>
        <p:spPr>
          <a:xfrm rot="2876031">
            <a:off x="10275215" y="129914"/>
            <a:ext cx="785569" cy="796880"/>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accent2"/>
            </a:solid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1AF67ACD-8D51-5F5F-28A8-830B83E2617B}"/>
              </a:ext>
            </a:extLst>
          </p:cNvPr>
          <p:cNvSpPr/>
          <p:nvPr userDrawn="1"/>
        </p:nvSpPr>
        <p:spPr>
          <a:xfrm rot="13947746">
            <a:off x="-843696" y="4255223"/>
            <a:ext cx="1978259" cy="2006743"/>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bg2"/>
            </a:solid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4C6E273-45AE-DFD7-FB68-98A407D2A036}"/>
              </a:ext>
            </a:extLst>
          </p:cNvPr>
          <p:cNvSpPr/>
          <p:nvPr userDrawn="1"/>
        </p:nvSpPr>
        <p:spPr>
          <a:xfrm>
            <a:off x="147899" y="5641394"/>
            <a:ext cx="916871" cy="915020"/>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accent2">
                <a:alpha val="80000"/>
              </a:schemeClr>
            </a:solidFill>
            <a:prstDash val="solid"/>
            <a:miter/>
          </a:ln>
        </p:spPr>
        <p:txBody>
          <a:bodyPr rtlCol="0" anchor="ctr"/>
          <a:lstStyle/>
          <a:p>
            <a:endParaRPr lang="en-US"/>
          </a:p>
        </p:txBody>
      </p:sp>
      <p:pic>
        <p:nvPicPr>
          <p:cNvPr id="12" name="Graphic 11">
            <a:extLst>
              <a:ext uri="{FF2B5EF4-FFF2-40B4-BE49-F238E27FC236}">
                <a16:creationId xmlns:a16="http://schemas.microsoft.com/office/drawing/2014/main" id="{B48E77F1-5D98-A230-6C63-2DCCB981953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64875" y="528355"/>
            <a:ext cx="3289850" cy="800572"/>
          </a:xfrm>
          <a:prstGeom prst="rect">
            <a:avLst/>
          </a:prstGeom>
        </p:spPr>
      </p:pic>
      <p:sp>
        <p:nvSpPr>
          <p:cNvPr id="15" name="Title 1">
            <a:extLst>
              <a:ext uri="{FF2B5EF4-FFF2-40B4-BE49-F238E27FC236}">
                <a16:creationId xmlns:a16="http://schemas.microsoft.com/office/drawing/2014/main" id="{7818CD29-69E2-C260-8659-412A02AE5E8D}"/>
              </a:ext>
            </a:extLst>
          </p:cNvPr>
          <p:cNvSpPr>
            <a:spLocks noGrp="1"/>
          </p:cNvSpPr>
          <p:nvPr>
            <p:ph type="ctrTitle" hasCustomPrompt="1"/>
          </p:nvPr>
        </p:nvSpPr>
        <p:spPr>
          <a:xfrm>
            <a:off x="1524000" y="2207164"/>
            <a:ext cx="9144000" cy="1655761"/>
          </a:xfrm>
        </p:spPr>
        <p:txBody>
          <a:bodyPr anchor="b">
            <a:noAutofit/>
          </a:bodyPr>
          <a:lstStyle>
            <a:lvl1pPr algn="ctr">
              <a:defRPr sz="5400">
                <a:solidFill>
                  <a:schemeClr val="tx2"/>
                </a:solidFill>
                <a:latin typeface="+mj-lt"/>
                <a:cs typeface="Times New Roman" panose="02020603050405020304" pitchFamily="18" charset="0"/>
              </a:defRPr>
            </a:lvl1pPr>
          </a:lstStyle>
          <a:p>
            <a:r>
              <a:rPr lang="en-GB" dirty="0"/>
              <a:t>Welcome message here</a:t>
            </a:r>
            <a:endParaRPr lang="en-US" dirty="0"/>
          </a:p>
        </p:txBody>
      </p:sp>
      <p:sp>
        <p:nvSpPr>
          <p:cNvPr id="16" name="Subtitle 2">
            <a:extLst>
              <a:ext uri="{FF2B5EF4-FFF2-40B4-BE49-F238E27FC236}">
                <a16:creationId xmlns:a16="http://schemas.microsoft.com/office/drawing/2014/main" id="{E17240CE-2452-3C34-3321-D8D9B037847C}"/>
              </a:ext>
            </a:extLst>
          </p:cNvPr>
          <p:cNvSpPr>
            <a:spLocks noGrp="1"/>
          </p:cNvSpPr>
          <p:nvPr>
            <p:ph type="subTitle" idx="1" hasCustomPrompt="1"/>
          </p:nvPr>
        </p:nvSpPr>
        <p:spPr>
          <a:xfrm>
            <a:off x="1524000" y="3955001"/>
            <a:ext cx="9144000" cy="1655762"/>
          </a:xfrm>
        </p:spPr>
        <p:txBody>
          <a:bodyPr>
            <a:noAutofit/>
          </a:bodyPr>
          <a:lstStyle>
            <a:lvl1pPr marL="0" indent="0" algn="ctr">
              <a:buNone/>
              <a:defRPr sz="2800">
                <a:solidFill>
                  <a:schemeClr val="accent1"/>
                </a:solidFill>
                <a:latin typeface="+mn-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Subheading here</a:t>
            </a:r>
            <a:endParaRPr lang="en-US" dirty="0"/>
          </a:p>
        </p:txBody>
      </p:sp>
    </p:spTree>
    <p:extLst>
      <p:ext uri="{BB962C8B-B14F-4D97-AF65-F5344CB8AC3E}">
        <p14:creationId xmlns:p14="http://schemas.microsoft.com/office/powerpoint/2010/main" val="29486154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Welcome Slide 2">
    <p:bg>
      <p:bgPr>
        <a:solidFill>
          <a:schemeClr val="accent1"/>
        </a:solidFill>
        <a:effectLst/>
      </p:bgPr>
    </p:bg>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5A99AD87-3110-5F66-27EA-A7BD9A67F606}"/>
              </a:ext>
            </a:extLst>
          </p:cNvPr>
          <p:cNvSpPr>
            <a:spLocks noGrp="1"/>
          </p:cNvSpPr>
          <p:nvPr>
            <p:ph type="pic" sz="quarter" idx="13"/>
          </p:nvPr>
        </p:nvSpPr>
        <p:spPr>
          <a:xfrm>
            <a:off x="4402433" y="-2559002"/>
            <a:ext cx="8572686" cy="8748724"/>
          </a:xfrm>
          <a:custGeom>
            <a:avLst/>
            <a:gdLst>
              <a:gd name="connsiteX0" fmla="*/ 2470557 w 8572686"/>
              <a:gd name="connsiteY0" fmla="*/ 2 h 8748724"/>
              <a:gd name="connsiteX1" fmla="*/ 2565216 w 8572686"/>
              <a:gd name="connsiteY1" fmla="*/ 7820 h 8748724"/>
              <a:gd name="connsiteX2" fmla="*/ 7116869 w 8572686"/>
              <a:gd name="connsiteY2" fmla="*/ 1062752 h 8748724"/>
              <a:gd name="connsiteX3" fmla="*/ 7606565 w 8572686"/>
              <a:gd name="connsiteY3" fmla="*/ 1557776 h 8748724"/>
              <a:gd name="connsiteX4" fmla="*/ 8565944 w 8572686"/>
              <a:gd name="connsiteY4" fmla="*/ 5766791 h 8748724"/>
              <a:gd name="connsiteX5" fmla="*/ 8245532 w 8572686"/>
              <a:gd name="connsiteY5" fmla="*/ 6385694 h 8748724"/>
              <a:gd name="connsiteX6" fmla="*/ 3666541 w 8572686"/>
              <a:gd name="connsiteY6" fmla="*/ 8685514 h 8748724"/>
              <a:gd name="connsiteX7" fmla="*/ 2978772 w 8572686"/>
              <a:gd name="connsiteY7" fmla="*/ 8572974 h 8748724"/>
              <a:gd name="connsiteX8" fmla="*/ 171024 w 8572686"/>
              <a:gd name="connsiteY8" fmla="*/ 5292310 h 8748724"/>
              <a:gd name="connsiteX9" fmla="*/ 66363 w 8572686"/>
              <a:gd name="connsiteY9" fmla="*/ 4603901 h 8748724"/>
              <a:gd name="connsiteX10" fmla="*/ 1942270 w 8572686"/>
              <a:gd name="connsiteY10" fmla="*/ 320698 h 8748724"/>
              <a:gd name="connsiteX11" fmla="*/ 2202971 w 8572686"/>
              <a:gd name="connsiteY11" fmla="*/ 63201 h 8748724"/>
              <a:gd name="connsiteX12" fmla="*/ 2202995 w 8572686"/>
              <a:gd name="connsiteY12" fmla="*/ 63189 h 8748724"/>
              <a:gd name="connsiteX13" fmla="*/ 2203022 w 8572686"/>
              <a:gd name="connsiteY13" fmla="*/ 63176 h 8748724"/>
              <a:gd name="connsiteX14" fmla="*/ 2470557 w 8572686"/>
              <a:gd name="connsiteY14" fmla="*/ 2 h 874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72686" h="8748724">
                <a:moveTo>
                  <a:pt x="2470557" y="2"/>
                </a:moveTo>
                <a:cubicBezTo>
                  <a:pt x="2501911" y="72"/>
                  <a:pt x="2533550" y="2635"/>
                  <a:pt x="2565216" y="7820"/>
                </a:cubicBezTo>
                <a:lnTo>
                  <a:pt x="7116869" y="1062752"/>
                </a:lnTo>
                <a:cubicBezTo>
                  <a:pt x="7370229" y="1104236"/>
                  <a:pt x="7568029" y="1303988"/>
                  <a:pt x="7606565" y="1557776"/>
                </a:cubicBezTo>
                <a:lnTo>
                  <a:pt x="8565944" y="5766791"/>
                </a:lnTo>
                <a:cubicBezTo>
                  <a:pt x="8604478" y="6020581"/>
                  <a:pt x="8475199" y="6270343"/>
                  <a:pt x="8245532" y="6385694"/>
                </a:cubicBezTo>
                <a:lnTo>
                  <a:pt x="3666541" y="8685514"/>
                </a:lnTo>
                <a:cubicBezTo>
                  <a:pt x="3436874" y="8800865"/>
                  <a:pt x="3159325" y="8755434"/>
                  <a:pt x="2978772" y="8572974"/>
                </a:cubicBezTo>
                <a:lnTo>
                  <a:pt x="171024" y="5292310"/>
                </a:lnTo>
                <a:cubicBezTo>
                  <a:pt x="-9526" y="5109849"/>
                  <a:pt x="-51664" y="4831915"/>
                  <a:pt x="66363" y="4603901"/>
                </a:cubicBezTo>
                <a:lnTo>
                  <a:pt x="1942270" y="320698"/>
                </a:lnTo>
                <a:cubicBezTo>
                  <a:pt x="2001289" y="206698"/>
                  <a:pt x="2093660" y="118116"/>
                  <a:pt x="2202971" y="63201"/>
                </a:cubicBezTo>
                <a:cubicBezTo>
                  <a:pt x="2202971" y="63201"/>
                  <a:pt x="2202971" y="63201"/>
                  <a:pt x="2202995" y="63189"/>
                </a:cubicBezTo>
                <a:cubicBezTo>
                  <a:pt x="2202995" y="63189"/>
                  <a:pt x="2203022" y="63176"/>
                  <a:pt x="2203022" y="63176"/>
                </a:cubicBezTo>
                <a:cubicBezTo>
                  <a:pt x="2284993" y="22015"/>
                  <a:pt x="2376494" y="-209"/>
                  <a:pt x="2470557" y="2"/>
                </a:cubicBezTo>
                <a:close/>
              </a:path>
            </a:pathLst>
          </a:custGeom>
          <a:solidFill>
            <a:schemeClr val="accent2"/>
          </a:solidFill>
        </p:spPr>
        <p:txBody>
          <a:bodyPr wrap="square">
            <a:noAutofit/>
          </a:bodyPr>
          <a:lstStyle/>
          <a:p>
            <a:endParaRPr lang="en-US"/>
          </a:p>
        </p:txBody>
      </p:sp>
      <p:sp>
        <p:nvSpPr>
          <p:cNvPr id="2" name="Title 1">
            <a:extLst>
              <a:ext uri="{FF2B5EF4-FFF2-40B4-BE49-F238E27FC236}">
                <a16:creationId xmlns:a16="http://schemas.microsoft.com/office/drawing/2014/main" id="{C6A2D3CE-2F86-A420-CB69-B9D628C17DB9}"/>
              </a:ext>
            </a:extLst>
          </p:cNvPr>
          <p:cNvSpPr>
            <a:spLocks noGrp="1"/>
          </p:cNvSpPr>
          <p:nvPr>
            <p:ph type="title" hasCustomPrompt="1"/>
          </p:nvPr>
        </p:nvSpPr>
        <p:spPr>
          <a:xfrm>
            <a:off x="676879" y="1945983"/>
            <a:ext cx="5091872" cy="2616492"/>
          </a:xfrm>
        </p:spPr>
        <p:txBody>
          <a:bodyPr anchor="b">
            <a:noAutofit/>
          </a:bodyPr>
          <a:lstStyle>
            <a:lvl1pPr>
              <a:defRPr sz="5400" b="0" i="0">
                <a:solidFill>
                  <a:schemeClr val="bg1"/>
                </a:solidFill>
                <a:latin typeface="+mj-lt"/>
                <a:ea typeface="Palatino" pitchFamily="2" charset="77"/>
              </a:defRPr>
            </a:lvl1pPr>
          </a:lstStyle>
          <a:p>
            <a:r>
              <a:rPr lang="en-GB" dirty="0"/>
              <a:t>Welcome message here</a:t>
            </a:r>
            <a:endParaRPr lang="en-US" dirty="0"/>
          </a:p>
        </p:txBody>
      </p:sp>
      <p:sp>
        <p:nvSpPr>
          <p:cNvPr id="3" name="Text Placeholder 2">
            <a:extLst>
              <a:ext uri="{FF2B5EF4-FFF2-40B4-BE49-F238E27FC236}">
                <a16:creationId xmlns:a16="http://schemas.microsoft.com/office/drawing/2014/main" id="{8E91ABCB-AE19-E4FA-FA77-75281057720F}"/>
              </a:ext>
            </a:extLst>
          </p:cNvPr>
          <p:cNvSpPr>
            <a:spLocks noGrp="1"/>
          </p:cNvSpPr>
          <p:nvPr>
            <p:ph type="body" idx="1" hasCustomPrompt="1"/>
          </p:nvPr>
        </p:nvSpPr>
        <p:spPr>
          <a:xfrm>
            <a:off x="676879" y="4589463"/>
            <a:ext cx="5091872" cy="1500187"/>
          </a:xfrm>
        </p:spPr>
        <p:txBody>
          <a:bodyPr>
            <a:noAutofit/>
          </a:bodyPr>
          <a:lstStyle>
            <a:lvl1pPr marL="0" indent="0">
              <a:buNone/>
              <a:defRPr sz="2800">
                <a:solidFill>
                  <a:schemeClr val="bg2"/>
                </a:solidFill>
                <a:latin typeface="+mn-lt"/>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Subheading here</a:t>
            </a:r>
          </a:p>
        </p:txBody>
      </p:sp>
      <p:sp>
        <p:nvSpPr>
          <p:cNvPr id="4" name="Date Placeholder 3">
            <a:extLst>
              <a:ext uri="{FF2B5EF4-FFF2-40B4-BE49-F238E27FC236}">
                <a16:creationId xmlns:a16="http://schemas.microsoft.com/office/drawing/2014/main" id="{210E4E3C-51E8-15F3-8A9A-A97A967DE38B}"/>
              </a:ext>
            </a:extLst>
          </p:cNvPr>
          <p:cNvSpPr>
            <a:spLocks noGrp="1"/>
          </p:cNvSpPr>
          <p:nvPr>
            <p:ph type="dt" sz="half" idx="10"/>
          </p:nvPr>
        </p:nvSpPr>
        <p:spPr/>
        <p:txBody>
          <a:bodyPr/>
          <a:lstStyle/>
          <a:p>
            <a:fld id="{75955407-3EE2-5D4B-A8A9-9E0C413C0850}" type="datetimeFigureOut">
              <a:rPr lang="en-US" smtClean="0"/>
              <a:t>11/14/2025</a:t>
            </a:fld>
            <a:endParaRPr lang="en-US"/>
          </a:p>
        </p:txBody>
      </p:sp>
      <p:sp>
        <p:nvSpPr>
          <p:cNvPr id="5" name="Footer Placeholder 4">
            <a:extLst>
              <a:ext uri="{FF2B5EF4-FFF2-40B4-BE49-F238E27FC236}">
                <a16:creationId xmlns:a16="http://schemas.microsoft.com/office/drawing/2014/main" id="{BE987C7D-AF50-B0FE-349B-979022A7F9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BD536F-8765-22B2-8CB3-0939B661F419}"/>
              </a:ext>
            </a:extLst>
          </p:cNvPr>
          <p:cNvSpPr>
            <a:spLocks noGrp="1"/>
          </p:cNvSpPr>
          <p:nvPr>
            <p:ph type="sldNum" sz="quarter" idx="12"/>
          </p:nvPr>
        </p:nvSpPr>
        <p:spPr/>
        <p:txBody>
          <a:bodyPr/>
          <a:lstStyle/>
          <a:p>
            <a:fld id="{472EF32D-26D7-C841-8D09-5386E097479B}" type="slidenum">
              <a:rPr lang="en-US" smtClean="0"/>
              <a:t>‹#›</a:t>
            </a:fld>
            <a:endParaRPr lang="en-US"/>
          </a:p>
        </p:txBody>
      </p:sp>
      <p:sp>
        <p:nvSpPr>
          <p:cNvPr id="35" name="Freeform 34">
            <a:extLst>
              <a:ext uri="{FF2B5EF4-FFF2-40B4-BE49-F238E27FC236}">
                <a16:creationId xmlns:a16="http://schemas.microsoft.com/office/drawing/2014/main" id="{A6187176-CFDE-7649-BF27-0BA6918781E8}"/>
              </a:ext>
            </a:extLst>
          </p:cNvPr>
          <p:cNvSpPr/>
          <p:nvPr userDrawn="1"/>
        </p:nvSpPr>
        <p:spPr>
          <a:xfrm rot="19871087">
            <a:off x="3773483" y="1163334"/>
            <a:ext cx="1649472" cy="1646142"/>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tx2"/>
            </a:solid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BE8EC1D4-CF9F-788D-68A3-007D46D61178}"/>
              </a:ext>
            </a:extLst>
          </p:cNvPr>
          <p:cNvSpPr/>
          <p:nvPr userDrawn="1"/>
        </p:nvSpPr>
        <p:spPr>
          <a:xfrm rot="2954749">
            <a:off x="4371059" y="327484"/>
            <a:ext cx="338099" cy="337417"/>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solidFill>
            <a:schemeClr val="bg2"/>
          </a:solidFill>
          <a:ln w="1478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1DC1FFC-995B-93C7-1716-CE32353916D0}"/>
              </a:ext>
            </a:extLst>
          </p:cNvPr>
          <p:cNvSpPr/>
          <p:nvPr userDrawn="1"/>
        </p:nvSpPr>
        <p:spPr>
          <a:xfrm rot="20442165">
            <a:off x="9712847" y="4313444"/>
            <a:ext cx="2056375" cy="2052224"/>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solidFill>
            <a:schemeClr val="bg2"/>
          </a:solidFill>
          <a:ln w="1478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0D307982-8FE2-CA9A-AE53-43D8D4E3866E}"/>
              </a:ext>
            </a:extLst>
          </p:cNvPr>
          <p:cNvSpPr/>
          <p:nvPr userDrawn="1"/>
        </p:nvSpPr>
        <p:spPr>
          <a:xfrm rot="14556193">
            <a:off x="5255717" y="2255044"/>
            <a:ext cx="338099" cy="337417"/>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solidFill>
            <a:schemeClr val="bg2"/>
          </a:solidFill>
          <a:ln w="1478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461DE107-63E9-8A59-DF8D-2B217EBC291D}"/>
              </a:ext>
            </a:extLst>
          </p:cNvPr>
          <p:cNvSpPr>
            <a:spLocks/>
          </p:cNvSpPr>
          <p:nvPr userDrawn="1"/>
        </p:nvSpPr>
        <p:spPr>
          <a:xfrm rot="17256330">
            <a:off x="7177957" y="4987936"/>
            <a:ext cx="338099" cy="337417"/>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solidFill>
            <a:schemeClr val="accent1"/>
          </a:solidFill>
          <a:ln w="14780"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71D6CF1-A731-A46B-2745-F16FD9ACC845}"/>
              </a:ext>
            </a:extLst>
          </p:cNvPr>
          <p:cNvSpPr>
            <a:spLocks/>
          </p:cNvSpPr>
          <p:nvPr userDrawn="1"/>
        </p:nvSpPr>
        <p:spPr>
          <a:xfrm rot="1370939">
            <a:off x="9781905" y="3465451"/>
            <a:ext cx="1059725" cy="1057586"/>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tx2"/>
            </a:solidFill>
            <a:prstDash val="solid"/>
            <a:miter/>
          </a:ln>
        </p:spPr>
        <p:txBody>
          <a:bodyPr rtlCol="0" anchor="ctr"/>
          <a:lstStyle/>
          <a:p>
            <a:endParaRPr lang="en-US"/>
          </a:p>
        </p:txBody>
      </p:sp>
      <p:pic>
        <p:nvPicPr>
          <p:cNvPr id="8" name="Graphic 7">
            <a:extLst>
              <a:ext uri="{FF2B5EF4-FFF2-40B4-BE49-F238E27FC236}">
                <a16:creationId xmlns:a16="http://schemas.microsoft.com/office/drawing/2014/main" id="{BCAAEB73-C152-E367-EB5A-9E4E4EAB365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4874" y="528355"/>
            <a:ext cx="3289852" cy="800572"/>
          </a:xfrm>
          <a:prstGeom prst="rect">
            <a:avLst/>
          </a:prstGeom>
        </p:spPr>
      </p:pic>
    </p:spTree>
    <p:extLst>
      <p:ext uri="{BB962C8B-B14F-4D97-AF65-F5344CB8AC3E}">
        <p14:creationId xmlns:p14="http://schemas.microsoft.com/office/powerpoint/2010/main" val="39639789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Welcome Slide 2.1">
    <p:bg>
      <p:bgPr>
        <a:solidFill>
          <a:schemeClr val="bg2"/>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A3CAB95-4D7C-D7CB-F6B8-02CC666753E4}"/>
              </a:ext>
            </a:extLst>
          </p:cNvPr>
          <p:cNvSpPr>
            <a:spLocks noGrp="1"/>
          </p:cNvSpPr>
          <p:nvPr>
            <p:ph type="pic" sz="quarter" idx="13"/>
          </p:nvPr>
        </p:nvSpPr>
        <p:spPr>
          <a:xfrm>
            <a:off x="4402433" y="-2559002"/>
            <a:ext cx="8572686" cy="8748724"/>
          </a:xfrm>
          <a:custGeom>
            <a:avLst/>
            <a:gdLst>
              <a:gd name="connsiteX0" fmla="*/ 2470557 w 8572686"/>
              <a:gd name="connsiteY0" fmla="*/ 2 h 8748724"/>
              <a:gd name="connsiteX1" fmla="*/ 2565216 w 8572686"/>
              <a:gd name="connsiteY1" fmla="*/ 7820 h 8748724"/>
              <a:gd name="connsiteX2" fmla="*/ 7116869 w 8572686"/>
              <a:gd name="connsiteY2" fmla="*/ 1062752 h 8748724"/>
              <a:gd name="connsiteX3" fmla="*/ 7606565 w 8572686"/>
              <a:gd name="connsiteY3" fmla="*/ 1557776 h 8748724"/>
              <a:gd name="connsiteX4" fmla="*/ 8565944 w 8572686"/>
              <a:gd name="connsiteY4" fmla="*/ 5766791 h 8748724"/>
              <a:gd name="connsiteX5" fmla="*/ 8245532 w 8572686"/>
              <a:gd name="connsiteY5" fmla="*/ 6385694 h 8748724"/>
              <a:gd name="connsiteX6" fmla="*/ 3666541 w 8572686"/>
              <a:gd name="connsiteY6" fmla="*/ 8685514 h 8748724"/>
              <a:gd name="connsiteX7" fmla="*/ 2978772 w 8572686"/>
              <a:gd name="connsiteY7" fmla="*/ 8572974 h 8748724"/>
              <a:gd name="connsiteX8" fmla="*/ 171024 w 8572686"/>
              <a:gd name="connsiteY8" fmla="*/ 5292310 h 8748724"/>
              <a:gd name="connsiteX9" fmla="*/ 66363 w 8572686"/>
              <a:gd name="connsiteY9" fmla="*/ 4603901 h 8748724"/>
              <a:gd name="connsiteX10" fmla="*/ 1942270 w 8572686"/>
              <a:gd name="connsiteY10" fmla="*/ 320698 h 8748724"/>
              <a:gd name="connsiteX11" fmla="*/ 2202971 w 8572686"/>
              <a:gd name="connsiteY11" fmla="*/ 63201 h 8748724"/>
              <a:gd name="connsiteX12" fmla="*/ 2202995 w 8572686"/>
              <a:gd name="connsiteY12" fmla="*/ 63189 h 8748724"/>
              <a:gd name="connsiteX13" fmla="*/ 2203022 w 8572686"/>
              <a:gd name="connsiteY13" fmla="*/ 63176 h 8748724"/>
              <a:gd name="connsiteX14" fmla="*/ 2470557 w 8572686"/>
              <a:gd name="connsiteY14" fmla="*/ 2 h 874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72686" h="8748724">
                <a:moveTo>
                  <a:pt x="2470557" y="2"/>
                </a:moveTo>
                <a:cubicBezTo>
                  <a:pt x="2501911" y="72"/>
                  <a:pt x="2533550" y="2635"/>
                  <a:pt x="2565216" y="7820"/>
                </a:cubicBezTo>
                <a:lnTo>
                  <a:pt x="7116869" y="1062752"/>
                </a:lnTo>
                <a:cubicBezTo>
                  <a:pt x="7370229" y="1104236"/>
                  <a:pt x="7568029" y="1303988"/>
                  <a:pt x="7606565" y="1557776"/>
                </a:cubicBezTo>
                <a:lnTo>
                  <a:pt x="8565944" y="5766791"/>
                </a:lnTo>
                <a:cubicBezTo>
                  <a:pt x="8604478" y="6020581"/>
                  <a:pt x="8475199" y="6270343"/>
                  <a:pt x="8245532" y="6385694"/>
                </a:cubicBezTo>
                <a:lnTo>
                  <a:pt x="3666541" y="8685514"/>
                </a:lnTo>
                <a:cubicBezTo>
                  <a:pt x="3436874" y="8800865"/>
                  <a:pt x="3159325" y="8755434"/>
                  <a:pt x="2978772" y="8572974"/>
                </a:cubicBezTo>
                <a:lnTo>
                  <a:pt x="171024" y="5292310"/>
                </a:lnTo>
                <a:cubicBezTo>
                  <a:pt x="-9526" y="5109849"/>
                  <a:pt x="-51664" y="4831915"/>
                  <a:pt x="66363" y="4603901"/>
                </a:cubicBezTo>
                <a:lnTo>
                  <a:pt x="1942270" y="320698"/>
                </a:lnTo>
                <a:cubicBezTo>
                  <a:pt x="2001289" y="206698"/>
                  <a:pt x="2093660" y="118116"/>
                  <a:pt x="2202971" y="63201"/>
                </a:cubicBezTo>
                <a:cubicBezTo>
                  <a:pt x="2202971" y="63201"/>
                  <a:pt x="2202971" y="63201"/>
                  <a:pt x="2202995" y="63189"/>
                </a:cubicBezTo>
                <a:cubicBezTo>
                  <a:pt x="2202995" y="63189"/>
                  <a:pt x="2203022" y="63176"/>
                  <a:pt x="2203022" y="63176"/>
                </a:cubicBezTo>
                <a:cubicBezTo>
                  <a:pt x="2284993" y="22015"/>
                  <a:pt x="2376494" y="-209"/>
                  <a:pt x="2470557" y="2"/>
                </a:cubicBezTo>
                <a:close/>
              </a:path>
            </a:pathLst>
          </a:custGeom>
          <a:solidFill>
            <a:schemeClr val="accent1"/>
          </a:solidFill>
        </p:spPr>
        <p:txBody>
          <a:bodyPr wrap="square">
            <a:noAutofit/>
          </a:bodyPr>
          <a:lstStyle/>
          <a:p>
            <a:endParaRPr lang="en-US"/>
          </a:p>
        </p:txBody>
      </p:sp>
      <p:sp>
        <p:nvSpPr>
          <p:cNvPr id="3" name="Text Placeholder 2">
            <a:extLst>
              <a:ext uri="{FF2B5EF4-FFF2-40B4-BE49-F238E27FC236}">
                <a16:creationId xmlns:a16="http://schemas.microsoft.com/office/drawing/2014/main" id="{8E91ABCB-AE19-E4FA-FA77-75281057720F}"/>
              </a:ext>
            </a:extLst>
          </p:cNvPr>
          <p:cNvSpPr>
            <a:spLocks noGrp="1"/>
          </p:cNvSpPr>
          <p:nvPr>
            <p:ph type="body" idx="1" hasCustomPrompt="1"/>
          </p:nvPr>
        </p:nvSpPr>
        <p:spPr>
          <a:xfrm>
            <a:off x="676879" y="4589463"/>
            <a:ext cx="5091872" cy="1500187"/>
          </a:xfrm>
        </p:spPr>
        <p:txBody>
          <a:bodyPr>
            <a:noAutofit/>
          </a:bodyPr>
          <a:lstStyle>
            <a:lvl1pPr marL="0" indent="0">
              <a:buNone/>
              <a:defRPr sz="2800">
                <a:solidFill>
                  <a:schemeClr val="accent1"/>
                </a:solidFill>
                <a:latin typeface="+mn-lt"/>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Subheading here</a:t>
            </a:r>
          </a:p>
        </p:txBody>
      </p:sp>
      <p:sp>
        <p:nvSpPr>
          <p:cNvPr id="4" name="Date Placeholder 3">
            <a:extLst>
              <a:ext uri="{FF2B5EF4-FFF2-40B4-BE49-F238E27FC236}">
                <a16:creationId xmlns:a16="http://schemas.microsoft.com/office/drawing/2014/main" id="{210E4E3C-51E8-15F3-8A9A-A97A967DE38B}"/>
              </a:ext>
            </a:extLst>
          </p:cNvPr>
          <p:cNvSpPr>
            <a:spLocks noGrp="1"/>
          </p:cNvSpPr>
          <p:nvPr>
            <p:ph type="dt" sz="half" idx="10"/>
          </p:nvPr>
        </p:nvSpPr>
        <p:spPr/>
        <p:txBody>
          <a:bodyPr/>
          <a:lstStyle/>
          <a:p>
            <a:fld id="{75955407-3EE2-5D4B-A8A9-9E0C413C0850}" type="datetimeFigureOut">
              <a:rPr lang="en-US" smtClean="0"/>
              <a:t>11/14/2025</a:t>
            </a:fld>
            <a:endParaRPr lang="en-US"/>
          </a:p>
        </p:txBody>
      </p:sp>
      <p:sp>
        <p:nvSpPr>
          <p:cNvPr id="5" name="Footer Placeholder 4">
            <a:extLst>
              <a:ext uri="{FF2B5EF4-FFF2-40B4-BE49-F238E27FC236}">
                <a16:creationId xmlns:a16="http://schemas.microsoft.com/office/drawing/2014/main" id="{BE987C7D-AF50-B0FE-349B-979022A7F9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BD536F-8765-22B2-8CB3-0939B661F419}"/>
              </a:ext>
            </a:extLst>
          </p:cNvPr>
          <p:cNvSpPr>
            <a:spLocks noGrp="1"/>
          </p:cNvSpPr>
          <p:nvPr>
            <p:ph type="sldNum" sz="quarter" idx="12"/>
          </p:nvPr>
        </p:nvSpPr>
        <p:spPr/>
        <p:txBody>
          <a:bodyPr/>
          <a:lstStyle/>
          <a:p>
            <a:fld id="{472EF32D-26D7-C841-8D09-5386E097479B}" type="slidenum">
              <a:rPr lang="en-US" smtClean="0"/>
              <a:t>‹#›</a:t>
            </a:fld>
            <a:endParaRPr lang="en-US"/>
          </a:p>
        </p:txBody>
      </p:sp>
      <p:sp>
        <p:nvSpPr>
          <p:cNvPr id="11" name="Freeform 10">
            <a:extLst>
              <a:ext uri="{FF2B5EF4-FFF2-40B4-BE49-F238E27FC236}">
                <a16:creationId xmlns:a16="http://schemas.microsoft.com/office/drawing/2014/main" id="{A0D72FFD-AA95-2002-1514-E46062321060}"/>
              </a:ext>
            </a:extLst>
          </p:cNvPr>
          <p:cNvSpPr/>
          <p:nvPr userDrawn="1"/>
        </p:nvSpPr>
        <p:spPr>
          <a:xfrm rot="17256330">
            <a:off x="7177957" y="4987936"/>
            <a:ext cx="338099" cy="337417"/>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solidFill>
            <a:schemeClr val="bg2"/>
          </a:solidFill>
          <a:ln w="1478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A4693BEC-5A3A-1EEF-4DBD-9C8BE2E33014}"/>
              </a:ext>
            </a:extLst>
          </p:cNvPr>
          <p:cNvSpPr/>
          <p:nvPr userDrawn="1"/>
        </p:nvSpPr>
        <p:spPr>
          <a:xfrm rot="20442165">
            <a:off x="9712847" y="4313444"/>
            <a:ext cx="2056375" cy="2052224"/>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solidFill>
            <a:schemeClr val="accent2"/>
          </a:solidFill>
          <a:ln w="1478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B84B607B-EB03-421F-776F-3FA7C2AC8988}"/>
              </a:ext>
            </a:extLst>
          </p:cNvPr>
          <p:cNvSpPr/>
          <p:nvPr userDrawn="1"/>
        </p:nvSpPr>
        <p:spPr>
          <a:xfrm rot="1370939">
            <a:off x="9781905" y="3465451"/>
            <a:ext cx="1059725" cy="1057586"/>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bg2"/>
            </a:solidFill>
            <a:prstDash val="solid"/>
            <a:miter/>
          </a:ln>
        </p:spPr>
        <p:txBody>
          <a:bodyPr rtlCol="0" anchor="ctr"/>
          <a:lstStyle/>
          <a:p>
            <a:endParaRPr lang="en-US"/>
          </a:p>
        </p:txBody>
      </p:sp>
      <p:pic>
        <p:nvPicPr>
          <p:cNvPr id="7" name="Graphic 6">
            <a:extLst>
              <a:ext uri="{FF2B5EF4-FFF2-40B4-BE49-F238E27FC236}">
                <a16:creationId xmlns:a16="http://schemas.microsoft.com/office/drawing/2014/main" id="{E9B36B17-CFBE-981F-4234-0EAD40C5A4E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64875" y="528355"/>
            <a:ext cx="3289850" cy="800572"/>
          </a:xfrm>
          <a:prstGeom prst="rect">
            <a:avLst/>
          </a:prstGeom>
        </p:spPr>
      </p:pic>
      <p:sp>
        <p:nvSpPr>
          <p:cNvPr id="16" name="Freeform 15">
            <a:extLst>
              <a:ext uri="{FF2B5EF4-FFF2-40B4-BE49-F238E27FC236}">
                <a16:creationId xmlns:a16="http://schemas.microsoft.com/office/drawing/2014/main" id="{580D4505-BCD0-CE40-2A76-B9E000546580}"/>
              </a:ext>
            </a:extLst>
          </p:cNvPr>
          <p:cNvSpPr/>
          <p:nvPr userDrawn="1"/>
        </p:nvSpPr>
        <p:spPr>
          <a:xfrm rot="19871087">
            <a:off x="3776892" y="1165346"/>
            <a:ext cx="1646579" cy="1643255"/>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accent2"/>
            </a:solid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7B46738-3004-4EAD-2DA8-D7F6F4C491CD}"/>
              </a:ext>
            </a:extLst>
          </p:cNvPr>
          <p:cNvSpPr/>
          <p:nvPr userDrawn="1"/>
        </p:nvSpPr>
        <p:spPr>
          <a:xfrm rot="2954749">
            <a:off x="4367132" y="313334"/>
            <a:ext cx="338099" cy="337417"/>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solidFill>
            <a:schemeClr val="accent2"/>
          </a:solidFill>
          <a:ln w="1478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93993B9-EDE4-B5EE-66C6-32A4B308F929}"/>
              </a:ext>
            </a:extLst>
          </p:cNvPr>
          <p:cNvSpPr/>
          <p:nvPr userDrawn="1"/>
        </p:nvSpPr>
        <p:spPr>
          <a:xfrm rot="14556193">
            <a:off x="5255717" y="2255044"/>
            <a:ext cx="338099" cy="337417"/>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solidFill>
            <a:schemeClr val="bg2"/>
          </a:solidFill>
          <a:ln w="14780" cap="flat">
            <a:noFill/>
            <a:prstDash val="solid"/>
            <a:miter/>
          </a:ln>
        </p:spPr>
        <p:txBody>
          <a:bodyPr rtlCol="0" anchor="ctr"/>
          <a:lstStyle/>
          <a:p>
            <a:endParaRPr lang="en-US"/>
          </a:p>
        </p:txBody>
      </p:sp>
      <p:sp>
        <p:nvSpPr>
          <p:cNvPr id="18" name="Title 1">
            <a:extLst>
              <a:ext uri="{FF2B5EF4-FFF2-40B4-BE49-F238E27FC236}">
                <a16:creationId xmlns:a16="http://schemas.microsoft.com/office/drawing/2014/main" id="{D41AC33A-06EB-9DCE-7BB6-07FDDDED49BB}"/>
              </a:ext>
            </a:extLst>
          </p:cNvPr>
          <p:cNvSpPr>
            <a:spLocks noGrp="1"/>
          </p:cNvSpPr>
          <p:nvPr>
            <p:ph type="title" hasCustomPrompt="1"/>
          </p:nvPr>
        </p:nvSpPr>
        <p:spPr>
          <a:xfrm>
            <a:off x="676879" y="1945983"/>
            <a:ext cx="5091872" cy="2616492"/>
          </a:xfrm>
        </p:spPr>
        <p:txBody>
          <a:bodyPr anchor="b">
            <a:noAutofit/>
          </a:bodyPr>
          <a:lstStyle>
            <a:lvl1pPr>
              <a:defRPr sz="5400" b="0" i="0">
                <a:solidFill>
                  <a:schemeClr val="tx2"/>
                </a:solidFill>
                <a:latin typeface="+mj-lt"/>
                <a:ea typeface="Palatino" pitchFamily="2" charset="77"/>
              </a:defRPr>
            </a:lvl1pPr>
          </a:lstStyle>
          <a:p>
            <a:r>
              <a:rPr lang="en-GB" dirty="0"/>
              <a:t>Welcome message here</a:t>
            </a:r>
            <a:endParaRPr lang="en-US" dirty="0"/>
          </a:p>
        </p:txBody>
      </p:sp>
    </p:spTree>
    <p:extLst>
      <p:ext uri="{BB962C8B-B14F-4D97-AF65-F5344CB8AC3E}">
        <p14:creationId xmlns:p14="http://schemas.microsoft.com/office/powerpoint/2010/main" val="33910240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Welcome Slide 2.2">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A3CAB95-4D7C-D7CB-F6B8-02CC666753E4}"/>
              </a:ext>
            </a:extLst>
          </p:cNvPr>
          <p:cNvSpPr>
            <a:spLocks noGrp="1"/>
          </p:cNvSpPr>
          <p:nvPr>
            <p:ph type="pic" sz="quarter" idx="13"/>
          </p:nvPr>
        </p:nvSpPr>
        <p:spPr>
          <a:xfrm>
            <a:off x="4402433" y="-2559002"/>
            <a:ext cx="8572686" cy="8748724"/>
          </a:xfrm>
          <a:custGeom>
            <a:avLst/>
            <a:gdLst>
              <a:gd name="connsiteX0" fmla="*/ 2470557 w 8572686"/>
              <a:gd name="connsiteY0" fmla="*/ 2 h 8748724"/>
              <a:gd name="connsiteX1" fmla="*/ 2565216 w 8572686"/>
              <a:gd name="connsiteY1" fmla="*/ 7820 h 8748724"/>
              <a:gd name="connsiteX2" fmla="*/ 7116869 w 8572686"/>
              <a:gd name="connsiteY2" fmla="*/ 1062752 h 8748724"/>
              <a:gd name="connsiteX3" fmla="*/ 7606565 w 8572686"/>
              <a:gd name="connsiteY3" fmla="*/ 1557776 h 8748724"/>
              <a:gd name="connsiteX4" fmla="*/ 8565944 w 8572686"/>
              <a:gd name="connsiteY4" fmla="*/ 5766791 h 8748724"/>
              <a:gd name="connsiteX5" fmla="*/ 8245532 w 8572686"/>
              <a:gd name="connsiteY5" fmla="*/ 6385694 h 8748724"/>
              <a:gd name="connsiteX6" fmla="*/ 3666541 w 8572686"/>
              <a:gd name="connsiteY6" fmla="*/ 8685514 h 8748724"/>
              <a:gd name="connsiteX7" fmla="*/ 2978772 w 8572686"/>
              <a:gd name="connsiteY7" fmla="*/ 8572974 h 8748724"/>
              <a:gd name="connsiteX8" fmla="*/ 171024 w 8572686"/>
              <a:gd name="connsiteY8" fmla="*/ 5292310 h 8748724"/>
              <a:gd name="connsiteX9" fmla="*/ 66363 w 8572686"/>
              <a:gd name="connsiteY9" fmla="*/ 4603901 h 8748724"/>
              <a:gd name="connsiteX10" fmla="*/ 1942270 w 8572686"/>
              <a:gd name="connsiteY10" fmla="*/ 320698 h 8748724"/>
              <a:gd name="connsiteX11" fmla="*/ 2202971 w 8572686"/>
              <a:gd name="connsiteY11" fmla="*/ 63201 h 8748724"/>
              <a:gd name="connsiteX12" fmla="*/ 2202995 w 8572686"/>
              <a:gd name="connsiteY12" fmla="*/ 63189 h 8748724"/>
              <a:gd name="connsiteX13" fmla="*/ 2203022 w 8572686"/>
              <a:gd name="connsiteY13" fmla="*/ 63176 h 8748724"/>
              <a:gd name="connsiteX14" fmla="*/ 2470557 w 8572686"/>
              <a:gd name="connsiteY14" fmla="*/ 2 h 874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72686" h="8748724">
                <a:moveTo>
                  <a:pt x="2470557" y="2"/>
                </a:moveTo>
                <a:cubicBezTo>
                  <a:pt x="2501911" y="72"/>
                  <a:pt x="2533550" y="2635"/>
                  <a:pt x="2565216" y="7820"/>
                </a:cubicBezTo>
                <a:lnTo>
                  <a:pt x="7116869" y="1062752"/>
                </a:lnTo>
                <a:cubicBezTo>
                  <a:pt x="7370229" y="1104236"/>
                  <a:pt x="7568029" y="1303988"/>
                  <a:pt x="7606565" y="1557776"/>
                </a:cubicBezTo>
                <a:lnTo>
                  <a:pt x="8565944" y="5766791"/>
                </a:lnTo>
                <a:cubicBezTo>
                  <a:pt x="8604478" y="6020581"/>
                  <a:pt x="8475199" y="6270343"/>
                  <a:pt x="8245532" y="6385694"/>
                </a:cubicBezTo>
                <a:lnTo>
                  <a:pt x="3666541" y="8685514"/>
                </a:lnTo>
                <a:cubicBezTo>
                  <a:pt x="3436874" y="8800865"/>
                  <a:pt x="3159325" y="8755434"/>
                  <a:pt x="2978772" y="8572974"/>
                </a:cubicBezTo>
                <a:lnTo>
                  <a:pt x="171024" y="5292310"/>
                </a:lnTo>
                <a:cubicBezTo>
                  <a:pt x="-9526" y="5109849"/>
                  <a:pt x="-51664" y="4831915"/>
                  <a:pt x="66363" y="4603901"/>
                </a:cubicBezTo>
                <a:lnTo>
                  <a:pt x="1942270" y="320698"/>
                </a:lnTo>
                <a:cubicBezTo>
                  <a:pt x="2001289" y="206698"/>
                  <a:pt x="2093660" y="118116"/>
                  <a:pt x="2202971" y="63201"/>
                </a:cubicBezTo>
                <a:cubicBezTo>
                  <a:pt x="2202971" y="63201"/>
                  <a:pt x="2202971" y="63201"/>
                  <a:pt x="2202995" y="63189"/>
                </a:cubicBezTo>
                <a:cubicBezTo>
                  <a:pt x="2202995" y="63189"/>
                  <a:pt x="2203022" y="63176"/>
                  <a:pt x="2203022" y="63176"/>
                </a:cubicBezTo>
                <a:cubicBezTo>
                  <a:pt x="2284993" y="22015"/>
                  <a:pt x="2376494" y="-209"/>
                  <a:pt x="2470557" y="2"/>
                </a:cubicBezTo>
                <a:close/>
              </a:path>
            </a:pathLst>
          </a:custGeom>
          <a:solidFill>
            <a:schemeClr val="bg2"/>
          </a:solidFill>
        </p:spPr>
        <p:txBody>
          <a:bodyPr wrap="square">
            <a:noAutofit/>
          </a:bodyPr>
          <a:lstStyle/>
          <a:p>
            <a:endParaRPr lang="en-US"/>
          </a:p>
        </p:txBody>
      </p:sp>
      <p:sp>
        <p:nvSpPr>
          <p:cNvPr id="3" name="Text Placeholder 2">
            <a:extLst>
              <a:ext uri="{FF2B5EF4-FFF2-40B4-BE49-F238E27FC236}">
                <a16:creationId xmlns:a16="http://schemas.microsoft.com/office/drawing/2014/main" id="{8E91ABCB-AE19-E4FA-FA77-75281057720F}"/>
              </a:ext>
            </a:extLst>
          </p:cNvPr>
          <p:cNvSpPr>
            <a:spLocks noGrp="1"/>
          </p:cNvSpPr>
          <p:nvPr>
            <p:ph type="body" idx="1" hasCustomPrompt="1"/>
          </p:nvPr>
        </p:nvSpPr>
        <p:spPr>
          <a:xfrm>
            <a:off x="676879" y="4589463"/>
            <a:ext cx="5091872" cy="1500187"/>
          </a:xfrm>
        </p:spPr>
        <p:txBody>
          <a:bodyPr>
            <a:noAutofit/>
          </a:bodyPr>
          <a:lstStyle>
            <a:lvl1pPr marL="0" indent="0">
              <a:buNone/>
              <a:defRPr sz="2800">
                <a:solidFill>
                  <a:schemeClr val="accent1"/>
                </a:solidFill>
                <a:latin typeface="+mn-lt"/>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Subheading here</a:t>
            </a:r>
          </a:p>
        </p:txBody>
      </p:sp>
      <p:sp>
        <p:nvSpPr>
          <p:cNvPr id="4" name="Date Placeholder 3">
            <a:extLst>
              <a:ext uri="{FF2B5EF4-FFF2-40B4-BE49-F238E27FC236}">
                <a16:creationId xmlns:a16="http://schemas.microsoft.com/office/drawing/2014/main" id="{210E4E3C-51E8-15F3-8A9A-A97A967DE38B}"/>
              </a:ext>
            </a:extLst>
          </p:cNvPr>
          <p:cNvSpPr>
            <a:spLocks noGrp="1"/>
          </p:cNvSpPr>
          <p:nvPr>
            <p:ph type="dt" sz="half" idx="10"/>
          </p:nvPr>
        </p:nvSpPr>
        <p:spPr/>
        <p:txBody>
          <a:bodyPr/>
          <a:lstStyle/>
          <a:p>
            <a:fld id="{75955407-3EE2-5D4B-A8A9-9E0C413C0850}" type="datetimeFigureOut">
              <a:rPr lang="en-US" smtClean="0"/>
              <a:t>11/14/2025</a:t>
            </a:fld>
            <a:endParaRPr lang="en-US"/>
          </a:p>
        </p:txBody>
      </p:sp>
      <p:sp>
        <p:nvSpPr>
          <p:cNvPr id="5" name="Footer Placeholder 4">
            <a:extLst>
              <a:ext uri="{FF2B5EF4-FFF2-40B4-BE49-F238E27FC236}">
                <a16:creationId xmlns:a16="http://schemas.microsoft.com/office/drawing/2014/main" id="{BE987C7D-AF50-B0FE-349B-979022A7F9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BD536F-8765-22B2-8CB3-0939B661F419}"/>
              </a:ext>
            </a:extLst>
          </p:cNvPr>
          <p:cNvSpPr>
            <a:spLocks noGrp="1"/>
          </p:cNvSpPr>
          <p:nvPr>
            <p:ph type="sldNum" sz="quarter" idx="12"/>
          </p:nvPr>
        </p:nvSpPr>
        <p:spPr/>
        <p:txBody>
          <a:bodyPr/>
          <a:lstStyle/>
          <a:p>
            <a:fld id="{472EF32D-26D7-C841-8D09-5386E097479B}" type="slidenum">
              <a:rPr lang="en-US" smtClean="0"/>
              <a:t>‹#›</a:t>
            </a:fld>
            <a:endParaRPr lang="en-US"/>
          </a:p>
        </p:txBody>
      </p:sp>
      <p:sp>
        <p:nvSpPr>
          <p:cNvPr id="12" name="Freeform 11">
            <a:extLst>
              <a:ext uri="{FF2B5EF4-FFF2-40B4-BE49-F238E27FC236}">
                <a16:creationId xmlns:a16="http://schemas.microsoft.com/office/drawing/2014/main" id="{A4693BEC-5A3A-1EEF-4DBD-9C8BE2E33014}"/>
              </a:ext>
            </a:extLst>
          </p:cNvPr>
          <p:cNvSpPr/>
          <p:nvPr userDrawn="1"/>
        </p:nvSpPr>
        <p:spPr>
          <a:xfrm rot="20442165">
            <a:off x="10622964" y="4057894"/>
            <a:ext cx="1293275" cy="1290664"/>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accent2">
                <a:alpha val="80000"/>
              </a:schemeClr>
            </a:solid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B84B607B-EB03-421F-776F-3FA7C2AC8988}"/>
              </a:ext>
            </a:extLst>
          </p:cNvPr>
          <p:cNvSpPr/>
          <p:nvPr userDrawn="1"/>
        </p:nvSpPr>
        <p:spPr>
          <a:xfrm rot="1370939">
            <a:off x="10745663" y="5103214"/>
            <a:ext cx="666471" cy="665126"/>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bg2"/>
            </a:solidFill>
            <a:prstDash val="solid"/>
            <a:miter/>
          </a:ln>
        </p:spPr>
        <p:txBody>
          <a:bodyPr rtlCol="0" anchor="ctr"/>
          <a:lstStyle/>
          <a:p>
            <a:endParaRPr lang="en-US"/>
          </a:p>
        </p:txBody>
      </p:sp>
      <p:pic>
        <p:nvPicPr>
          <p:cNvPr id="7" name="Graphic 6">
            <a:extLst>
              <a:ext uri="{FF2B5EF4-FFF2-40B4-BE49-F238E27FC236}">
                <a16:creationId xmlns:a16="http://schemas.microsoft.com/office/drawing/2014/main" id="{E9B36B17-CFBE-981F-4234-0EAD40C5A4E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64875" y="528355"/>
            <a:ext cx="3289850" cy="800572"/>
          </a:xfrm>
          <a:prstGeom prst="rect">
            <a:avLst/>
          </a:prstGeom>
        </p:spPr>
      </p:pic>
      <p:sp>
        <p:nvSpPr>
          <p:cNvPr id="16" name="Freeform 15">
            <a:extLst>
              <a:ext uri="{FF2B5EF4-FFF2-40B4-BE49-F238E27FC236}">
                <a16:creationId xmlns:a16="http://schemas.microsoft.com/office/drawing/2014/main" id="{580D4505-BCD0-CE40-2A76-B9E000546580}"/>
              </a:ext>
            </a:extLst>
          </p:cNvPr>
          <p:cNvSpPr/>
          <p:nvPr userDrawn="1"/>
        </p:nvSpPr>
        <p:spPr>
          <a:xfrm rot="19871087">
            <a:off x="4446300" y="187624"/>
            <a:ext cx="1046961" cy="1044847"/>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accent2"/>
            </a:solidFill>
            <a:prstDash val="solid"/>
            <a:miter/>
          </a:ln>
        </p:spPr>
        <p:txBody>
          <a:bodyPr rtlCol="0" anchor="ctr"/>
          <a:lstStyle/>
          <a:p>
            <a:endParaRPr lang="en-US"/>
          </a:p>
        </p:txBody>
      </p:sp>
      <p:sp>
        <p:nvSpPr>
          <p:cNvPr id="18" name="Title 1">
            <a:extLst>
              <a:ext uri="{FF2B5EF4-FFF2-40B4-BE49-F238E27FC236}">
                <a16:creationId xmlns:a16="http://schemas.microsoft.com/office/drawing/2014/main" id="{D41AC33A-06EB-9DCE-7BB6-07FDDDED49BB}"/>
              </a:ext>
            </a:extLst>
          </p:cNvPr>
          <p:cNvSpPr>
            <a:spLocks noGrp="1"/>
          </p:cNvSpPr>
          <p:nvPr>
            <p:ph type="title" hasCustomPrompt="1"/>
          </p:nvPr>
        </p:nvSpPr>
        <p:spPr>
          <a:xfrm>
            <a:off x="676879" y="1945983"/>
            <a:ext cx="5091872" cy="2616492"/>
          </a:xfrm>
        </p:spPr>
        <p:txBody>
          <a:bodyPr anchor="b">
            <a:noAutofit/>
          </a:bodyPr>
          <a:lstStyle>
            <a:lvl1pPr>
              <a:defRPr sz="5400" b="0" i="0">
                <a:solidFill>
                  <a:schemeClr val="tx2"/>
                </a:solidFill>
                <a:latin typeface="+mj-lt"/>
                <a:ea typeface="Palatino" pitchFamily="2" charset="77"/>
              </a:defRPr>
            </a:lvl1pPr>
          </a:lstStyle>
          <a:p>
            <a:r>
              <a:rPr lang="en-GB" dirty="0"/>
              <a:t>Welcome message here</a:t>
            </a:r>
            <a:endParaRPr lang="en-US" dirty="0"/>
          </a:p>
        </p:txBody>
      </p:sp>
    </p:spTree>
    <p:extLst>
      <p:ext uri="{BB962C8B-B14F-4D97-AF65-F5344CB8AC3E}">
        <p14:creationId xmlns:p14="http://schemas.microsoft.com/office/powerpoint/2010/main" val="16687977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End Slide 1.1">
    <p:bg>
      <p:bgPr>
        <a:solidFill>
          <a:schemeClr val="bg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5A1B373-7A96-9841-5173-75F49530DE79}"/>
              </a:ext>
            </a:extLst>
          </p:cNvPr>
          <p:cNvSpPr>
            <a:spLocks noGrp="1"/>
          </p:cNvSpPr>
          <p:nvPr>
            <p:ph type="dt" sz="half" idx="10"/>
          </p:nvPr>
        </p:nvSpPr>
        <p:spPr/>
        <p:txBody>
          <a:bodyPr/>
          <a:lstStyle/>
          <a:p>
            <a:fld id="{75955407-3EE2-5D4B-A8A9-9E0C413C0850}" type="datetimeFigureOut">
              <a:rPr lang="en-US" smtClean="0"/>
              <a:t>11/14/2025</a:t>
            </a:fld>
            <a:endParaRPr lang="en-US"/>
          </a:p>
        </p:txBody>
      </p:sp>
      <p:sp>
        <p:nvSpPr>
          <p:cNvPr id="5" name="Footer Placeholder 4">
            <a:extLst>
              <a:ext uri="{FF2B5EF4-FFF2-40B4-BE49-F238E27FC236}">
                <a16:creationId xmlns:a16="http://schemas.microsoft.com/office/drawing/2014/main" id="{CC1BBBA4-10E1-9348-0903-15BF95C8E2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B39C6A-AEEE-79E2-BDAA-74A575693AAE}"/>
              </a:ext>
            </a:extLst>
          </p:cNvPr>
          <p:cNvSpPr>
            <a:spLocks noGrp="1"/>
          </p:cNvSpPr>
          <p:nvPr>
            <p:ph type="sldNum" sz="quarter" idx="12"/>
          </p:nvPr>
        </p:nvSpPr>
        <p:spPr/>
        <p:txBody>
          <a:bodyPr/>
          <a:lstStyle/>
          <a:p>
            <a:fld id="{472EF32D-26D7-C841-8D09-5386E097479B}" type="slidenum">
              <a:rPr lang="en-US" smtClean="0"/>
              <a:t>‹#›</a:t>
            </a:fld>
            <a:endParaRPr lang="en-US"/>
          </a:p>
        </p:txBody>
      </p:sp>
      <p:sp>
        <p:nvSpPr>
          <p:cNvPr id="7" name="Freeform 6">
            <a:extLst>
              <a:ext uri="{FF2B5EF4-FFF2-40B4-BE49-F238E27FC236}">
                <a16:creationId xmlns:a16="http://schemas.microsoft.com/office/drawing/2014/main" id="{8AF4BE7E-74EB-7D21-EA87-31A9B4A74D58}"/>
              </a:ext>
            </a:extLst>
          </p:cNvPr>
          <p:cNvSpPr/>
          <p:nvPr userDrawn="1"/>
        </p:nvSpPr>
        <p:spPr>
          <a:xfrm>
            <a:off x="10096487" y="-282030"/>
            <a:ext cx="4287058" cy="4278403"/>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accent2"/>
            </a:solid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A2960A4E-4227-30C8-05E7-B48DE4672C5C}"/>
              </a:ext>
            </a:extLst>
          </p:cNvPr>
          <p:cNvSpPr/>
          <p:nvPr userDrawn="1"/>
        </p:nvSpPr>
        <p:spPr>
          <a:xfrm rot="2876031">
            <a:off x="10154429" y="217732"/>
            <a:ext cx="1084302" cy="1099914"/>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accent1"/>
            </a:solid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836646D5-6938-6480-DD29-2CFA74D1570C}"/>
              </a:ext>
            </a:extLst>
          </p:cNvPr>
          <p:cNvSpPr/>
          <p:nvPr userDrawn="1"/>
        </p:nvSpPr>
        <p:spPr>
          <a:xfrm rot="13947746">
            <a:off x="-1114227" y="3457153"/>
            <a:ext cx="2857131" cy="2898269"/>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accent1"/>
            </a:solid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E60B9D64-A284-6181-C262-3C5F1F87FC20}"/>
              </a:ext>
            </a:extLst>
          </p:cNvPr>
          <p:cNvSpPr/>
          <p:nvPr userDrawn="1"/>
        </p:nvSpPr>
        <p:spPr>
          <a:xfrm>
            <a:off x="516406" y="5600474"/>
            <a:ext cx="1324205" cy="1321532"/>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accent2"/>
            </a:solid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575D5350-10E7-7FF8-F479-95997357463B}"/>
              </a:ext>
            </a:extLst>
          </p:cNvPr>
          <p:cNvSpPr/>
          <p:nvPr userDrawn="1"/>
        </p:nvSpPr>
        <p:spPr>
          <a:xfrm rot="15446301">
            <a:off x="2415577" y="4997170"/>
            <a:ext cx="522315" cy="521260"/>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accent1"/>
            </a:solidFill>
            <a:prstDash val="solid"/>
            <a:miter/>
          </a:ln>
        </p:spPr>
        <p:txBody>
          <a:bodyPr rtlCol="0" anchor="ctr"/>
          <a:lstStyle/>
          <a:p>
            <a:endParaRPr lang="en-US">
              <a:solidFill>
                <a:schemeClr val="accent2">
                  <a:lumMod val="20000"/>
                  <a:lumOff val="80000"/>
                </a:schemeClr>
              </a:solidFill>
            </a:endParaRPr>
          </a:p>
        </p:txBody>
      </p:sp>
      <p:sp>
        <p:nvSpPr>
          <p:cNvPr id="13" name="Freeform 12">
            <a:extLst>
              <a:ext uri="{FF2B5EF4-FFF2-40B4-BE49-F238E27FC236}">
                <a16:creationId xmlns:a16="http://schemas.microsoft.com/office/drawing/2014/main" id="{AC6A1315-98BD-CC27-E0C2-ED860E251580}"/>
              </a:ext>
            </a:extLst>
          </p:cNvPr>
          <p:cNvSpPr/>
          <p:nvPr userDrawn="1"/>
        </p:nvSpPr>
        <p:spPr>
          <a:xfrm rot="20733118">
            <a:off x="1135827" y="2846742"/>
            <a:ext cx="338368" cy="337685"/>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solidFill>
            <a:schemeClr val="accent2"/>
          </a:solidFill>
          <a:ln w="1478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36CECD0-5E7D-4BB5-0A5B-6F3D172B7AF7}"/>
              </a:ext>
            </a:extLst>
          </p:cNvPr>
          <p:cNvSpPr/>
          <p:nvPr userDrawn="1"/>
        </p:nvSpPr>
        <p:spPr>
          <a:xfrm rot="8797406">
            <a:off x="11118789" y="3827529"/>
            <a:ext cx="338368" cy="337685"/>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solidFill>
            <a:schemeClr val="accent2"/>
          </a:solidFill>
          <a:ln w="14780" cap="flat">
            <a:noFill/>
            <a:prstDash val="solid"/>
            <a:miter/>
          </a:ln>
        </p:spPr>
        <p:txBody>
          <a:bodyPr rtlCol="0" anchor="ctr"/>
          <a:lstStyle/>
          <a:p>
            <a:endParaRPr lang="en-US"/>
          </a:p>
        </p:txBody>
      </p:sp>
      <p:pic>
        <p:nvPicPr>
          <p:cNvPr id="10" name="Graphic 9">
            <a:extLst>
              <a:ext uri="{FF2B5EF4-FFF2-40B4-BE49-F238E27FC236}">
                <a16:creationId xmlns:a16="http://schemas.microsoft.com/office/drawing/2014/main" id="{20E0D2C4-B689-1A01-E096-3B35F4D1631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64875" y="528355"/>
            <a:ext cx="3289850" cy="800572"/>
          </a:xfrm>
          <a:prstGeom prst="rect">
            <a:avLst/>
          </a:prstGeom>
        </p:spPr>
      </p:pic>
      <p:sp>
        <p:nvSpPr>
          <p:cNvPr id="16" name="Title 1">
            <a:extLst>
              <a:ext uri="{FF2B5EF4-FFF2-40B4-BE49-F238E27FC236}">
                <a16:creationId xmlns:a16="http://schemas.microsoft.com/office/drawing/2014/main" id="{4237606D-96B3-12BD-B550-6264A49C9FB1}"/>
              </a:ext>
            </a:extLst>
          </p:cNvPr>
          <p:cNvSpPr>
            <a:spLocks noGrp="1"/>
          </p:cNvSpPr>
          <p:nvPr>
            <p:ph type="ctrTitle" hasCustomPrompt="1"/>
          </p:nvPr>
        </p:nvSpPr>
        <p:spPr>
          <a:xfrm>
            <a:off x="1524000" y="1847225"/>
            <a:ext cx="9144000" cy="1655761"/>
          </a:xfrm>
        </p:spPr>
        <p:txBody>
          <a:bodyPr anchor="b">
            <a:noAutofit/>
          </a:bodyPr>
          <a:lstStyle>
            <a:lvl1pPr algn="ctr">
              <a:defRPr sz="5400">
                <a:solidFill>
                  <a:schemeClr val="tx2"/>
                </a:solidFill>
                <a:latin typeface="+mj-lt"/>
                <a:cs typeface="Times New Roman" panose="02020603050405020304" pitchFamily="18" charset="0"/>
              </a:defRPr>
            </a:lvl1pPr>
          </a:lstStyle>
          <a:p>
            <a:r>
              <a:rPr lang="en-GB" dirty="0"/>
              <a:t>Outro message here</a:t>
            </a:r>
            <a:endParaRPr lang="en-US" dirty="0"/>
          </a:p>
        </p:txBody>
      </p:sp>
      <p:sp>
        <p:nvSpPr>
          <p:cNvPr id="17" name="Subtitle 2">
            <a:extLst>
              <a:ext uri="{FF2B5EF4-FFF2-40B4-BE49-F238E27FC236}">
                <a16:creationId xmlns:a16="http://schemas.microsoft.com/office/drawing/2014/main" id="{190EF06E-E38D-5453-D132-56319C6D0965}"/>
              </a:ext>
            </a:extLst>
          </p:cNvPr>
          <p:cNvSpPr>
            <a:spLocks noGrp="1"/>
          </p:cNvSpPr>
          <p:nvPr>
            <p:ph type="subTitle" idx="1" hasCustomPrompt="1"/>
          </p:nvPr>
        </p:nvSpPr>
        <p:spPr>
          <a:xfrm>
            <a:off x="1524000" y="3595062"/>
            <a:ext cx="9144000" cy="1655762"/>
          </a:xfrm>
        </p:spPr>
        <p:txBody>
          <a:bodyPr>
            <a:noAutofit/>
          </a:bodyPr>
          <a:lstStyle>
            <a:lvl1pPr marL="0" indent="0" algn="ctr">
              <a:buNone/>
              <a:defRPr sz="2800">
                <a:solidFill>
                  <a:schemeClr val="accent1"/>
                </a:solidFill>
                <a:latin typeface="+mn-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Subheading here</a:t>
            </a:r>
            <a:endParaRPr lang="en-US" dirty="0"/>
          </a:p>
        </p:txBody>
      </p:sp>
    </p:spTree>
    <p:extLst>
      <p:ext uri="{BB962C8B-B14F-4D97-AF65-F5344CB8AC3E}">
        <p14:creationId xmlns:p14="http://schemas.microsoft.com/office/powerpoint/2010/main" val="39992388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End Slide 1.2">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5A1B373-7A96-9841-5173-75F49530DE79}"/>
              </a:ext>
            </a:extLst>
          </p:cNvPr>
          <p:cNvSpPr>
            <a:spLocks noGrp="1"/>
          </p:cNvSpPr>
          <p:nvPr>
            <p:ph type="dt" sz="half" idx="10"/>
          </p:nvPr>
        </p:nvSpPr>
        <p:spPr/>
        <p:txBody>
          <a:bodyPr/>
          <a:lstStyle/>
          <a:p>
            <a:fld id="{75955407-3EE2-5D4B-A8A9-9E0C413C0850}" type="datetimeFigureOut">
              <a:rPr lang="en-US" smtClean="0"/>
              <a:t>11/14/2025</a:t>
            </a:fld>
            <a:endParaRPr lang="en-US"/>
          </a:p>
        </p:txBody>
      </p:sp>
      <p:sp>
        <p:nvSpPr>
          <p:cNvPr id="5" name="Footer Placeholder 4">
            <a:extLst>
              <a:ext uri="{FF2B5EF4-FFF2-40B4-BE49-F238E27FC236}">
                <a16:creationId xmlns:a16="http://schemas.microsoft.com/office/drawing/2014/main" id="{CC1BBBA4-10E1-9348-0903-15BF95C8E2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B39C6A-AEEE-79E2-BDAA-74A575693AAE}"/>
              </a:ext>
            </a:extLst>
          </p:cNvPr>
          <p:cNvSpPr>
            <a:spLocks noGrp="1"/>
          </p:cNvSpPr>
          <p:nvPr>
            <p:ph type="sldNum" sz="quarter" idx="12"/>
          </p:nvPr>
        </p:nvSpPr>
        <p:spPr/>
        <p:txBody>
          <a:bodyPr/>
          <a:lstStyle/>
          <a:p>
            <a:fld id="{472EF32D-26D7-C841-8D09-5386E097479B}" type="slidenum">
              <a:rPr lang="en-US" smtClean="0"/>
              <a:t>‹#›</a:t>
            </a:fld>
            <a:endParaRPr lang="en-US"/>
          </a:p>
        </p:txBody>
      </p:sp>
      <p:pic>
        <p:nvPicPr>
          <p:cNvPr id="10" name="Graphic 9">
            <a:extLst>
              <a:ext uri="{FF2B5EF4-FFF2-40B4-BE49-F238E27FC236}">
                <a16:creationId xmlns:a16="http://schemas.microsoft.com/office/drawing/2014/main" id="{20E0D2C4-B689-1A01-E096-3B35F4D1631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64875" y="528355"/>
            <a:ext cx="3289850" cy="800572"/>
          </a:xfrm>
          <a:prstGeom prst="rect">
            <a:avLst/>
          </a:prstGeom>
        </p:spPr>
      </p:pic>
      <p:sp>
        <p:nvSpPr>
          <p:cNvPr id="16" name="Title 1">
            <a:extLst>
              <a:ext uri="{FF2B5EF4-FFF2-40B4-BE49-F238E27FC236}">
                <a16:creationId xmlns:a16="http://schemas.microsoft.com/office/drawing/2014/main" id="{4237606D-96B3-12BD-B550-6264A49C9FB1}"/>
              </a:ext>
            </a:extLst>
          </p:cNvPr>
          <p:cNvSpPr>
            <a:spLocks noGrp="1"/>
          </p:cNvSpPr>
          <p:nvPr>
            <p:ph type="ctrTitle" hasCustomPrompt="1"/>
          </p:nvPr>
        </p:nvSpPr>
        <p:spPr>
          <a:xfrm>
            <a:off x="1524000" y="1847225"/>
            <a:ext cx="9144000" cy="1655761"/>
          </a:xfrm>
        </p:spPr>
        <p:txBody>
          <a:bodyPr anchor="b">
            <a:noAutofit/>
          </a:bodyPr>
          <a:lstStyle>
            <a:lvl1pPr algn="ctr">
              <a:defRPr sz="5400">
                <a:solidFill>
                  <a:schemeClr val="tx2"/>
                </a:solidFill>
                <a:latin typeface="+mj-lt"/>
                <a:cs typeface="Times New Roman" panose="02020603050405020304" pitchFamily="18" charset="0"/>
              </a:defRPr>
            </a:lvl1pPr>
          </a:lstStyle>
          <a:p>
            <a:r>
              <a:rPr lang="en-GB" dirty="0"/>
              <a:t>Outro message here</a:t>
            </a:r>
            <a:endParaRPr lang="en-US" dirty="0"/>
          </a:p>
        </p:txBody>
      </p:sp>
      <p:sp>
        <p:nvSpPr>
          <p:cNvPr id="17" name="Subtitle 2">
            <a:extLst>
              <a:ext uri="{FF2B5EF4-FFF2-40B4-BE49-F238E27FC236}">
                <a16:creationId xmlns:a16="http://schemas.microsoft.com/office/drawing/2014/main" id="{190EF06E-E38D-5453-D132-56319C6D0965}"/>
              </a:ext>
            </a:extLst>
          </p:cNvPr>
          <p:cNvSpPr>
            <a:spLocks noGrp="1"/>
          </p:cNvSpPr>
          <p:nvPr>
            <p:ph type="subTitle" idx="1" hasCustomPrompt="1"/>
          </p:nvPr>
        </p:nvSpPr>
        <p:spPr>
          <a:xfrm>
            <a:off x="1524000" y="3595062"/>
            <a:ext cx="9144000" cy="1655762"/>
          </a:xfrm>
        </p:spPr>
        <p:txBody>
          <a:bodyPr>
            <a:noAutofit/>
          </a:bodyPr>
          <a:lstStyle>
            <a:lvl1pPr marL="0" indent="0" algn="ctr">
              <a:buNone/>
              <a:defRPr sz="2800">
                <a:solidFill>
                  <a:schemeClr val="accent1"/>
                </a:solidFill>
                <a:latin typeface="+mn-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Subheading here</a:t>
            </a:r>
            <a:endParaRPr lang="en-US" dirty="0"/>
          </a:p>
        </p:txBody>
      </p:sp>
      <p:sp>
        <p:nvSpPr>
          <p:cNvPr id="2" name="Freeform 1">
            <a:extLst>
              <a:ext uri="{FF2B5EF4-FFF2-40B4-BE49-F238E27FC236}">
                <a16:creationId xmlns:a16="http://schemas.microsoft.com/office/drawing/2014/main" id="{FC2D32F8-C3A2-4682-0643-15388C43E592}"/>
              </a:ext>
            </a:extLst>
          </p:cNvPr>
          <p:cNvSpPr/>
          <p:nvPr userDrawn="1"/>
        </p:nvSpPr>
        <p:spPr>
          <a:xfrm>
            <a:off x="10708987" y="-507485"/>
            <a:ext cx="2720140" cy="2714649"/>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bg2"/>
            </a:solidFill>
            <a:prstDash val="solid"/>
            <a:miter/>
          </a:ln>
        </p:spPr>
        <p:txBody>
          <a:bodyPr rtlCol="0" anchor="ctr"/>
          <a:lstStyle/>
          <a:p>
            <a:endParaRPr lang="en-US"/>
          </a:p>
        </p:txBody>
      </p:sp>
      <p:sp>
        <p:nvSpPr>
          <p:cNvPr id="3" name="Freeform 2">
            <a:extLst>
              <a:ext uri="{FF2B5EF4-FFF2-40B4-BE49-F238E27FC236}">
                <a16:creationId xmlns:a16="http://schemas.microsoft.com/office/drawing/2014/main" id="{933896C2-8FE8-1170-FC9A-84EDFF58D0A2}"/>
              </a:ext>
            </a:extLst>
          </p:cNvPr>
          <p:cNvSpPr/>
          <p:nvPr userDrawn="1"/>
        </p:nvSpPr>
        <p:spPr>
          <a:xfrm rot="2876031">
            <a:off x="10275215" y="129914"/>
            <a:ext cx="785569" cy="796880"/>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accent2"/>
            </a:solid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06B7E831-DB50-942A-5C1C-F4A10CD67D82}"/>
              </a:ext>
            </a:extLst>
          </p:cNvPr>
          <p:cNvSpPr/>
          <p:nvPr userDrawn="1"/>
        </p:nvSpPr>
        <p:spPr>
          <a:xfrm rot="13947746">
            <a:off x="-843696" y="4255223"/>
            <a:ext cx="1978259" cy="2006743"/>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bg2"/>
            </a:solid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528F3FAE-BCBE-57E6-A62B-A010F5BEF9B3}"/>
              </a:ext>
            </a:extLst>
          </p:cNvPr>
          <p:cNvSpPr/>
          <p:nvPr userDrawn="1"/>
        </p:nvSpPr>
        <p:spPr>
          <a:xfrm>
            <a:off x="147899" y="5641394"/>
            <a:ext cx="916871" cy="915020"/>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accent2">
                <a:alpha val="80000"/>
              </a:schemeClr>
            </a:solidFill>
            <a:prstDash val="solid"/>
            <a:miter/>
          </a:ln>
        </p:spPr>
        <p:txBody>
          <a:bodyPr rtlCol="0" anchor="ctr"/>
          <a:lstStyle/>
          <a:p>
            <a:endParaRPr lang="en-US"/>
          </a:p>
        </p:txBody>
      </p:sp>
    </p:spTree>
    <p:extLst>
      <p:ext uri="{BB962C8B-B14F-4D97-AF65-F5344CB8AC3E}">
        <p14:creationId xmlns:p14="http://schemas.microsoft.com/office/powerpoint/2010/main" val="27114139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End Slide 2">
    <p:bg>
      <p:bgPr>
        <a:solidFill>
          <a:schemeClr val="accent1"/>
        </a:solidFill>
        <a:effectLst/>
      </p:bgPr>
    </p:bg>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5A99AD87-3110-5F66-27EA-A7BD9A67F606}"/>
              </a:ext>
            </a:extLst>
          </p:cNvPr>
          <p:cNvSpPr>
            <a:spLocks noGrp="1"/>
          </p:cNvSpPr>
          <p:nvPr>
            <p:ph type="pic" sz="quarter" idx="13"/>
          </p:nvPr>
        </p:nvSpPr>
        <p:spPr>
          <a:xfrm>
            <a:off x="4402433" y="-2559002"/>
            <a:ext cx="8572686" cy="8748724"/>
          </a:xfrm>
          <a:custGeom>
            <a:avLst/>
            <a:gdLst>
              <a:gd name="connsiteX0" fmla="*/ 2470557 w 8572686"/>
              <a:gd name="connsiteY0" fmla="*/ 2 h 8748724"/>
              <a:gd name="connsiteX1" fmla="*/ 2565216 w 8572686"/>
              <a:gd name="connsiteY1" fmla="*/ 7820 h 8748724"/>
              <a:gd name="connsiteX2" fmla="*/ 7116869 w 8572686"/>
              <a:gd name="connsiteY2" fmla="*/ 1062752 h 8748724"/>
              <a:gd name="connsiteX3" fmla="*/ 7606565 w 8572686"/>
              <a:gd name="connsiteY3" fmla="*/ 1557776 h 8748724"/>
              <a:gd name="connsiteX4" fmla="*/ 8565944 w 8572686"/>
              <a:gd name="connsiteY4" fmla="*/ 5766791 h 8748724"/>
              <a:gd name="connsiteX5" fmla="*/ 8245532 w 8572686"/>
              <a:gd name="connsiteY5" fmla="*/ 6385694 h 8748724"/>
              <a:gd name="connsiteX6" fmla="*/ 3666541 w 8572686"/>
              <a:gd name="connsiteY6" fmla="*/ 8685514 h 8748724"/>
              <a:gd name="connsiteX7" fmla="*/ 2978772 w 8572686"/>
              <a:gd name="connsiteY7" fmla="*/ 8572974 h 8748724"/>
              <a:gd name="connsiteX8" fmla="*/ 171024 w 8572686"/>
              <a:gd name="connsiteY8" fmla="*/ 5292310 h 8748724"/>
              <a:gd name="connsiteX9" fmla="*/ 66363 w 8572686"/>
              <a:gd name="connsiteY9" fmla="*/ 4603901 h 8748724"/>
              <a:gd name="connsiteX10" fmla="*/ 1942270 w 8572686"/>
              <a:gd name="connsiteY10" fmla="*/ 320698 h 8748724"/>
              <a:gd name="connsiteX11" fmla="*/ 2202971 w 8572686"/>
              <a:gd name="connsiteY11" fmla="*/ 63201 h 8748724"/>
              <a:gd name="connsiteX12" fmla="*/ 2202995 w 8572686"/>
              <a:gd name="connsiteY12" fmla="*/ 63189 h 8748724"/>
              <a:gd name="connsiteX13" fmla="*/ 2203022 w 8572686"/>
              <a:gd name="connsiteY13" fmla="*/ 63176 h 8748724"/>
              <a:gd name="connsiteX14" fmla="*/ 2470557 w 8572686"/>
              <a:gd name="connsiteY14" fmla="*/ 2 h 874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72686" h="8748724">
                <a:moveTo>
                  <a:pt x="2470557" y="2"/>
                </a:moveTo>
                <a:cubicBezTo>
                  <a:pt x="2501911" y="72"/>
                  <a:pt x="2533550" y="2635"/>
                  <a:pt x="2565216" y="7820"/>
                </a:cubicBezTo>
                <a:lnTo>
                  <a:pt x="7116869" y="1062752"/>
                </a:lnTo>
                <a:cubicBezTo>
                  <a:pt x="7370229" y="1104236"/>
                  <a:pt x="7568029" y="1303988"/>
                  <a:pt x="7606565" y="1557776"/>
                </a:cubicBezTo>
                <a:lnTo>
                  <a:pt x="8565944" y="5766791"/>
                </a:lnTo>
                <a:cubicBezTo>
                  <a:pt x="8604478" y="6020581"/>
                  <a:pt x="8475199" y="6270343"/>
                  <a:pt x="8245532" y="6385694"/>
                </a:cubicBezTo>
                <a:lnTo>
                  <a:pt x="3666541" y="8685514"/>
                </a:lnTo>
                <a:cubicBezTo>
                  <a:pt x="3436874" y="8800865"/>
                  <a:pt x="3159325" y="8755434"/>
                  <a:pt x="2978772" y="8572974"/>
                </a:cubicBezTo>
                <a:lnTo>
                  <a:pt x="171024" y="5292310"/>
                </a:lnTo>
                <a:cubicBezTo>
                  <a:pt x="-9526" y="5109849"/>
                  <a:pt x="-51664" y="4831915"/>
                  <a:pt x="66363" y="4603901"/>
                </a:cubicBezTo>
                <a:lnTo>
                  <a:pt x="1942270" y="320698"/>
                </a:lnTo>
                <a:cubicBezTo>
                  <a:pt x="2001289" y="206698"/>
                  <a:pt x="2093660" y="118116"/>
                  <a:pt x="2202971" y="63201"/>
                </a:cubicBezTo>
                <a:cubicBezTo>
                  <a:pt x="2202971" y="63201"/>
                  <a:pt x="2202971" y="63201"/>
                  <a:pt x="2202995" y="63189"/>
                </a:cubicBezTo>
                <a:cubicBezTo>
                  <a:pt x="2202995" y="63189"/>
                  <a:pt x="2203022" y="63176"/>
                  <a:pt x="2203022" y="63176"/>
                </a:cubicBezTo>
                <a:cubicBezTo>
                  <a:pt x="2284993" y="22015"/>
                  <a:pt x="2376494" y="-209"/>
                  <a:pt x="2470557" y="2"/>
                </a:cubicBezTo>
                <a:close/>
              </a:path>
            </a:pathLst>
          </a:custGeom>
          <a:solidFill>
            <a:schemeClr val="accent2"/>
          </a:solidFill>
        </p:spPr>
        <p:txBody>
          <a:bodyPr wrap="square">
            <a:noAutofit/>
          </a:bodyPr>
          <a:lstStyle/>
          <a:p>
            <a:endParaRPr lang="en-US"/>
          </a:p>
        </p:txBody>
      </p:sp>
      <p:sp>
        <p:nvSpPr>
          <p:cNvPr id="4" name="Date Placeholder 3">
            <a:extLst>
              <a:ext uri="{FF2B5EF4-FFF2-40B4-BE49-F238E27FC236}">
                <a16:creationId xmlns:a16="http://schemas.microsoft.com/office/drawing/2014/main" id="{210E4E3C-51E8-15F3-8A9A-A97A967DE38B}"/>
              </a:ext>
            </a:extLst>
          </p:cNvPr>
          <p:cNvSpPr>
            <a:spLocks noGrp="1"/>
          </p:cNvSpPr>
          <p:nvPr>
            <p:ph type="dt" sz="half" idx="10"/>
          </p:nvPr>
        </p:nvSpPr>
        <p:spPr/>
        <p:txBody>
          <a:bodyPr/>
          <a:lstStyle/>
          <a:p>
            <a:fld id="{75955407-3EE2-5D4B-A8A9-9E0C413C0850}" type="datetimeFigureOut">
              <a:rPr lang="en-US" smtClean="0"/>
              <a:t>11/14/2025</a:t>
            </a:fld>
            <a:endParaRPr lang="en-US"/>
          </a:p>
        </p:txBody>
      </p:sp>
      <p:sp>
        <p:nvSpPr>
          <p:cNvPr id="5" name="Footer Placeholder 4">
            <a:extLst>
              <a:ext uri="{FF2B5EF4-FFF2-40B4-BE49-F238E27FC236}">
                <a16:creationId xmlns:a16="http://schemas.microsoft.com/office/drawing/2014/main" id="{BE987C7D-AF50-B0FE-349B-979022A7F9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BD536F-8765-22B2-8CB3-0939B661F419}"/>
              </a:ext>
            </a:extLst>
          </p:cNvPr>
          <p:cNvSpPr>
            <a:spLocks noGrp="1"/>
          </p:cNvSpPr>
          <p:nvPr>
            <p:ph type="sldNum" sz="quarter" idx="12"/>
          </p:nvPr>
        </p:nvSpPr>
        <p:spPr/>
        <p:txBody>
          <a:bodyPr/>
          <a:lstStyle/>
          <a:p>
            <a:fld id="{472EF32D-26D7-C841-8D09-5386E097479B}" type="slidenum">
              <a:rPr lang="en-US" smtClean="0"/>
              <a:t>‹#›</a:t>
            </a:fld>
            <a:endParaRPr lang="en-US"/>
          </a:p>
        </p:txBody>
      </p:sp>
      <p:sp>
        <p:nvSpPr>
          <p:cNvPr id="35" name="Freeform 34">
            <a:extLst>
              <a:ext uri="{FF2B5EF4-FFF2-40B4-BE49-F238E27FC236}">
                <a16:creationId xmlns:a16="http://schemas.microsoft.com/office/drawing/2014/main" id="{A6187176-CFDE-7649-BF27-0BA6918781E8}"/>
              </a:ext>
            </a:extLst>
          </p:cNvPr>
          <p:cNvSpPr/>
          <p:nvPr userDrawn="1"/>
        </p:nvSpPr>
        <p:spPr>
          <a:xfrm rot="19871087">
            <a:off x="3805739" y="1182361"/>
            <a:ext cx="1622103" cy="1618829"/>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bg1"/>
            </a:solid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BE8EC1D4-CF9F-788D-68A3-007D46D61178}"/>
              </a:ext>
            </a:extLst>
          </p:cNvPr>
          <p:cNvSpPr/>
          <p:nvPr userDrawn="1"/>
        </p:nvSpPr>
        <p:spPr>
          <a:xfrm rot="2954749">
            <a:off x="4353794" y="313923"/>
            <a:ext cx="338099" cy="337417"/>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solidFill>
            <a:schemeClr val="bg2"/>
          </a:solidFill>
          <a:ln w="1478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461DE107-63E9-8A59-DF8D-2B217EBC291D}"/>
              </a:ext>
            </a:extLst>
          </p:cNvPr>
          <p:cNvSpPr/>
          <p:nvPr userDrawn="1"/>
        </p:nvSpPr>
        <p:spPr>
          <a:xfrm rot="17256330">
            <a:off x="7177957" y="4987936"/>
            <a:ext cx="338099" cy="337417"/>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solidFill>
            <a:schemeClr val="bg2"/>
          </a:solidFill>
          <a:ln w="1478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1DC1FFC-995B-93C7-1716-CE32353916D0}"/>
              </a:ext>
            </a:extLst>
          </p:cNvPr>
          <p:cNvSpPr/>
          <p:nvPr userDrawn="1"/>
        </p:nvSpPr>
        <p:spPr>
          <a:xfrm rot="20442165">
            <a:off x="9712847" y="4313444"/>
            <a:ext cx="2056375" cy="2052224"/>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solidFill>
            <a:schemeClr val="bg2"/>
          </a:solidFill>
          <a:ln w="1478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0D307982-8FE2-CA9A-AE53-43D8D4E3866E}"/>
              </a:ext>
            </a:extLst>
          </p:cNvPr>
          <p:cNvSpPr/>
          <p:nvPr userDrawn="1"/>
        </p:nvSpPr>
        <p:spPr>
          <a:xfrm rot="14556193">
            <a:off x="5255717" y="2255044"/>
            <a:ext cx="338099" cy="337417"/>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solidFill>
            <a:schemeClr val="bg2"/>
          </a:solidFill>
          <a:ln w="14780"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71D6CF1-A731-A46B-2745-F16FD9ACC845}"/>
              </a:ext>
            </a:extLst>
          </p:cNvPr>
          <p:cNvSpPr/>
          <p:nvPr userDrawn="1"/>
        </p:nvSpPr>
        <p:spPr>
          <a:xfrm rot="1370939">
            <a:off x="9781905" y="3465451"/>
            <a:ext cx="1059725" cy="1057586"/>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bg1"/>
            </a:solidFill>
            <a:prstDash val="solid"/>
            <a:miter/>
          </a:ln>
        </p:spPr>
        <p:txBody>
          <a:bodyPr rtlCol="0" anchor="ctr"/>
          <a:lstStyle/>
          <a:p>
            <a:endParaRPr lang="en-US"/>
          </a:p>
        </p:txBody>
      </p:sp>
      <p:pic>
        <p:nvPicPr>
          <p:cNvPr id="7" name="Graphic 6">
            <a:extLst>
              <a:ext uri="{FF2B5EF4-FFF2-40B4-BE49-F238E27FC236}">
                <a16:creationId xmlns:a16="http://schemas.microsoft.com/office/drawing/2014/main" id="{20C4E949-4046-75E2-FA29-615594CAE62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4874" y="528355"/>
            <a:ext cx="3289852" cy="800572"/>
          </a:xfrm>
          <a:prstGeom prst="rect">
            <a:avLst/>
          </a:prstGeom>
        </p:spPr>
      </p:pic>
      <p:sp>
        <p:nvSpPr>
          <p:cNvPr id="9" name="Title 1">
            <a:extLst>
              <a:ext uri="{FF2B5EF4-FFF2-40B4-BE49-F238E27FC236}">
                <a16:creationId xmlns:a16="http://schemas.microsoft.com/office/drawing/2014/main" id="{0DA89ECC-52B3-9388-806C-1590404D6B2E}"/>
              </a:ext>
            </a:extLst>
          </p:cNvPr>
          <p:cNvSpPr>
            <a:spLocks noGrp="1"/>
          </p:cNvSpPr>
          <p:nvPr>
            <p:ph type="title" hasCustomPrompt="1"/>
          </p:nvPr>
        </p:nvSpPr>
        <p:spPr>
          <a:xfrm>
            <a:off x="676879" y="1945983"/>
            <a:ext cx="5091872" cy="2616492"/>
          </a:xfrm>
        </p:spPr>
        <p:txBody>
          <a:bodyPr anchor="b">
            <a:noAutofit/>
          </a:bodyPr>
          <a:lstStyle>
            <a:lvl1pPr>
              <a:defRPr sz="5400" b="0" i="0">
                <a:solidFill>
                  <a:schemeClr val="bg1"/>
                </a:solidFill>
                <a:latin typeface="+mj-lt"/>
                <a:ea typeface="Palatino" pitchFamily="2" charset="77"/>
              </a:defRPr>
            </a:lvl1pPr>
          </a:lstStyle>
          <a:p>
            <a:r>
              <a:rPr lang="en-GB" dirty="0"/>
              <a:t>Outro </a:t>
            </a:r>
            <a:br>
              <a:rPr lang="en-GB" dirty="0"/>
            </a:br>
            <a:r>
              <a:rPr lang="en-GB" dirty="0"/>
              <a:t>message here</a:t>
            </a:r>
            <a:endParaRPr lang="en-US" dirty="0"/>
          </a:p>
        </p:txBody>
      </p:sp>
      <p:sp>
        <p:nvSpPr>
          <p:cNvPr id="10" name="Text Placeholder 2">
            <a:extLst>
              <a:ext uri="{FF2B5EF4-FFF2-40B4-BE49-F238E27FC236}">
                <a16:creationId xmlns:a16="http://schemas.microsoft.com/office/drawing/2014/main" id="{FFE4CB4C-C632-1C52-5ED6-0A94D372DF70}"/>
              </a:ext>
            </a:extLst>
          </p:cNvPr>
          <p:cNvSpPr>
            <a:spLocks noGrp="1"/>
          </p:cNvSpPr>
          <p:nvPr>
            <p:ph type="body" idx="1" hasCustomPrompt="1"/>
          </p:nvPr>
        </p:nvSpPr>
        <p:spPr>
          <a:xfrm>
            <a:off x="676879" y="4589463"/>
            <a:ext cx="5091872" cy="1500187"/>
          </a:xfrm>
        </p:spPr>
        <p:txBody>
          <a:bodyPr>
            <a:noAutofit/>
          </a:bodyPr>
          <a:lstStyle>
            <a:lvl1pPr marL="0" indent="0">
              <a:buNone/>
              <a:defRPr sz="2800">
                <a:solidFill>
                  <a:schemeClr val="bg2"/>
                </a:solidFill>
                <a:latin typeface="+mn-lt"/>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Subheading here</a:t>
            </a:r>
          </a:p>
        </p:txBody>
      </p:sp>
    </p:spTree>
    <p:extLst>
      <p:ext uri="{BB962C8B-B14F-4D97-AF65-F5344CB8AC3E}">
        <p14:creationId xmlns:p14="http://schemas.microsoft.com/office/powerpoint/2010/main" val="19848035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End Slide 2.1">
    <p:bg>
      <p:bgPr>
        <a:solidFill>
          <a:schemeClr val="bg2"/>
        </a:solidFill>
        <a:effectLst/>
      </p:bgPr>
    </p:bg>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5A99AD87-3110-5F66-27EA-A7BD9A67F606}"/>
              </a:ext>
            </a:extLst>
          </p:cNvPr>
          <p:cNvSpPr>
            <a:spLocks noGrp="1"/>
          </p:cNvSpPr>
          <p:nvPr>
            <p:ph type="pic" sz="quarter" idx="13"/>
          </p:nvPr>
        </p:nvSpPr>
        <p:spPr>
          <a:xfrm>
            <a:off x="4402433" y="-2559002"/>
            <a:ext cx="8572686" cy="8748724"/>
          </a:xfrm>
          <a:custGeom>
            <a:avLst/>
            <a:gdLst>
              <a:gd name="connsiteX0" fmla="*/ 2470557 w 8572686"/>
              <a:gd name="connsiteY0" fmla="*/ 2 h 8748724"/>
              <a:gd name="connsiteX1" fmla="*/ 2565216 w 8572686"/>
              <a:gd name="connsiteY1" fmla="*/ 7820 h 8748724"/>
              <a:gd name="connsiteX2" fmla="*/ 7116869 w 8572686"/>
              <a:gd name="connsiteY2" fmla="*/ 1062752 h 8748724"/>
              <a:gd name="connsiteX3" fmla="*/ 7606565 w 8572686"/>
              <a:gd name="connsiteY3" fmla="*/ 1557776 h 8748724"/>
              <a:gd name="connsiteX4" fmla="*/ 8565944 w 8572686"/>
              <a:gd name="connsiteY4" fmla="*/ 5766791 h 8748724"/>
              <a:gd name="connsiteX5" fmla="*/ 8245532 w 8572686"/>
              <a:gd name="connsiteY5" fmla="*/ 6385694 h 8748724"/>
              <a:gd name="connsiteX6" fmla="*/ 3666541 w 8572686"/>
              <a:gd name="connsiteY6" fmla="*/ 8685514 h 8748724"/>
              <a:gd name="connsiteX7" fmla="*/ 2978772 w 8572686"/>
              <a:gd name="connsiteY7" fmla="*/ 8572974 h 8748724"/>
              <a:gd name="connsiteX8" fmla="*/ 171024 w 8572686"/>
              <a:gd name="connsiteY8" fmla="*/ 5292310 h 8748724"/>
              <a:gd name="connsiteX9" fmla="*/ 66363 w 8572686"/>
              <a:gd name="connsiteY9" fmla="*/ 4603901 h 8748724"/>
              <a:gd name="connsiteX10" fmla="*/ 1942270 w 8572686"/>
              <a:gd name="connsiteY10" fmla="*/ 320698 h 8748724"/>
              <a:gd name="connsiteX11" fmla="*/ 2202971 w 8572686"/>
              <a:gd name="connsiteY11" fmla="*/ 63201 h 8748724"/>
              <a:gd name="connsiteX12" fmla="*/ 2202995 w 8572686"/>
              <a:gd name="connsiteY12" fmla="*/ 63189 h 8748724"/>
              <a:gd name="connsiteX13" fmla="*/ 2203022 w 8572686"/>
              <a:gd name="connsiteY13" fmla="*/ 63176 h 8748724"/>
              <a:gd name="connsiteX14" fmla="*/ 2470557 w 8572686"/>
              <a:gd name="connsiteY14" fmla="*/ 2 h 874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72686" h="8748724">
                <a:moveTo>
                  <a:pt x="2470557" y="2"/>
                </a:moveTo>
                <a:cubicBezTo>
                  <a:pt x="2501911" y="72"/>
                  <a:pt x="2533550" y="2635"/>
                  <a:pt x="2565216" y="7820"/>
                </a:cubicBezTo>
                <a:lnTo>
                  <a:pt x="7116869" y="1062752"/>
                </a:lnTo>
                <a:cubicBezTo>
                  <a:pt x="7370229" y="1104236"/>
                  <a:pt x="7568029" y="1303988"/>
                  <a:pt x="7606565" y="1557776"/>
                </a:cubicBezTo>
                <a:lnTo>
                  <a:pt x="8565944" y="5766791"/>
                </a:lnTo>
                <a:cubicBezTo>
                  <a:pt x="8604478" y="6020581"/>
                  <a:pt x="8475199" y="6270343"/>
                  <a:pt x="8245532" y="6385694"/>
                </a:cubicBezTo>
                <a:lnTo>
                  <a:pt x="3666541" y="8685514"/>
                </a:lnTo>
                <a:cubicBezTo>
                  <a:pt x="3436874" y="8800865"/>
                  <a:pt x="3159325" y="8755434"/>
                  <a:pt x="2978772" y="8572974"/>
                </a:cubicBezTo>
                <a:lnTo>
                  <a:pt x="171024" y="5292310"/>
                </a:lnTo>
                <a:cubicBezTo>
                  <a:pt x="-9526" y="5109849"/>
                  <a:pt x="-51664" y="4831915"/>
                  <a:pt x="66363" y="4603901"/>
                </a:cubicBezTo>
                <a:lnTo>
                  <a:pt x="1942270" y="320698"/>
                </a:lnTo>
                <a:cubicBezTo>
                  <a:pt x="2001289" y="206698"/>
                  <a:pt x="2093660" y="118116"/>
                  <a:pt x="2202971" y="63201"/>
                </a:cubicBezTo>
                <a:cubicBezTo>
                  <a:pt x="2202971" y="63201"/>
                  <a:pt x="2202971" y="63201"/>
                  <a:pt x="2202995" y="63189"/>
                </a:cubicBezTo>
                <a:cubicBezTo>
                  <a:pt x="2202995" y="63189"/>
                  <a:pt x="2203022" y="63176"/>
                  <a:pt x="2203022" y="63176"/>
                </a:cubicBezTo>
                <a:cubicBezTo>
                  <a:pt x="2284993" y="22015"/>
                  <a:pt x="2376494" y="-209"/>
                  <a:pt x="2470557" y="2"/>
                </a:cubicBezTo>
                <a:close/>
              </a:path>
            </a:pathLst>
          </a:custGeom>
          <a:solidFill>
            <a:schemeClr val="accent1"/>
          </a:solidFill>
        </p:spPr>
        <p:txBody>
          <a:bodyPr wrap="square">
            <a:noAutofit/>
          </a:bodyPr>
          <a:lstStyle/>
          <a:p>
            <a:endParaRPr lang="en-US"/>
          </a:p>
        </p:txBody>
      </p:sp>
      <p:sp>
        <p:nvSpPr>
          <p:cNvPr id="4" name="Date Placeholder 3">
            <a:extLst>
              <a:ext uri="{FF2B5EF4-FFF2-40B4-BE49-F238E27FC236}">
                <a16:creationId xmlns:a16="http://schemas.microsoft.com/office/drawing/2014/main" id="{210E4E3C-51E8-15F3-8A9A-A97A967DE38B}"/>
              </a:ext>
            </a:extLst>
          </p:cNvPr>
          <p:cNvSpPr>
            <a:spLocks noGrp="1"/>
          </p:cNvSpPr>
          <p:nvPr>
            <p:ph type="dt" sz="half" idx="10"/>
          </p:nvPr>
        </p:nvSpPr>
        <p:spPr/>
        <p:txBody>
          <a:bodyPr/>
          <a:lstStyle/>
          <a:p>
            <a:fld id="{75955407-3EE2-5D4B-A8A9-9E0C413C0850}" type="datetimeFigureOut">
              <a:rPr lang="en-US" smtClean="0"/>
              <a:t>11/14/2025</a:t>
            </a:fld>
            <a:endParaRPr lang="en-US"/>
          </a:p>
        </p:txBody>
      </p:sp>
      <p:sp>
        <p:nvSpPr>
          <p:cNvPr id="5" name="Footer Placeholder 4">
            <a:extLst>
              <a:ext uri="{FF2B5EF4-FFF2-40B4-BE49-F238E27FC236}">
                <a16:creationId xmlns:a16="http://schemas.microsoft.com/office/drawing/2014/main" id="{BE987C7D-AF50-B0FE-349B-979022A7F9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BD536F-8765-22B2-8CB3-0939B661F419}"/>
              </a:ext>
            </a:extLst>
          </p:cNvPr>
          <p:cNvSpPr>
            <a:spLocks noGrp="1"/>
          </p:cNvSpPr>
          <p:nvPr>
            <p:ph type="sldNum" sz="quarter" idx="12"/>
          </p:nvPr>
        </p:nvSpPr>
        <p:spPr/>
        <p:txBody>
          <a:bodyPr/>
          <a:lstStyle/>
          <a:p>
            <a:fld id="{472EF32D-26D7-C841-8D09-5386E097479B}" type="slidenum">
              <a:rPr lang="en-US" smtClean="0"/>
              <a:t>‹#›</a:t>
            </a:fld>
            <a:endParaRPr lang="en-US"/>
          </a:p>
        </p:txBody>
      </p:sp>
      <p:sp>
        <p:nvSpPr>
          <p:cNvPr id="35" name="Freeform 34">
            <a:extLst>
              <a:ext uri="{FF2B5EF4-FFF2-40B4-BE49-F238E27FC236}">
                <a16:creationId xmlns:a16="http://schemas.microsoft.com/office/drawing/2014/main" id="{A6187176-CFDE-7649-BF27-0BA6918781E8}"/>
              </a:ext>
            </a:extLst>
          </p:cNvPr>
          <p:cNvSpPr/>
          <p:nvPr userDrawn="1"/>
        </p:nvSpPr>
        <p:spPr>
          <a:xfrm rot="19871087">
            <a:off x="3776892" y="1165346"/>
            <a:ext cx="1646579" cy="1643255"/>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accent2"/>
            </a:solid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BE8EC1D4-CF9F-788D-68A3-007D46D61178}"/>
              </a:ext>
            </a:extLst>
          </p:cNvPr>
          <p:cNvSpPr/>
          <p:nvPr userDrawn="1"/>
        </p:nvSpPr>
        <p:spPr>
          <a:xfrm rot="2954749">
            <a:off x="4367132" y="313334"/>
            <a:ext cx="338099" cy="337417"/>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solidFill>
            <a:schemeClr val="accent2"/>
          </a:solidFill>
          <a:ln w="1478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461DE107-63E9-8A59-DF8D-2B217EBC291D}"/>
              </a:ext>
            </a:extLst>
          </p:cNvPr>
          <p:cNvSpPr/>
          <p:nvPr userDrawn="1"/>
        </p:nvSpPr>
        <p:spPr>
          <a:xfrm rot="17256330">
            <a:off x="7177957" y="4987936"/>
            <a:ext cx="338099" cy="337417"/>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solidFill>
            <a:schemeClr val="bg2"/>
          </a:solidFill>
          <a:ln w="1478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1DC1FFC-995B-93C7-1716-CE32353916D0}"/>
              </a:ext>
            </a:extLst>
          </p:cNvPr>
          <p:cNvSpPr/>
          <p:nvPr userDrawn="1"/>
        </p:nvSpPr>
        <p:spPr>
          <a:xfrm rot="20442165">
            <a:off x="9712847" y="4313444"/>
            <a:ext cx="2056375" cy="2052224"/>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solidFill>
            <a:schemeClr val="accent2"/>
          </a:solidFill>
          <a:ln w="1478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0D307982-8FE2-CA9A-AE53-43D8D4E3866E}"/>
              </a:ext>
            </a:extLst>
          </p:cNvPr>
          <p:cNvSpPr/>
          <p:nvPr userDrawn="1"/>
        </p:nvSpPr>
        <p:spPr>
          <a:xfrm rot="14556193">
            <a:off x="5255717" y="2255044"/>
            <a:ext cx="338099" cy="337417"/>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solidFill>
            <a:schemeClr val="bg2"/>
          </a:solidFill>
          <a:ln w="14780"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71D6CF1-A731-A46B-2745-F16FD9ACC845}"/>
              </a:ext>
            </a:extLst>
          </p:cNvPr>
          <p:cNvSpPr/>
          <p:nvPr userDrawn="1"/>
        </p:nvSpPr>
        <p:spPr>
          <a:xfrm rot="1370939">
            <a:off x="9781905" y="3465451"/>
            <a:ext cx="1059725" cy="1057586"/>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bg2"/>
            </a:solidFill>
            <a:prstDash val="solid"/>
            <a:miter/>
          </a:ln>
        </p:spPr>
        <p:txBody>
          <a:bodyPr rtlCol="0" anchor="ctr"/>
          <a:lstStyle/>
          <a:p>
            <a:endParaRPr lang="en-US"/>
          </a:p>
        </p:txBody>
      </p:sp>
      <p:pic>
        <p:nvPicPr>
          <p:cNvPr id="8" name="Graphic 7">
            <a:extLst>
              <a:ext uri="{FF2B5EF4-FFF2-40B4-BE49-F238E27FC236}">
                <a16:creationId xmlns:a16="http://schemas.microsoft.com/office/drawing/2014/main" id="{36688014-7828-4248-B5D4-75FF8EED67E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64875" y="528355"/>
            <a:ext cx="3289850" cy="800572"/>
          </a:xfrm>
          <a:prstGeom prst="rect">
            <a:avLst/>
          </a:prstGeom>
        </p:spPr>
      </p:pic>
      <p:sp>
        <p:nvSpPr>
          <p:cNvPr id="9" name="Title 1">
            <a:extLst>
              <a:ext uri="{FF2B5EF4-FFF2-40B4-BE49-F238E27FC236}">
                <a16:creationId xmlns:a16="http://schemas.microsoft.com/office/drawing/2014/main" id="{ACA59E06-5FB1-4CCC-89FA-62B334DA59B0}"/>
              </a:ext>
            </a:extLst>
          </p:cNvPr>
          <p:cNvSpPr>
            <a:spLocks noGrp="1"/>
          </p:cNvSpPr>
          <p:nvPr>
            <p:ph type="title" hasCustomPrompt="1"/>
          </p:nvPr>
        </p:nvSpPr>
        <p:spPr>
          <a:xfrm>
            <a:off x="676879" y="1945983"/>
            <a:ext cx="5091872" cy="2616492"/>
          </a:xfrm>
        </p:spPr>
        <p:txBody>
          <a:bodyPr anchor="b">
            <a:noAutofit/>
          </a:bodyPr>
          <a:lstStyle>
            <a:lvl1pPr>
              <a:defRPr sz="5400" b="0" i="0">
                <a:solidFill>
                  <a:schemeClr val="tx2"/>
                </a:solidFill>
                <a:latin typeface="+mj-lt"/>
                <a:ea typeface="Palatino" pitchFamily="2" charset="77"/>
              </a:defRPr>
            </a:lvl1pPr>
          </a:lstStyle>
          <a:p>
            <a:r>
              <a:rPr lang="en-GB" dirty="0"/>
              <a:t>Outro </a:t>
            </a:r>
            <a:br>
              <a:rPr lang="en-GB" dirty="0"/>
            </a:br>
            <a:r>
              <a:rPr lang="en-GB" dirty="0"/>
              <a:t>message here</a:t>
            </a:r>
            <a:endParaRPr lang="en-US" dirty="0"/>
          </a:p>
        </p:txBody>
      </p:sp>
      <p:sp>
        <p:nvSpPr>
          <p:cNvPr id="10" name="Text Placeholder 2">
            <a:extLst>
              <a:ext uri="{FF2B5EF4-FFF2-40B4-BE49-F238E27FC236}">
                <a16:creationId xmlns:a16="http://schemas.microsoft.com/office/drawing/2014/main" id="{7925E7BE-D7D0-F690-E8E5-D63673C23DCE}"/>
              </a:ext>
            </a:extLst>
          </p:cNvPr>
          <p:cNvSpPr>
            <a:spLocks noGrp="1"/>
          </p:cNvSpPr>
          <p:nvPr>
            <p:ph type="body" idx="1" hasCustomPrompt="1"/>
          </p:nvPr>
        </p:nvSpPr>
        <p:spPr>
          <a:xfrm>
            <a:off x="676879" y="4589463"/>
            <a:ext cx="5091872" cy="1500187"/>
          </a:xfrm>
        </p:spPr>
        <p:txBody>
          <a:bodyPr>
            <a:noAutofit/>
          </a:bodyPr>
          <a:lstStyle>
            <a:lvl1pPr marL="0" indent="0">
              <a:buNone/>
              <a:defRPr sz="2800">
                <a:solidFill>
                  <a:schemeClr val="accent1"/>
                </a:solidFill>
                <a:latin typeface="+mn-lt"/>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Subheading here</a:t>
            </a:r>
          </a:p>
        </p:txBody>
      </p:sp>
    </p:spTree>
    <p:extLst>
      <p:ext uri="{BB962C8B-B14F-4D97-AF65-F5344CB8AC3E}">
        <p14:creationId xmlns:p14="http://schemas.microsoft.com/office/powerpoint/2010/main" val="3223837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elcome Slide 1.1">
    <p:bg>
      <p:bgPr>
        <a:solidFill>
          <a:schemeClr val="bg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5A1B373-7A96-9841-5173-75F49530DE79}"/>
              </a:ext>
            </a:extLst>
          </p:cNvPr>
          <p:cNvSpPr>
            <a:spLocks noGrp="1"/>
          </p:cNvSpPr>
          <p:nvPr>
            <p:ph type="dt" sz="half" idx="10"/>
          </p:nvPr>
        </p:nvSpPr>
        <p:spPr/>
        <p:txBody>
          <a:bodyPr/>
          <a:lstStyle/>
          <a:p>
            <a:fld id="{75955407-3EE2-5D4B-A8A9-9E0C413C0850}" type="datetimeFigureOut">
              <a:rPr lang="en-US" smtClean="0"/>
              <a:t>11/14/2025</a:t>
            </a:fld>
            <a:endParaRPr lang="en-US"/>
          </a:p>
        </p:txBody>
      </p:sp>
      <p:sp>
        <p:nvSpPr>
          <p:cNvPr id="5" name="Footer Placeholder 4">
            <a:extLst>
              <a:ext uri="{FF2B5EF4-FFF2-40B4-BE49-F238E27FC236}">
                <a16:creationId xmlns:a16="http://schemas.microsoft.com/office/drawing/2014/main" id="{CC1BBBA4-10E1-9348-0903-15BF95C8E2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B39C6A-AEEE-79E2-BDAA-74A575693AAE}"/>
              </a:ext>
            </a:extLst>
          </p:cNvPr>
          <p:cNvSpPr>
            <a:spLocks noGrp="1"/>
          </p:cNvSpPr>
          <p:nvPr>
            <p:ph type="sldNum" sz="quarter" idx="12"/>
          </p:nvPr>
        </p:nvSpPr>
        <p:spPr/>
        <p:txBody>
          <a:bodyPr/>
          <a:lstStyle/>
          <a:p>
            <a:fld id="{472EF32D-26D7-C841-8D09-5386E097479B}" type="slidenum">
              <a:rPr lang="en-US" smtClean="0"/>
              <a:t>‹#›</a:t>
            </a:fld>
            <a:endParaRPr lang="en-US"/>
          </a:p>
        </p:txBody>
      </p:sp>
      <p:sp>
        <p:nvSpPr>
          <p:cNvPr id="7" name="Freeform 6">
            <a:extLst>
              <a:ext uri="{FF2B5EF4-FFF2-40B4-BE49-F238E27FC236}">
                <a16:creationId xmlns:a16="http://schemas.microsoft.com/office/drawing/2014/main" id="{2DEDD252-AE17-6745-0B30-D8A8E1B70A26}"/>
              </a:ext>
            </a:extLst>
          </p:cNvPr>
          <p:cNvSpPr/>
          <p:nvPr userDrawn="1"/>
        </p:nvSpPr>
        <p:spPr>
          <a:xfrm>
            <a:off x="10096487" y="-282030"/>
            <a:ext cx="4287058" cy="4278403"/>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accent2"/>
            </a:solid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B3592198-4510-676C-2ADF-D3B7F4CE61CF}"/>
              </a:ext>
            </a:extLst>
          </p:cNvPr>
          <p:cNvSpPr/>
          <p:nvPr userDrawn="1"/>
        </p:nvSpPr>
        <p:spPr>
          <a:xfrm rot="2876031">
            <a:off x="10154429" y="217732"/>
            <a:ext cx="1084302" cy="1099914"/>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accent1"/>
            </a:solid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1AF67ACD-8D51-5F5F-28A8-830B83E2617B}"/>
              </a:ext>
            </a:extLst>
          </p:cNvPr>
          <p:cNvSpPr/>
          <p:nvPr userDrawn="1"/>
        </p:nvSpPr>
        <p:spPr>
          <a:xfrm rot="13947746">
            <a:off x="-1114227" y="3457153"/>
            <a:ext cx="2857131" cy="2898269"/>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accent1"/>
            </a:solid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4C6E273-45AE-DFD7-FB68-98A407D2A036}"/>
              </a:ext>
            </a:extLst>
          </p:cNvPr>
          <p:cNvSpPr/>
          <p:nvPr userDrawn="1"/>
        </p:nvSpPr>
        <p:spPr>
          <a:xfrm>
            <a:off x="516406" y="5600474"/>
            <a:ext cx="1324205" cy="1321532"/>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accent2"/>
            </a:solid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735102A5-829C-57AA-B1CD-32571920FFB4}"/>
              </a:ext>
            </a:extLst>
          </p:cNvPr>
          <p:cNvSpPr/>
          <p:nvPr userDrawn="1"/>
        </p:nvSpPr>
        <p:spPr>
          <a:xfrm rot="20733118">
            <a:off x="602877" y="2516012"/>
            <a:ext cx="338368" cy="337685"/>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solidFill>
            <a:schemeClr val="accent2"/>
          </a:solidFill>
          <a:ln w="1478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0BD5EE3E-B3B3-5C3F-C9D0-8CA2D26310E5}"/>
              </a:ext>
            </a:extLst>
          </p:cNvPr>
          <p:cNvSpPr/>
          <p:nvPr userDrawn="1"/>
        </p:nvSpPr>
        <p:spPr>
          <a:xfrm rot="8797406">
            <a:off x="11118789" y="3827529"/>
            <a:ext cx="338368" cy="337685"/>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solidFill>
            <a:schemeClr val="accent2"/>
          </a:solidFill>
          <a:ln w="14780" cap="flat">
            <a:noFill/>
            <a:prstDash val="solid"/>
            <a:miter/>
          </a:ln>
        </p:spPr>
        <p:txBody>
          <a:bodyPr rtlCol="0" anchor="ctr"/>
          <a:lstStyle/>
          <a:p>
            <a:endParaRPr lang="en-US"/>
          </a:p>
        </p:txBody>
      </p:sp>
      <p:pic>
        <p:nvPicPr>
          <p:cNvPr id="12" name="Graphic 11">
            <a:extLst>
              <a:ext uri="{FF2B5EF4-FFF2-40B4-BE49-F238E27FC236}">
                <a16:creationId xmlns:a16="http://schemas.microsoft.com/office/drawing/2014/main" id="{B48E77F1-5D98-A230-6C63-2DCCB981953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64875" y="528355"/>
            <a:ext cx="3289850" cy="800572"/>
          </a:xfrm>
          <a:prstGeom prst="rect">
            <a:avLst/>
          </a:prstGeom>
        </p:spPr>
      </p:pic>
      <p:sp>
        <p:nvSpPr>
          <p:cNvPr id="15" name="Title 1">
            <a:extLst>
              <a:ext uri="{FF2B5EF4-FFF2-40B4-BE49-F238E27FC236}">
                <a16:creationId xmlns:a16="http://schemas.microsoft.com/office/drawing/2014/main" id="{7818CD29-69E2-C260-8659-412A02AE5E8D}"/>
              </a:ext>
            </a:extLst>
          </p:cNvPr>
          <p:cNvSpPr>
            <a:spLocks noGrp="1"/>
          </p:cNvSpPr>
          <p:nvPr>
            <p:ph type="ctrTitle" hasCustomPrompt="1"/>
          </p:nvPr>
        </p:nvSpPr>
        <p:spPr>
          <a:xfrm>
            <a:off x="1524000" y="2207164"/>
            <a:ext cx="9144000" cy="1655761"/>
          </a:xfrm>
        </p:spPr>
        <p:txBody>
          <a:bodyPr anchor="b">
            <a:noAutofit/>
          </a:bodyPr>
          <a:lstStyle>
            <a:lvl1pPr algn="ctr">
              <a:defRPr sz="5400">
                <a:solidFill>
                  <a:schemeClr val="tx2"/>
                </a:solidFill>
                <a:latin typeface="+mj-lt"/>
                <a:cs typeface="Times New Roman" panose="02020603050405020304" pitchFamily="18" charset="0"/>
              </a:defRPr>
            </a:lvl1pPr>
          </a:lstStyle>
          <a:p>
            <a:r>
              <a:rPr lang="en-GB" dirty="0"/>
              <a:t>Welcome message here</a:t>
            </a:r>
            <a:endParaRPr lang="en-US" dirty="0"/>
          </a:p>
        </p:txBody>
      </p:sp>
      <p:sp>
        <p:nvSpPr>
          <p:cNvPr id="16" name="Subtitle 2">
            <a:extLst>
              <a:ext uri="{FF2B5EF4-FFF2-40B4-BE49-F238E27FC236}">
                <a16:creationId xmlns:a16="http://schemas.microsoft.com/office/drawing/2014/main" id="{E17240CE-2452-3C34-3321-D8D9B037847C}"/>
              </a:ext>
            </a:extLst>
          </p:cNvPr>
          <p:cNvSpPr>
            <a:spLocks noGrp="1"/>
          </p:cNvSpPr>
          <p:nvPr>
            <p:ph type="subTitle" idx="1" hasCustomPrompt="1"/>
          </p:nvPr>
        </p:nvSpPr>
        <p:spPr>
          <a:xfrm>
            <a:off x="1524000" y="3955001"/>
            <a:ext cx="9144000" cy="1655762"/>
          </a:xfrm>
        </p:spPr>
        <p:txBody>
          <a:bodyPr>
            <a:noAutofit/>
          </a:bodyPr>
          <a:lstStyle>
            <a:lvl1pPr marL="0" indent="0" algn="ctr">
              <a:buNone/>
              <a:defRPr sz="2800">
                <a:solidFill>
                  <a:schemeClr val="accent1"/>
                </a:solidFill>
                <a:latin typeface="+mn-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Subheading here</a:t>
            </a:r>
            <a:endParaRPr lang="en-US" dirty="0"/>
          </a:p>
        </p:txBody>
      </p:sp>
    </p:spTree>
    <p:extLst>
      <p:ext uri="{BB962C8B-B14F-4D97-AF65-F5344CB8AC3E}">
        <p14:creationId xmlns:p14="http://schemas.microsoft.com/office/powerpoint/2010/main" val="16305783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End Slide 2.2">
    <p:bg>
      <p:bgPr>
        <a:solidFill>
          <a:schemeClr val="bg1"/>
        </a:solidFill>
        <a:effectLst/>
      </p:bgPr>
    </p:bg>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5A99AD87-3110-5F66-27EA-A7BD9A67F606}"/>
              </a:ext>
            </a:extLst>
          </p:cNvPr>
          <p:cNvSpPr>
            <a:spLocks noGrp="1"/>
          </p:cNvSpPr>
          <p:nvPr>
            <p:ph type="pic" sz="quarter" idx="13"/>
          </p:nvPr>
        </p:nvSpPr>
        <p:spPr>
          <a:xfrm>
            <a:off x="4324257" y="-2392374"/>
            <a:ext cx="8572686" cy="8748724"/>
          </a:xfrm>
          <a:custGeom>
            <a:avLst/>
            <a:gdLst>
              <a:gd name="connsiteX0" fmla="*/ 2470557 w 8572686"/>
              <a:gd name="connsiteY0" fmla="*/ 2 h 8748724"/>
              <a:gd name="connsiteX1" fmla="*/ 2565216 w 8572686"/>
              <a:gd name="connsiteY1" fmla="*/ 7820 h 8748724"/>
              <a:gd name="connsiteX2" fmla="*/ 7116869 w 8572686"/>
              <a:gd name="connsiteY2" fmla="*/ 1062752 h 8748724"/>
              <a:gd name="connsiteX3" fmla="*/ 7606565 w 8572686"/>
              <a:gd name="connsiteY3" fmla="*/ 1557776 h 8748724"/>
              <a:gd name="connsiteX4" fmla="*/ 8565944 w 8572686"/>
              <a:gd name="connsiteY4" fmla="*/ 5766791 h 8748724"/>
              <a:gd name="connsiteX5" fmla="*/ 8245532 w 8572686"/>
              <a:gd name="connsiteY5" fmla="*/ 6385694 h 8748724"/>
              <a:gd name="connsiteX6" fmla="*/ 3666541 w 8572686"/>
              <a:gd name="connsiteY6" fmla="*/ 8685514 h 8748724"/>
              <a:gd name="connsiteX7" fmla="*/ 2978772 w 8572686"/>
              <a:gd name="connsiteY7" fmla="*/ 8572974 h 8748724"/>
              <a:gd name="connsiteX8" fmla="*/ 171024 w 8572686"/>
              <a:gd name="connsiteY8" fmla="*/ 5292310 h 8748724"/>
              <a:gd name="connsiteX9" fmla="*/ 66363 w 8572686"/>
              <a:gd name="connsiteY9" fmla="*/ 4603901 h 8748724"/>
              <a:gd name="connsiteX10" fmla="*/ 1942270 w 8572686"/>
              <a:gd name="connsiteY10" fmla="*/ 320698 h 8748724"/>
              <a:gd name="connsiteX11" fmla="*/ 2202971 w 8572686"/>
              <a:gd name="connsiteY11" fmla="*/ 63201 h 8748724"/>
              <a:gd name="connsiteX12" fmla="*/ 2202995 w 8572686"/>
              <a:gd name="connsiteY12" fmla="*/ 63189 h 8748724"/>
              <a:gd name="connsiteX13" fmla="*/ 2203022 w 8572686"/>
              <a:gd name="connsiteY13" fmla="*/ 63176 h 8748724"/>
              <a:gd name="connsiteX14" fmla="*/ 2470557 w 8572686"/>
              <a:gd name="connsiteY14" fmla="*/ 2 h 874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72686" h="8748724">
                <a:moveTo>
                  <a:pt x="2470557" y="2"/>
                </a:moveTo>
                <a:cubicBezTo>
                  <a:pt x="2501911" y="72"/>
                  <a:pt x="2533550" y="2635"/>
                  <a:pt x="2565216" y="7820"/>
                </a:cubicBezTo>
                <a:lnTo>
                  <a:pt x="7116869" y="1062752"/>
                </a:lnTo>
                <a:cubicBezTo>
                  <a:pt x="7370229" y="1104236"/>
                  <a:pt x="7568029" y="1303988"/>
                  <a:pt x="7606565" y="1557776"/>
                </a:cubicBezTo>
                <a:lnTo>
                  <a:pt x="8565944" y="5766791"/>
                </a:lnTo>
                <a:cubicBezTo>
                  <a:pt x="8604478" y="6020581"/>
                  <a:pt x="8475199" y="6270343"/>
                  <a:pt x="8245532" y="6385694"/>
                </a:cubicBezTo>
                <a:lnTo>
                  <a:pt x="3666541" y="8685514"/>
                </a:lnTo>
                <a:cubicBezTo>
                  <a:pt x="3436874" y="8800865"/>
                  <a:pt x="3159325" y="8755434"/>
                  <a:pt x="2978772" y="8572974"/>
                </a:cubicBezTo>
                <a:lnTo>
                  <a:pt x="171024" y="5292310"/>
                </a:lnTo>
                <a:cubicBezTo>
                  <a:pt x="-9526" y="5109849"/>
                  <a:pt x="-51664" y="4831915"/>
                  <a:pt x="66363" y="4603901"/>
                </a:cubicBezTo>
                <a:lnTo>
                  <a:pt x="1942270" y="320698"/>
                </a:lnTo>
                <a:cubicBezTo>
                  <a:pt x="2001289" y="206698"/>
                  <a:pt x="2093660" y="118116"/>
                  <a:pt x="2202971" y="63201"/>
                </a:cubicBezTo>
                <a:cubicBezTo>
                  <a:pt x="2202971" y="63201"/>
                  <a:pt x="2202971" y="63201"/>
                  <a:pt x="2202995" y="63189"/>
                </a:cubicBezTo>
                <a:cubicBezTo>
                  <a:pt x="2202995" y="63189"/>
                  <a:pt x="2203022" y="63176"/>
                  <a:pt x="2203022" y="63176"/>
                </a:cubicBezTo>
                <a:cubicBezTo>
                  <a:pt x="2284993" y="22015"/>
                  <a:pt x="2376494" y="-209"/>
                  <a:pt x="2470557" y="2"/>
                </a:cubicBezTo>
                <a:close/>
              </a:path>
            </a:pathLst>
          </a:custGeom>
          <a:solidFill>
            <a:schemeClr val="bg2"/>
          </a:solidFill>
        </p:spPr>
        <p:txBody>
          <a:bodyPr wrap="square">
            <a:noAutofit/>
          </a:bodyPr>
          <a:lstStyle/>
          <a:p>
            <a:endParaRPr lang="en-US"/>
          </a:p>
        </p:txBody>
      </p:sp>
      <p:sp>
        <p:nvSpPr>
          <p:cNvPr id="4" name="Date Placeholder 3">
            <a:extLst>
              <a:ext uri="{FF2B5EF4-FFF2-40B4-BE49-F238E27FC236}">
                <a16:creationId xmlns:a16="http://schemas.microsoft.com/office/drawing/2014/main" id="{210E4E3C-51E8-15F3-8A9A-A97A967DE38B}"/>
              </a:ext>
            </a:extLst>
          </p:cNvPr>
          <p:cNvSpPr>
            <a:spLocks noGrp="1"/>
          </p:cNvSpPr>
          <p:nvPr>
            <p:ph type="dt" sz="half" idx="10"/>
          </p:nvPr>
        </p:nvSpPr>
        <p:spPr/>
        <p:txBody>
          <a:bodyPr/>
          <a:lstStyle/>
          <a:p>
            <a:fld id="{75955407-3EE2-5D4B-A8A9-9E0C413C0850}" type="datetimeFigureOut">
              <a:rPr lang="en-US" smtClean="0"/>
              <a:t>11/14/2025</a:t>
            </a:fld>
            <a:endParaRPr lang="en-US"/>
          </a:p>
        </p:txBody>
      </p:sp>
      <p:sp>
        <p:nvSpPr>
          <p:cNvPr id="5" name="Footer Placeholder 4">
            <a:extLst>
              <a:ext uri="{FF2B5EF4-FFF2-40B4-BE49-F238E27FC236}">
                <a16:creationId xmlns:a16="http://schemas.microsoft.com/office/drawing/2014/main" id="{BE987C7D-AF50-B0FE-349B-979022A7F9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BD536F-8765-22B2-8CB3-0939B661F419}"/>
              </a:ext>
            </a:extLst>
          </p:cNvPr>
          <p:cNvSpPr>
            <a:spLocks noGrp="1"/>
          </p:cNvSpPr>
          <p:nvPr>
            <p:ph type="sldNum" sz="quarter" idx="12"/>
          </p:nvPr>
        </p:nvSpPr>
        <p:spPr/>
        <p:txBody>
          <a:bodyPr/>
          <a:lstStyle/>
          <a:p>
            <a:fld id="{472EF32D-26D7-C841-8D09-5386E097479B}" type="slidenum">
              <a:rPr lang="en-US" smtClean="0"/>
              <a:t>‹#›</a:t>
            </a:fld>
            <a:endParaRPr lang="en-US"/>
          </a:p>
        </p:txBody>
      </p:sp>
      <p:pic>
        <p:nvPicPr>
          <p:cNvPr id="8" name="Graphic 7">
            <a:extLst>
              <a:ext uri="{FF2B5EF4-FFF2-40B4-BE49-F238E27FC236}">
                <a16:creationId xmlns:a16="http://schemas.microsoft.com/office/drawing/2014/main" id="{36688014-7828-4248-B5D4-75FF8EED67E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64875" y="528355"/>
            <a:ext cx="3289850" cy="800572"/>
          </a:xfrm>
          <a:prstGeom prst="rect">
            <a:avLst/>
          </a:prstGeom>
        </p:spPr>
      </p:pic>
      <p:sp>
        <p:nvSpPr>
          <p:cNvPr id="9" name="Title 1">
            <a:extLst>
              <a:ext uri="{FF2B5EF4-FFF2-40B4-BE49-F238E27FC236}">
                <a16:creationId xmlns:a16="http://schemas.microsoft.com/office/drawing/2014/main" id="{ACA59E06-5FB1-4CCC-89FA-62B334DA59B0}"/>
              </a:ext>
            </a:extLst>
          </p:cNvPr>
          <p:cNvSpPr>
            <a:spLocks noGrp="1"/>
          </p:cNvSpPr>
          <p:nvPr>
            <p:ph type="title" hasCustomPrompt="1"/>
          </p:nvPr>
        </p:nvSpPr>
        <p:spPr>
          <a:xfrm>
            <a:off x="676879" y="1945983"/>
            <a:ext cx="5091872" cy="2616492"/>
          </a:xfrm>
        </p:spPr>
        <p:txBody>
          <a:bodyPr anchor="b">
            <a:noAutofit/>
          </a:bodyPr>
          <a:lstStyle>
            <a:lvl1pPr>
              <a:defRPr sz="5400" b="0" i="0">
                <a:solidFill>
                  <a:schemeClr val="tx2"/>
                </a:solidFill>
                <a:latin typeface="+mj-lt"/>
                <a:ea typeface="Palatino" pitchFamily="2" charset="77"/>
              </a:defRPr>
            </a:lvl1pPr>
          </a:lstStyle>
          <a:p>
            <a:r>
              <a:rPr lang="en-GB" dirty="0"/>
              <a:t>Outro </a:t>
            </a:r>
            <a:br>
              <a:rPr lang="en-GB" dirty="0"/>
            </a:br>
            <a:r>
              <a:rPr lang="en-GB" dirty="0"/>
              <a:t>message here</a:t>
            </a:r>
            <a:endParaRPr lang="en-US" dirty="0"/>
          </a:p>
        </p:txBody>
      </p:sp>
      <p:sp>
        <p:nvSpPr>
          <p:cNvPr id="10" name="Text Placeholder 2">
            <a:extLst>
              <a:ext uri="{FF2B5EF4-FFF2-40B4-BE49-F238E27FC236}">
                <a16:creationId xmlns:a16="http://schemas.microsoft.com/office/drawing/2014/main" id="{7925E7BE-D7D0-F690-E8E5-D63673C23DCE}"/>
              </a:ext>
            </a:extLst>
          </p:cNvPr>
          <p:cNvSpPr>
            <a:spLocks noGrp="1"/>
          </p:cNvSpPr>
          <p:nvPr>
            <p:ph type="body" idx="1" hasCustomPrompt="1"/>
          </p:nvPr>
        </p:nvSpPr>
        <p:spPr>
          <a:xfrm>
            <a:off x="676879" y="4589463"/>
            <a:ext cx="5091872" cy="1500187"/>
          </a:xfrm>
        </p:spPr>
        <p:txBody>
          <a:bodyPr>
            <a:noAutofit/>
          </a:bodyPr>
          <a:lstStyle>
            <a:lvl1pPr marL="0" indent="0">
              <a:buNone/>
              <a:defRPr sz="2800">
                <a:solidFill>
                  <a:schemeClr val="accent1"/>
                </a:solidFill>
                <a:latin typeface="+mn-lt"/>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Subheading here</a:t>
            </a:r>
          </a:p>
        </p:txBody>
      </p:sp>
      <p:sp>
        <p:nvSpPr>
          <p:cNvPr id="2" name="Freeform 1">
            <a:extLst>
              <a:ext uri="{FF2B5EF4-FFF2-40B4-BE49-F238E27FC236}">
                <a16:creationId xmlns:a16="http://schemas.microsoft.com/office/drawing/2014/main" id="{A87AD704-1A0F-8A25-2391-1DD4848B392D}"/>
              </a:ext>
            </a:extLst>
          </p:cNvPr>
          <p:cNvSpPr/>
          <p:nvPr userDrawn="1"/>
        </p:nvSpPr>
        <p:spPr>
          <a:xfrm rot="20442165">
            <a:off x="10622964" y="4057894"/>
            <a:ext cx="1293275" cy="1290664"/>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accent2">
                <a:alpha val="80000"/>
              </a:schemeClr>
            </a:solidFill>
            <a:prstDash val="solid"/>
            <a:miter/>
          </a:ln>
        </p:spPr>
        <p:txBody>
          <a:bodyPr rtlCol="0" anchor="ctr"/>
          <a:lstStyle/>
          <a:p>
            <a:endParaRPr lang="en-US"/>
          </a:p>
        </p:txBody>
      </p:sp>
      <p:sp>
        <p:nvSpPr>
          <p:cNvPr id="3" name="Freeform 2">
            <a:extLst>
              <a:ext uri="{FF2B5EF4-FFF2-40B4-BE49-F238E27FC236}">
                <a16:creationId xmlns:a16="http://schemas.microsoft.com/office/drawing/2014/main" id="{0BA85941-8069-9905-12CD-2E072AB1CBDD}"/>
              </a:ext>
            </a:extLst>
          </p:cNvPr>
          <p:cNvSpPr/>
          <p:nvPr userDrawn="1"/>
        </p:nvSpPr>
        <p:spPr>
          <a:xfrm rot="1370939">
            <a:off x="10745663" y="5103214"/>
            <a:ext cx="666471" cy="665126"/>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bg2"/>
            </a:solid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9CB0DE61-C700-2FA4-A334-906C1D685FE4}"/>
              </a:ext>
            </a:extLst>
          </p:cNvPr>
          <p:cNvSpPr/>
          <p:nvPr userDrawn="1"/>
        </p:nvSpPr>
        <p:spPr>
          <a:xfrm rot="19871087">
            <a:off x="4446300" y="187624"/>
            <a:ext cx="1046961" cy="1044847"/>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accent2"/>
            </a:solidFill>
            <a:prstDash val="solid"/>
            <a:miter/>
          </a:ln>
        </p:spPr>
        <p:txBody>
          <a:bodyPr rtlCol="0" anchor="ctr"/>
          <a:lstStyle/>
          <a:p>
            <a:endParaRPr lang="en-US"/>
          </a:p>
        </p:txBody>
      </p:sp>
    </p:spTree>
    <p:extLst>
      <p:ext uri="{BB962C8B-B14F-4D97-AF65-F5344CB8AC3E}">
        <p14:creationId xmlns:p14="http://schemas.microsoft.com/office/powerpoint/2010/main" val="35168700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ody Slide 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6D18D1B-36B0-5FC2-4CE2-53B53B01D502}"/>
              </a:ext>
            </a:extLst>
          </p:cNvPr>
          <p:cNvSpPr>
            <a:spLocks noGrp="1"/>
          </p:cNvSpPr>
          <p:nvPr>
            <p:ph type="pic" sz="quarter" idx="13"/>
          </p:nvPr>
        </p:nvSpPr>
        <p:spPr>
          <a:xfrm>
            <a:off x="6194427" y="-914400"/>
            <a:ext cx="9488928" cy="9683780"/>
          </a:xfrm>
          <a:custGeom>
            <a:avLst/>
            <a:gdLst>
              <a:gd name="connsiteX0" fmla="*/ 2470557 w 8572686"/>
              <a:gd name="connsiteY0" fmla="*/ 2 h 8748724"/>
              <a:gd name="connsiteX1" fmla="*/ 2565216 w 8572686"/>
              <a:gd name="connsiteY1" fmla="*/ 7820 h 8748724"/>
              <a:gd name="connsiteX2" fmla="*/ 7116869 w 8572686"/>
              <a:gd name="connsiteY2" fmla="*/ 1062752 h 8748724"/>
              <a:gd name="connsiteX3" fmla="*/ 7606565 w 8572686"/>
              <a:gd name="connsiteY3" fmla="*/ 1557776 h 8748724"/>
              <a:gd name="connsiteX4" fmla="*/ 8565944 w 8572686"/>
              <a:gd name="connsiteY4" fmla="*/ 5766791 h 8748724"/>
              <a:gd name="connsiteX5" fmla="*/ 8245532 w 8572686"/>
              <a:gd name="connsiteY5" fmla="*/ 6385694 h 8748724"/>
              <a:gd name="connsiteX6" fmla="*/ 3666541 w 8572686"/>
              <a:gd name="connsiteY6" fmla="*/ 8685514 h 8748724"/>
              <a:gd name="connsiteX7" fmla="*/ 2978772 w 8572686"/>
              <a:gd name="connsiteY7" fmla="*/ 8572974 h 8748724"/>
              <a:gd name="connsiteX8" fmla="*/ 171024 w 8572686"/>
              <a:gd name="connsiteY8" fmla="*/ 5292310 h 8748724"/>
              <a:gd name="connsiteX9" fmla="*/ 66363 w 8572686"/>
              <a:gd name="connsiteY9" fmla="*/ 4603901 h 8748724"/>
              <a:gd name="connsiteX10" fmla="*/ 1942270 w 8572686"/>
              <a:gd name="connsiteY10" fmla="*/ 320698 h 8748724"/>
              <a:gd name="connsiteX11" fmla="*/ 2202971 w 8572686"/>
              <a:gd name="connsiteY11" fmla="*/ 63201 h 8748724"/>
              <a:gd name="connsiteX12" fmla="*/ 2202995 w 8572686"/>
              <a:gd name="connsiteY12" fmla="*/ 63189 h 8748724"/>
              <a:gd name="connsiteX13" fmla="*/ 2203022 w 8572686"/>
              <a:gd name="connsiteY13" fmla="*/ 63176 h 8748724"/>
              <a:gd name="connsiteX14" fmla="*/ 2470557 w 8572686"/>
              <a:gd name="connsiteY14" fmla="*/ 2 h 874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72686" h="8748724">
                <a:moveTo>
                  <a:pt x="2470557" y="2"/>
                </a:moveTo>
                <a:cubicBezTo>
                  <a:pt x="2501911" y="72"/>
                  <a:pt x="2533550" y="2635"/>
                  <a:pt x="2565216" y="7820"/>
                </a:cubicBezTo>
                <a:lnTo>
                  <a:pt x="7116869" y="1062752"/>
                </a:lnTo>
                <a:cubicBezTo>
                  <a:pt x="7370229" y="1104236"/>
                  <a:pt x="7568029" y="1303988"/>
                  <a:pt x="7606565" y="1557776"/>
                </a:cubicBezTo>
                <a:lnTo>
                  <a:pt x="8565944" y="5766791"/>
                </a:lnTo>
                <a:cubicBezTo>
                  <a:pt x="8604478" y="6020581"/>
                  <a:pt x="8475199" y="6270343"/>
                  <a:pt x="8245532" y="6385694"/>
                </a:cubicBezTo>
                <a:lnTo>
                  <a:pt x="3666541" y="8685514"/>
                </a:lnTo>
                <a:cubicBezTo>
                  <a:pt x="3436874" y="8800865"/>
                  <a:pt x="3159325" y="8755434"/>
                  <a:pt x="2978772" y="8572974"/>
                </a:cubicBezTo>
                <a:lnTo>
                  <a:pt x="171024" y="5292310"/>
                </a:lnTo>
                <a:cubicBezTo>
                  <a:pt x="-9526" y="5109849"/>
                  <a:pt x="-51664" y="4831915"/>
                  <a:pt x="66363" y="4603901"/>
                </a:cubicBezTo>
                <a:lnTo>
                  <a:pt x="1942270" y="320698"/>
                </a:lnTo>
                <a:cubicBezTo>
                  <a:pt x="2001289" y="206698"/>
                  <a:pt x="2093660" y="118116"/>
                  <a:pt x="2202971" y="63201"/>
                </a:cubicBezTo>
                <a:cubicBezTo>
                  <a:pt x="2202971" y="63201"/>
                  <a:pt x="2202971" y="63201"/>
                  <a:pt x="2202995" y="63189"/>
                </a:cubicBezTo>
                <a:cubicBezTo>
                  <a:pt x="2202995" y="63189"/>
                  <a:pt x="2203022" y="63176"/>
                  <a:pt x="2203022" y="63176"/>
                </a:cubicBezTo>
                <a:cubicBezTo>
                  <a:pt x="2284993" y="22015"/>
                  <a:pt x="2376494" y="-209"/>
                  <a:pt x="2470557" y="2"/>
                </a:cubicBezTo>
                <a:close/>
              </a:path>
            </a:pathLst>
          </a:custGeom>
          <a:solidFill>
            <a:schemeClr val="accent5"/>
          </a:solidFill>
        </p:spPr>
        <p:txBody>
          <a:bodyPr wrap="square">
            <a:noAutofit/>
          </a:bodyPr>
          <a:lstStyle/>
          <a:p>
            <a:endParaRPr lang="en-US"/>
          </a:p>
        </p:txBody>
      </p:sp>
      <p:sp>
        <p:nvSpPr>
          <p:cNvPr id="7" name="Date Placeholder 6">
            <a:extLst>
              <a:ext uri="{FF2B5EF4-FFF2-40B4-BE49-F238E27FC236}">
                <a16:creationId xmlns:a16="http://schemas.microsoft.com/office/drawing/2014/main" id="{20BB94C0-D798-FA6A-53BD-0C0549D22C6C}"/>
              </a:ext>
            </a:extLst>
          </p:cNvPr>
          <p:cNvSpPr>
            <a:spLocks noGrp="1"/>
          </p:cNvSpPr>
          <p:nvPr>
            <p:ph type="dt" sz="half" idx="10"/>
          </p:nvPr>
        </p:nvSpPr>
        <p:spPr/>
        <p:txBody>
          <a:bodyPr/>
          <a:lstStyle/>
          <a:p>
            <a:fld id="{CF6C03E3-1854-4545-BC08-2D92D3E93102}" type="datetimeFigureOut">
              <a:rPr lang="en-US" smtClean="0"/>
              <a:t>11/14/2025</a:t>
            </a:fld>
            <a:endParaRPr lang="en-US"/>
          </a:p>
        </p:txBody>
      </p:sp>
      <p:sp>
        <p:nvSpPr>
          <p:cNvPr id="8" name="Footer Placeholder 7">
            <a:extLst>
              <a:ext uri="{FF2B5EF4-FFF2-40B4-BE49-F238E27FC236}">
                <a16:creationId xmlns:a16="http://schemas.microsoft.com/office/drawing/2014/main" id="{358A7C19-F247-2851-E6AB-2614D00E91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EBA9F50-B564-F073-E117-A1C46D8CA483}"/>
              </a:ext>
            </a:extLst>
          </p:cNvPr>
          <p:cNvSpPr>
            <a:spLocks noGrp="1"/>
          </p:cNvSpPr>
          <p:nvPr>
            <p:ph type="sldNum" sz="quarter" idx="12"/>
          </p:nvPr>
        </p:nvSpPr>
        <p:spPr/>
        <p:txBody>
          <a:bodyPr/>
          <a:lstStyle/>
          <a:p>
            <a:fld id="{32C80A1A-9A06-BB4E-A245-4AD2E12C1F59}" type="slidenum">
              <a:rPr lang="en-US" smtClean="0"/>
              <a:t>‹#›</a:t>
            </a:fld>
            <a:endParaRPr lang="en-US"/>
          </a:p>
        </p:txBody>
      </p:sp>
      <p:sp>
        <p:nvSpPr>
          <p:cNvPr id="13" name="Freeform 12">
            <a:extLst>
              <a:ext uri="{FF2B5EF4-FFF2-40B4-BE49-F238E27FC236}">
                <a16:creationId xmlns:a16="http://schemas.microsoft.com/office/drawing/2014/main" id="{B4710776-085A-B300-6639-F978500D1D01}"/>
              </a:ext>
            </a:extLst>
          </p:cNvPr>
          <p:cNvSpPr/>
          <p:nvPr userDrawn="1"/>
        </p:nvSpPr>
        <p:spPr>
          <a:xfrm rot="6093721">
            <a:off x="7020439" y="5806034"/>
            <a:ext cx="966120" cy="964170"/>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rgbClr val="1B3B3F"/>
            </a:solid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BB24E6A-894D-24E6-915E-72F22B88ECF8}"/>
              </a:ext>
            </a:extLst>
          </p:cNvPr>
          <p:cNvSpPr/>
          <p:nvPr userDrawn="1"/>
        </p:nvSpPr>
        <p:spPr>
          <a:xfrm rot="20746076">
            <a:off x="161176" y="4761841"/>
            <a:ext cx="338368" cy="337685"/>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rgbClr val="1B3B3F"/>
            </a:solid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A3A378B2-F4BD-83D5-52E9-E3CE4C663191}"/>
              </a:ext>
            </a:extLst>
          </p:cNvPr>
          <p:cNvSpPr/>
          <p:nvPr userDrawn="1"/>
        </p:nvSpPr>
        <p:spPr>
          <a:xfrm rot="19361565">
            <a:off x="5984514" y="555561"/>
            <a:ext cx="598728" cy="597520"/>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solidFill>
            <a:schemeClr val="accent5">
              <a:alpha val="50000"/>
            </a:schemeClr>
          </a:solidFill>
          <a:ln w="1478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FE9C2023-F2DF-2476-0128-7354A4945EEF}"/>
              </a:ext>
            </a:extLst>
          </p:cNvPr>
          <p:cNvSpPr/>
          <p:nvPr userDrawn="1"/>
        </p:nvSpPr>
        <p:spPr>
          <a:xfrm rot="12356032">
            <a:off x="-2312738" y="5474612"/>
            <a:ext cx="3245573" cy="3292304"/>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bg1">
                <a:alpha val="50000"/>
              </a:schemeClr>
            </a:solidFill>
            <a:prstDash val="solid"/>
            <a:miter/>
          </a:ln>
        </p:spPr>
        <p:txBody>
          <a:bodyPr rtlCol="0" anchor="ctr"/>
          <a:lstStyle/>
          <a:p>
            <a:endParaRPr lang="en-US"/>
          </a:p>
        </p:txBody>
      </p:sp>
      <p:sp>
        <p:nvSpPr>
          <p:cNvPr id="23" name="Text Placeholder 22">
            <a:extLst>
              <a:ext uri="{FF2B5EF4-FFF2-40B4-BE49-F238E27FC236}">
                <a16:creationId xmlns:a16="http://schemas.microsoft.com/office/drawing/2014/main" id="{C4AA6064-B759-EC3B-E98A-3E59655BD5EC}"/>
              </a:ext>
            </a:extLst>
          </p:cNvPr>
          <p:cNvSpPr>
            <a:spLocks noGrp="1"/>
          </p:cNvSpPr>
          <p:nvPr>
            <p:ph type="body" sz="quarter" idx="14"/>
          </p:nvPr>
        </p:nvSpPr>
        <p:spPr>
          <a:xfrm>
            <a:off x="657640" y="2902226"/>
            <a:ext cx="5339935" cy="3210339"/>
          </a:xfrm>
        </p:spPr>
        <p:txBody>
          <a:bodyPr>
            <a:noAutofit/>
          </a:bodyPr>
          <a:lstStyle>
            <a:lvl1pPr>
              <a:lnSpc>
                <a:spcPct val="100000"/>
              </a:lnSpc>
              <a:spcAft>
                <a:spcPts val="600"/>
              </a:spcAft>
              <a:defRPr sz="1800"/>
            </a:lvl1pPr>
            <a:lvl2pPr>
              <a:lnSpc>
                <a:spcPct val="100000"/>
              </a:lnSpc>
              <a:spcAft>
                <a:spcPts val="600"/>
              </a:spcAft>
              <a:defRPr sz="1800"/>
            </a:lvl2pPr>
            <a:lvl3pPr>
              <a:lnSpc>
                <a:spcPct val="100000"/>
              </a:lnSpc>
              <a:spcAft>
                <a:spcPts val="600"/>
              </a:spcAft>
              <a:defRPr sz="1800"/>
            </a:lvl3pPr>
            <a:lvl4pPr>
              <a:lnSpc>
                <a:spcPct val="100000"/>
              </a:lnSpc>
              <a:spcAft>
                <a:spcPts val="600"/>
              </a:spcAft>
              <a:defRPr sz="1800"/>
            </a:lvl4pPr>
            <a:lvl5pPr>
              <a:lnSpc>
                <a:spcPct val="100000"/>
              </a:lnSpc>
              <a:spcAft>
                <a:spcPts val="600"/>
              </a:spcAft>
              <a:defRPr sz="1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Placeholder 1">
            <a:extLst>
              <a:ext uri="{FF2B5EF4-FFF2-40B4-BE49-F238E27FC236}">
                <a16:creationId xmlns:a16="http://schemas.microsoft.com/office/drawing/2014/main" id="{7D4EC1B9-8933-028D-CDEC-AFE5006F7C55}"/>
              </a:ext>
            </a:extLst>
          </p:cNvPr>
          <p:cNvSpPr>
            <a:spLocks noGrp="1"/>
          </p:cNvSpPr>
          <p:nvPr>
            <p:ph type="title"/>
          </p:nvPr>
        </p:nvSpPr>
        <p:spPr>
          <a:xfrm>
            <a:off x="657640" y="1769165"/>
            <a:ext cx="6581360" cy="854766"/>
          </a:xfrm>
          <a:prstGeom prst="rect">
            <a:avLst/>
          </a:prstGeom>
        </p:spPr>
        <p:txBody>
          <a:bodyPr vert="horz" lIns="91440" tIns="45720" rIns="91440" bIns="45720" rtlCol="0" anchor="ctr">
            <a:noAutofit/>
          </a:bodyPr>
          <a:lstStyle>
            <a:lvl1pPr>
              <a:defRPr>
                <a:solidFill>
                  <a:schemeClr val="accent5"/>
                </a:solidFill>
              </a:defRPr>
            </a:lvl1pPr>
          </a:lstStyle>
          <a:p>
            <a:r>
              <a:rPr lang="en-GB" dirty="0"/>
              <a:t>Slide Title Here</a:t>
            </a:r>
            <a:endParaRPr lang="en-US" dirty="0"/>
          </a:p>
        </p:txBody>
      </p:sp>
    </p:spTree>
    <p:extLst>
      <p:ext uri="{BB962C8B-B14F-4D97-AF65-F5344CB8AC3E}">
        <p14:creationId xmlns:p14="http://schemas.microsoft.com/office/powerpoint/2010/main" val="778936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ody Slide 2">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20BB94C0-D798-FA6A-53BD-0C0549D22C6C}"/>
              </a:ext>
            </a:extLst>
          </p:cNvPr>
          <p:cNvSpPr>
            <a:spLocks noGrp="1"/>
          </p:cNvSpPr>
          <p:nvPr>
            <p:ph type="dt" sz="half" idx="10"/>
          </p:nvPr>
        </p:nvSpPr>
        <p:spPr/>
        <p:txBody>
          <a:bodyPr/>
          <a:lstStyle/>
          <a:p>
            <a:fld id="{CF6C03E3-1854-4545-BC08-2D92D3E93102}" type="datetimeFigureOut">
              <a:rPr lang="en-US" smtClean="0"/>
              <a:t>11/14/2025</a:t>
            </a:fld>
            <a:endParaRPr lang="en-US"/>
          </a:p>
        </p:txBody>
      </p:sp>
      <p:sp>
        <p:nvSpPr>
          <p:cNvPr id="8" name="Footer Placeholder 7">
            <a:extLst>
              <a:ext uri="{FF2B5EF4-FFF2-40B4-BE49-F238E27FC236}">
                <a16:creationId xmlns:a16="http://schemas.microsoft.com/office/drawing/2014/main" id="{358A7C19-F247-2851-E6AB-2614D00E91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EBA9F50-B564-F073-E117-A1C46D8CA483}"/>
              </a:ext>
            </a:extLst>
          </p:cNvPr>
          <p:cNvSpPr>
            <a:spLocks noGrp="1"/>
          </p:cNvSpPr>
          <p:nvPr>
            <p:ph type="sldNum" sz="quarter" idx="12"/>
          </p:nvPr>
        </p:nvSpPr>
        <p:spPr/>
        <p:txBody>
          <a:bodyPr/>
          <a:lstStyle/>
          <a:p>
            <a:fld id="{32C80A1A-9A06-BB4E-A245-4AD2E12C1F59}" type="slidenum">
              <a:rPr lang="en-US" smtClean="0"/>
              <a:t>‹#›</a:t>
            </a:fld>
            <a:endParaRPr lang="en-US"/>
          </a:p>
        </p:txBody>
      </p:sp>
      <p:sp>
        <p:nvSpPr>
          <p:cNvPr id="14" name="Freeform 13">
            <a:extLst>
              <a:ext uri="{FF2B5EF4-FFF2-40B4-BE49-F238E27FC236}">
                <a16:creationId xmlns:a16="http://schemas.microsoft.com/office/drawing/2014/main" id="{EBB24E6A-894D-24E6-915E-72F22B88ECF8}"/>
              </a:ext>
            </a:extLst>
          </p:cNvPr>
          <p:cNvSpPr/>
          <p:nvPr userDrawn="1"/>
        </p:nvSpPr>
        <p:spPr>
          <a:xfrm rot="20746076">
            <a:off x="161176" y="4761841"/>
            <a:ext cx="338368" cy="337685"/>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accent5"/>
            </a:solidFill>
            <a:prstDash val="solid"/>
            <a:miter/>
          </a:ln>
        </p:spPr>
        <p:txBody>
          <a:bodyPr rtlCol="0" anchor="ctr"/>
          <a:lstStyle/>
          <a:p>
            <a:endParaRPr lang="en-US"/>
          </a:p>
        </p:txBody>
      </p:sp>
      <p:sp>
        <p:nvSpPr>
          <p:cNvPr id="3" name="Picture Placeholder 15">
            <a:extLst>
              <a:ext uri="{FF2B5EF4-FFF2-40B4-BE49-F238E27FC236}">
                <a16:creationId xmlns:a16="http://schemas.microsoft.com/office/drawing/2014/main" id="{14006799-8885-F301-CE95-EDA435B92470}"/>
              </a:ext>
            </a:extLst>
          </p:cNvPr>
          <p:cNvSpPr>
            <a:spLocks noGrp="1"/>
          </p:cNvSpPr>
          <p:nvPr>
            <p:ph type="pic" sz="quarter" idx="15"/>
          </p:nvPr>
        </p:nvSpPr>
        <p:spPr>
          <a:xfrm>
            <a:off x="6907696" y="0"/>
            <a:ext cx="5284304" cy="6858000"/>
          </a:xfrm>
          <a:solidFill>
            <a:schemeClr val="accent5"/>
          </a:solidFill>
          <a:ln>
            <a:noFill/>
          </a:ln>
        </p:spPr>
        <p:txBody>
          <a:bodyPr/>
          <a:lstStyle/>
          <a:p>
            <a:endParaRPr lang="en-US"/>
          </a:p>
        </p:txBody>
      </p:sp>
      <p:sp>
        <p:nvSpPr>
          <p:cNvPr id="6" name="Freeform 5">
            <a:extLst>
              <a:ext uri="{FF2B5EF4-FFF2-40B4-BE49-F238E27FC236}">
                <a16:creationId xmlns:a16="http://schemas.microsoft.com/office/drawing/2014/main" id="{CB907EB5-2D89-C38E-65D3-47E17DD1028B}"/>
              </a:ext>
            </a:extLst>
          </p:cNvPr>
          <p:cNvSpPr/>
          <p:nvPr userDrawn="1"/>
        </p:nvSpPr>
        <p:spPr>
          <a:xfrm rot="2553121">
            <a:off x="-199364" y="5519083"/>
            <a:ext cx="1160726" cy="1177439"/>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solidFill>
            <a:schemeClr val="accent5">
              <a:alpha val="30472"/>
            </a:schemeClr>
          </a:solidFill>
          <a:ln w="14780" cap="flat">
            <a:noFill/>
            <a:prstDash val="solid"/>
            <a:miter/>
          </a:ln>
        </p:spPr>
        <p:txBody>
          <a:bodyPr rtlCol="0" anchor="ctr"/>
          <a:lstStyle/>
          <a:p>
            <a:endParaRPr lang="en-US"/>
          </a:p>
        </p:txBody>
      </p:sp>
      <p:sp>
        <p:nvSpPr>
          <p:cNvPr id="12" name="Title Placeholder 1">
            <a:extLst>
              <a:ext uri="{FF2B5EF4-FFF2-40B4-BE49-F238E27FC236}">
                <a16:creationId xmlns:a16="http://schemas.microsoft.com/office/drawing/2014/main" id="{B36AD1F6-3285-56DB-8EAD-1E7B2040BEB2}"/>
              </a:ext>
            </a:extLst>
          </p:cNvPr>
          <p:cNvSpPr>
            <a:spLocks noGrp="1"/>
          </p:cNvSpPr>
          <p:nvPr>
            <p:ph type="title"/>
          </p:nvPr>
        </p:nvSpPr>
        <p:spPr>
          <a:xfrm>
            <a:off x="657640" y="1769165"/>
            <a:ext cx="5802796" cy="854766"/>
          </a:xfrm>
          <a:prstGeom prst="rect">
            <a:avLst/>
          </a:prstGeom>
        </p:spPr>
        <p:txBody>
          <a:bodyPr vert="horz" lIns="91440" tIns="45720" rIns="91440" bIns="45720" rtlCol="0" anchor="ctr">
            <a:noAutofit/>
          </a:bodyPr>
          <a:lstStyle>
            <a:lvl1pPr>
              <a:defRPr>
                <a:solidFill>
                  <a:schemeClr val="accent5"/>
                </a:solidFill>
              </a:defRPr>
            </a:lvl1pPr>
          </a:lstStyle>
          <a:p>
            <a:r>
              <a:rPr lang="en-GB" dirty="0"/>
              <a:t>Slide Title Here</a:t>
            </a:r>
            <a:endParaRPr lang="en-US" dirty="0"/>
          </a:p>
        </p:txBody>
      </p:sp>
      <p:sp>
        <p:nvSpPr>
          <p:cNvPr id="13" name="Text Placeholder 22">
            <a:extLst>
              <a:ext uri="{FF2B5EF4-FFF2-40B4-BE49-F238E27FC236}">
                <a16:creationId xmlns:a16="http://schemas.microsoft.com/office/drawing/2014/main" id="{B8564226-7323-A37F-9B2F-4DC3F0C7749B}"/>
              </a:ext>
            </a:extLst>
          </p:cNvPr>
          <p:cNvSpPr>
            <a:spLocks noGrp="1"/>
          </p:cNvSpPr>
          <p:nvPr>
            <p:ph type="body" sz="quarter" idx="14"/>
          </p:nvPr>
        </p:nvSpPr>
        <p:spPr>
          <a:xfrm>
            <a:off x="657640" y="2902226"/>
            <a:ext cx="5802796" cy="3210339"/>
          </a:xfrm>
        </p:spPr>
        <p:txBody>
          <a:bodyPr>
            <a:noAutofit/>
          </a:bodyPr>
          <a:lstStyle>
            <a:lvl1pPr>
              <a:lnSpc>
                <a:spcPct val="100000"/>
              </a:lnSpc>
              <a:spcAft>
                <a:spcPts val="600"/>
              </a:spcAft>
              <a:defRPr sz="1800"/>
            </a:lvl1pPr>
            <a:lvl2pPr>
              <a:lnSpc>
                <a:spcPct val="100000"/>
              </a:lnSpc>
              <a:spcAft>
                <a:spcPts val="600"/>
              </a:spcAft>
              <a:defRPr sz="1800"/>
            </a:lvl2pPr>
            <a:lvl3pPr>
              <a:lnSpc>
                <a:spcPct val="100000"/>
              </a:lnSpc>
              <a:spcAft>
                <a:spcPts val="600"/>
              </a:spcAft>
              <a:defRPr sz="1800"/>
            </a:lvl3pPr>
            <a:lvl4pPr>
              <a:lnSpc>
                <a:spcPct val="100000"/>
              </a:lnSpc>
              <a:spcAft>
                <a:spcPts val="600"/>
              </a:spcAft>
              <a:defRPr sz="1800"/>
            </a:lvl4pPr>
            <a:lvl5pPr>
              <a:lnSpc>
                <a:spcPct val="100000"/>
              </a:lnSpc>
              <a:spcAft>
                <a:spcPts val="600"/>
              </a:spcAft>
              <a:defRPr sz="1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Freeform 9">
            <a:extLst>
              <a:ext uri="{FF2B5EF4-FFF2-40B4-BE49-F238E27FC236}">
                <a16:creationId xmlns:a16="http://schemas.microsoft.com/office/drawing/2014/main" id="{721FDDC5-6B38-0686-76DE-F1E5266FE37D}"/>
              </a:ext>
            </a:extLst>
          </p:cNvPr>
          <p:cNvSpPr/>
          <p:nvPr userDrawn="1"/>
        </p:nvSpPr>
        <p:spPr>
          <a:xfrm rot="6093721">
            <a:off x="6436226" y="5700848"/>
            <a:ext cx="966120" cy="964170"/>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rgbClr val="1B3B3F"/>
            </a:solid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3269E5CD-5223-8370-024A-78D17DE26A49}"/>
              </a:ext>
            </a:extLst>
          </p:cNvPr>
          <p:cNvSpPr/>
          <p:nvPr userDrawn="1"/>
        </p:nvSpPr>
        <p:spPr>
          <a:xfrm rot="19361565">
            <a:off x="5741883" y="526265"/>
            <a:ext cx="598728" cy="597520"/>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solidFill>
            <a:schemeClr val="accent5">
              <a:alpha val="50000"/>
            </a:schemeClr>
          </a:solidFill>
          <a:ln w="1478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C7AE115-F6AF-487B-2D64-E0855524FE1B}"/>
              </a:ext>
            </a:extLst>
          </p:cNvPr>
          <p:cNvSpPr/>
          <p:nvPr userDrawn="1"/>
        </p:nvSpPr>
        <p:spPr>
          <a:xfrm rot="12356032">
            <a:off x="3999272" y="5944997"/>
            <a:ext cx="3245573" cy="3292304"/>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bg1">
                <a:alpha val="50000"/>
              </a:schemeClr>
            </a:solidFill>
            <a:prstDash val="solid"/>
            <a:miter/>
          </a:ln>
        </p:spPr>
        <p:txBody>
          <a:bodyPr rtlCol="0" anchor="ctr"/>
          <a:lstStyle/>
          <a:p>
            <a:endParaRPr lang="en-US"/>
          </a:p>
        </p:txBody>
      </p:sp>
    </p:spTree>
    <p:extLst>
      <p:ext uri="{BB962C8B-B14F-4D97-AF65-F5344CB8AC3E}">
        <p14:creationId xmlns:p14="http://schemas.microsoft.com/office/powerpoint/2010/main" val="18343678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ody Slide 3">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6B63443-8A01-E155-B5BA-5E7645247539}"/>
              </a:ext>
            </a:extLst>
          </p:cNvPr>
          <p:cNvSpPr>
            <a:spLocks noGrp="1"/>
          </p:cNvSpPr>
          <p:nvPr>
            <p:ph type="dt" sz="half" idx="10"/>
          </p:nvPr>
        </p:nvSpPr>
        <p:spPr/>
        <p:txBody>
          <a:bodyPr/>
          <a:lstStyle/>
          <a:p>
            <a:fld id="{CF6C03E3-1854-4545-BC08-2D92D3E93102}" type="datetimeFigureOut">
              <a:rPr lang="en-US" smtClean="0"/>
              <a:t>11/14/2025</a:t>
            </a:fld>
            <a:endParaRPr lang="en-US"/>
          </a:p>
        </p:txBody>
      </p:sp>
      <p:sp>
        <p:nvSpPr>
          <p:cNvPr id="5" name="Footer Placeholder 4">
            <a:extLst>
              <a:ext uri="{FF2B5EF4-FFF2-40B4-BE49-F238E27FC236}">
                <a16:creationId xmlns:a16="http://schemas.microsoft.com/office/drawing/2014/main" id="{B6925015-68A4-92FE-9758-5C92D1F80E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8B213-4A4E-0F7B-6D6E-435A255683DF}"/>
              </a:ext>
            </a:extLst>
          </p:cNvPr>
          <p:cNvSpPr>
            <a:spLocks noGrp="1"/>
          </p:cNvSpPr>
          <p:nvPr>
            <p:ph type="sldNum" sz="quarter" idx="12"/>
          </p:nvPr>
        </p:nvSpPr>
        <p:spPr/>
        <p:txBody>
          <a:bodyPr/>
          <a:lstStyle/>
          <a:p>
            <a:fld id="{32C80A1A-9A06-BB4E-A245-4AD2E12C1F59}" type="slidenum">
              <a:rPr lang="en-US" smtClean="0"/>
              <a:t>‹#›</a:t>
            </a:fld>
            <a:endParaRPr lang="en-US"/>
          </a:p>
        </p:txBody>
      </p:sp>
      <p:sp>
        <p:nvSpPr>
          <p:cNvPr id="16" name="Content Placeholder 2">
            <a:extLst>
              <a:ext uri="{FF2B5EF4-FFF2-40B4-BE49-F238E27FC236}">
                <a16:creationId xmlns:a16="http://schemas.microsoft.com/office/drawing/2014/main" id="{CC6F56C0-6584-8AD8-D0F0-E5E81FAF89B3}"/>
              </a:ext>
            </a:extLst>
          </p:cNvPr>
          <p:cNvSpPr>
            <a:spLocks noGrp="1"/>
          </p:cNvSpPr>
          <p:nvPr>
            <p:ph idx="1" hasCustomPrompt="1"/>
          </p:nvPr>
        </p:nvSpPr>
        <p:spPr>
          <a:xfrm>
            <a:off x="694082" y="1792520"/>
            <a:ext cx="10803835" cy="4351338"/>
          </a:xfrm>
        </p:spPr>
        <p:txBody>
          <a:bodyPr>
            <a:noAutofit/>
          </a:bodyPr>
          <a:lstStyle>
            <a:lvl1pPr>
              <a:lnSpc>
                <a:spcPct val="100000"/>
              </a:lnSpc>
              <a:spcBef>
                <a:spcPts val="0"/>
              </a:spcBef>
              <a:spcAft>
                <a:spcPts val="600"/>
              </a:spcAft>
              <a:defRPr sz="2000"/>
            </a:lvl1pPr>
          </a:lstStyle>
          <a:p>
            <a:pPr lvl="0"/>
            <a:r>
              <a:rPr lang="en-GB" dirty="0"/>
              <a:t>Body Copy</a:t>
            </a:r>
          </a:p>
        </p:txBody>
      </p:sp>
      <p:sp>
        <p:nvSpPr>
          <p:cNvPr id="10" name="Freeform 9">
            <a:extLst>
              <a:ext uri="{FF2B5EF4-FFF2-40B4-BE49-F238E27FC236}">
                <a16:creationId xmlns:a16="http://schemas.microsoft.com/office/drawing/2014/main" id="{6310AD6C-CA7F-7726-6B8A-05019162FA5A}"/>
              </a:ext>
            </a:extLst>
          </p:cNvPr>
          <p:cNvSpPr/>
          <p:nvPr userDrawn="1"/>
        </p:nvSpPr>
        <p:spPr>
          <a:xfrm rot="12356032">
            <a:off x="8702863" y="3917611"/>
            <a:ext cx="3245573" cy="3292304"/>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bg1">
                <a:alpha val="50000"/>
              </a:schemeClr>
            </a:solidFill>
            <a:prstDash val="solid"/>
            <a:miter/>
          </a:ln>
        </p:spPr>
        <p:txBody>
          <a:bodyPr rtlCol="0" anchor="ctr"/>
          <a:lstStyle/>
          <a:p>
            <a:endParaRPr lang="en-US"/>
          </a:p>
        </p:txBody>
      </p:sp>
      <p:sp>
        <p:nvSpPr>
          <p:cNvPr id="11" name="Title Placeholder 1">
            <a:extLst>
              <a:ext uri="{FF2B5EF4-FFF2-40B4-BE49-F238E27FC236}">
                <a16:creationId xmlns:a16="http://schemas.microsoft.com/office/drawing/2014/main" id="{89173196-D55F-7DA3-FA93-682F73E3366D}"/>
              </a:ext>
            </a:extLst>
          </p:cNvPr>
          <p:cNvSpPr>
            <a:spLocks noGrp="1"/>
          </p:cNvSpPr>
          <p:nvPr>
            <p:ph type="title" hasCustomPrompt="1"/>
          </p:nvPr>
        </p:nvSpPr>
        <p:spPr>
          <a:xfrm>
            <a:off x="4373218" y="487674"/>
            <a:ext cx="7315200" cy="947478"/>
          </a:xfrm>
          <a:prstGeom prst="rect">
            <a:avLst/>
          </a:prstGeom>
        </p:spPr>
        <p:txBody>
          <a:bodyPr vert="horz" lIns="91440" tIns="45720" rIns="91440" bIns="45720" rtlCol="0" anchor="ctr">
            <a:noAutofit/>
          </a:bodyPr>
          <a:lstStyle>
            <a:lvl1pPr>
              <a:defRPr>
                <a:solidFill>
                  <a:schemeClr val="accent5"/>
                </a:solidFill>
              </a:defRPr>
            </a:lvl1pPr>
          </a:lstStyle>
          <a:p>
            <a:r>
              <a:rPr lang="en-GB" dirty="0"/>
              <a:t>Slide Title Here</a:t>
            </a:r>
            <a:endParaRPr lang="en-US" dirty="0"/>
          </a:p>
        </p:txBody>
      </p:sp>
      <p:sp>
        <p:nvSpPr>
          <p:cNvPr id="7" name="Freeform 6">
            <a:extLst>
              <a:ext uri="{FF2B5EF4-FFF2-40B4-BE49-F238E27FC236}">
                <a16:creationId xmlns:a16="http://schemas.microsoft.com/office/drawing/2014/main" id="{196BC467-D905-D57D-A40E-B831C08AAF20}"/>
              </a:ext>
            </a:extLst>
          </p:cNvPr>
          <p:cNvSpPr/>
          <p:nvPr userDrawn="1"/>
        </p:nvSpPr>
        <p:spPr>
          <a:xfrm rot="20746076">
            <a:off x="161176" y="4761841"/>
            <a:ext cx="338368" cy="337685"/>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accent5"/>
            </a:solid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4229F435-C3D5-A229-47A4-F8BB4FF4B521}"/>
              </a:ext>
            </a:extLst>
          </p:cNvPr>
          <p:cNvSpPr/>
          <p:nvPr userDrawn="1"/>
        </p:nvSpPr>
        <p:spPr>
          <a:xfrm rot="6093721">
            <a:off x="11139817" y="3673462"/>
            <a:ext cx="966120" cy="964170"/>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accent5">
                <a:alpha val="40356"/>
              </a:schemeClr>
            </a:solid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D2C2830C-AD95-0638-0D9D-3A7BE4B642C7}"/>
              </a:ext>
            </a:extLst>
          </p:cNvPr>
          <p:cNvSpPr/>
          <p:nvPr userDrawn="1"/>
        </p:nvSpPr>
        <p:spPr>
          <a:xfrm rot="2553121">
            <a:off x="-199364" y="5519083"/>
            <a:ext cx="1160726" cy="1177439"/>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solidFill>
            <a:schemeClr val="accent5">
              <a:alpha val="30472"/>
            </a:schemeClr>
          </a:solidFill>
          <a:ln w="1478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85AF05C9-347F-8B73-A972-566E4E60DEC8}"/>
              </a:ext>
            </a:extLst>
          </p:cNvPr>
          <p:cNvSpPr/>
          <p:nvPr userDrawn="1"/>
        </p:nvSpPr>
        <p:spPr>
          <a:xfrm rot="19361565">
            <a:off x="11742701" y="420568"/>
            <a:ext cx="598728" cy="597520"/>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solidFill>
            <a:schemeClr val="accent5">
              <a:alpha val="50000"/>
            </a:schemeClr>
          </a:solidFill>
          <a:ln w="14780" cap="flat">
            <a:noFill/>
            <a:prstDash val="solid"/>
            <a:miter/>
          </a:ln>
        </p:spPr>
        <p:txBody>
          <a:bodyPr rtlCol="0" anchor="ctr"/>
          <a:lstStyle/>
          <a:p>
            <a:endParaRPr lang="en-US"/>
          </a:p>
        </p:txBody>
      </p:sp>
    </p:spTree>
    <p:extLst>
      <p:ext uri="{BB962C8B-B14F-4D97-AF65-F5344CB8AC3E}">
        <p14:creationId xmlns:p14="http://schemas.microsoft.com/office/powerpoint/2010/main" val="13357868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ody Slide 4">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5E6E6B4-D7AA-BE14-D239-F99413176998}"/>
              </a:ext>
            </a:extLst>
          </p:cNvPr>
          <p:cNvSpPr>
            <a:spLocks noGrp="1"/>
          </p:cNvSpPr>
          <p:nvPr>
            <p:ph type="dt" sz="half" idx="10"/>
          </p:nvPr>
        </p:nvSpPr>
        <p:spPr/>
        <p:txBody>
          <a:bodyPr/>
          <a:lstStyle/>
          <a:p>
            <a:fld id="{CF6C03E3-1854-4545-BC08-2D92D3E93102}" type="datetimeFigureOut">
              <a:rPr lang="en-US" smtClean="0"/>
              <a:t>11/14/2025</a:t>
            </a:fld>
            <a:endParaRPr lang="en-US"/>
          </a:p>
        </p:txBody>
      </p:sp>
      <p:sp>
        <p:nvSpPr>
          <p:cNvPr id="4" name="Footer Placeholder 3">
            <a:extLst>
              <a:ext uri="{FF2B5EF4-FFF2-40B4-BE49-F238E27FC236}">
                <a16:creationId xmlns:a16="http://schemas.microsoft.com/office/drawing/2014/main" id="{E71DEA16-8850-7687-30AB-43F93A7D48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B78EDD-07EC-6003-F5FC-E1DA437F157E}"/>
              </a:ext>
            </a:extLst>
          </p:cNvPr>
          <p:cNvSpPr>
            <a:spLocks noGrp="1"/>
          </p:cNvSpPr>
          <p:nvPr>
            <p:ph type="sldNum" sz="quarter" idx="12"/>
          </p:nvPr>
        </p:nvSpPr>
        <p:spPr/>
        <p:txBody>
          <a:bodyPr/>
          <a:lstStyle/>
          <a:p>
            <a:fld id="{32C80A1A-9A06-BB4E-A245-4AD2E12C1F59}" type="slidenum">
              <a:rPr lang="en-US" smtClean="0"/>
              <a:t>‹#›</a:t>
            </a:fld>
            <a:endParaRPr lang="en-US"/>
          </a:p>
        </p:txBody>
      </p:sp>
      <p:sp>
        <p:nvSpPr>
          <p:cNvPr id="2" name="Title Placeholder 1">
            <a:extLst>
              <a:ext uri="{FF2B5EF4-FFF2-40B4-BE49-F238E27FC236}">
                <a16:creationId xmlns:a16="http://schemas.microsoft.com/office/drawing/2014/main" id="{A502F0FE-2ACA-BF4C-27FB-8A7B220EF1CB}"/>
              </a:ext>
            </a:extLst>
          </p:cNvPr>
          <p:cNvSpPr>
            <a:spLocks noGrp="1"/>
          </p:cNvSpPr>
          <p:nvPr>
            <p:ph type="title" hasCustomPrompt="1"/>
          </p:nvPr>
        </p:nvSpPr>
        <p:spPr>
          <a:xfrm>
            <a:off x="4373218" y="487674"/>
            <a:ext cx="7315200" cy="947478"/>
          </a:xfrm>
          <a:prstGeom prst="rect">
            <a:avLst/>
          </a:prstGeom>
        </p:spPr>
        <p:txBody>
          <a:bodyPr vert="horz" lIns="91440" tIns="45720" rIns="91440" bIns="45720" rtlCol="0" anchor="ctr">
            <a:noAutofit/>
          </a:bodyPr>
          <a:lstStyle>
            <a:lvl1pPr>
              <a:defRPr>
                <a:solidFill>
                  <a:schemeClr val="accent5"/>
                </a:solidFill>
              </a:defRPr>
            </a:lvl1pPr>
          </a:lstStyle>
          <a:p>
            <a:r>
              <a:rPr lang="en-GB" dirty="0"/>
              <a:t>Slide Title Here</a:t>
            </a:r>
            <a:endParaRPr lang="en-US" dirty="0"/>
          </a:p>
        </p:txBody>
      </p:sp>
    </p:spTree>
    <p:extLst>
      <p:ext uri="{BB962C8B-B14F-4D97-AF65-F5344CB8AC3E}">
        <p14:creationId xmlns:p14="http://schemas.microsoft.com/office/powerpoint/2010/main" val="29835889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ody Slide 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6D18D1B-36B0-5FC2-4CE2-53B53B01D502}"/>
              </a:ext>
            </a:extLst>
          </p:cNvPr>
          <p:cNvSpPr>
            <a:spLocks noGrp="1"/>
          </p:cNvSpPr>
          <p:nvPr>
            <p:ph type="pic" sz="quarter" idx="13"/>
          </p:nvPr>
        </p:nvSpPr>
        <p:spPr>
          <a:xfrm>
            <a:off x="6194427" y="-914400"/>
            <a:ext cx="9488928" cy="9683780"/>
          </a:xfrm>
          <a:custGeom>
            <a:avLst/>
            <a:gdLst>
              <a:gd name="connsiteX0" fmla="*/ 2470557 w 8572686"/>
              <a:gd name="connsiteY0" fmla="*/ 2 h 8748724"/>
              <a:gd name="connsiteX1" fmla="*/ 2565216 w 8572686"/>
              <a:gd name="connsiteY1" fmla="*/ 7820 h 8748724"/>
              <a:gd name="connsiteX2" fmla="*/ 7116869 w 8572686"/>
              <a:gd name="connsiteY2" fmla="*/ 1062752 h 8748724"/>
              <a:gd name="connsiteX3" fmla="*/ 7606565 w 8572686"/>
              <a:gd name="connsiteY3" fmla="*/ 1557776 h 8748724"/>
              <a:gd name="connsiteX4" fmla="*/ 8565944 w 8572686"/>
              <a:gd name="connsiteY4" fmla="*/ 5766791 h 8748724"/>
              <a:gd name="connsiteX5" fmla="*/ 8245532 w 8572686"/>
              <a:gd name="connsiteY5" fmla="*/ 6385694 h 8748724"/>
              <a:gd name="connsiteX6" fmla="*/ 3666541 w 8572686"/>
              <a:gd name="connsiteY6" fmla="*/ 8685514 h 8748724"/>
              <a:gd name="connsiteX7" fmla="*/ 2978772 w 8572686"/>
              <a:gd name="connsiteY7" fmla="*/ 8572974 h 8748724"/>
              <a:gd name="connsiteX8" fmla="*/ 171024 w 8572686"/>
              <a:gd name="connsiteY8" fmla="*/ 5292310 h 8748724"/>
              <a:gd name="connsiteX9" fmla="*/ 66363 w 8572686"/>
              <a:gd name="connsiteY9" fmla="*/ 4603901 h 8748724"/>
              <a:gd name="connsiteX10" fmla="*/ 1942270 w 8572686"/>
              <a:gd name="connsiteY10" fmla="*/ 320698 h 8748724"/>
              <a:gd name="connsiteX11" fmla="*/ 2202971 w 8572686"/>
              <a:gd name="connsiteY11" fmla="*/ 63201 h 8748724"/>
              <a:gd name="connsiteX12" fmla="*/ 2202995 w 8572686"/>
              <a:gd name="connsiteY12" fmla="*/ 63189 h 8748724"/>
              <a:gd name="connsiteX13" fmla="*/ 2203022 w 8572686"/>
              <a:gd name="connsiteY13" fmla="*/ 63176 h 8748724"/>
              <a:gd name="connsiteX14" fmla="*/ 2470557 w 8572686"/>
              <a:gd name="connsiteY14" fmla="*/ 2 h 874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72686" h="8748724">
                <a:moveTo>
                  <a:pt x="2470557" y="2"/>
                </a:moveTo>
                <a:cubicBezTo>
                  <a:pt x="2501911" y="72"/>
                  <a:pt x="2533550" y="2635"/>
                  <a:pt x="2565216" y="7820"/>
                </a:cubicBezTo>
                <a:lnTo>
                  <a:pt x="7116869" y="1062752"/>
                </a:lnTo>
                <a:cubicBezTo>
                  <a:pt x="7370229" y="1104236"/>
                  <a:pt x="7568029" y="1303988"/>
                  <a:pt x="7606565" y="1557776"/>
                </a:cubicBezTo>
                <a:lnTo>
                  <a:pt x="8565944" y="5766791"/>
                </a:lnTo>
                <a:cubicBezTo>
                  <a:pt x="8604478" y="6020581"/>
                  <a:pt x="8475199" y="6270343"/>
                  <a:pt x="8245532" y="6385694"/>
                </a:cubicBezTo>
                <a:lnTo>
                  <a:pt x="3666541" y="8685514"/>
                </a:lnTo>
                <a:cubicBezTo>
                  <a:pt x="3436874" y="8800865"/>
                  <a:pt x="3159325" y="8755434"/>
                  <a:pt x="2978772" y="8572974"/>
                </a:cubicBezTo>
                <a:lnTo>
                  <a:pt x="171024" y="5292310"/>
                </a:lnTo>
                <a:cubicBezTo>
                  <a:pt x="-9526" y="5109849"/>
                  <a:pt x="-51664" y="4831915"/>
                  <a:pt x="66363" y="4603901"/>
                </a:cubicBezTo>
                <a:lnTo>
                  <a:pt x="1942270" y="320698"/>
                </a:lnTo>
                <a:cubicBezTo>
                  <a:pt x="2001289" y="206698"/>
                  <a:pt x="2093660" y="118116"/>
                  <a:pt x="2202971" y="63201"/>
                </a:cubicBezTo>
                <a:cubicBezTo>
                  <a:pt x="2202971" y="63201"/>
                  <a:pt x="2202971" y="63201"/>
                  <a:pt x="2202995" y="63189"/>
                </a:cubicBezTo>
                <a:cubicBezTo>
                  <a:pt x="2202995" y="63189"/>
                  <a:pt x="2203022" y="63176"/>
                  <a:pt x="2203022" y="63176"/>
                </a:cubicBezTo>
                <a:cubicBezTo>
                  <a:pt x="2284993" y="22015"/>
                  <a:pt x="2376494" y="-209"/>
                  <a:pt x="2470557" y="2"/>
                </a:cubicBezTo>
                <a:close/>
              </a:path>
            </a:pathLst>
          </a:custGeom>
          <a:solidFill>
            <a:schemeClr val="accent6"/>
          </a:solidFill>
        </p:spPr>
        <p:txBody>
          <a:bodyPr wrap="square">
            <a:noAutofit/>
          </a:bodyPr>
          <a:lstStyle/>
          <a:p>
            <a:endParaRPr lang="en-US"/>
          </a:p>
        </p:txBody>
      </p:sp>
      <p:sp>
        <p:nvSpPr>
          <p:cNvPr id="7" name="Date Placeholder 6">
            <a:extLst>
              <a:ext uri="{FF2B5EF4-FFF2-40B4-BE49-F238E27FC236}">
                <a16:creationId xmlns:a16="http://schemas.microsoft.com/office/drawing/2014/main" id="{20BB94C0-D798-FA6A-53BD-0C0549D22C6C}"/>
              </a:ext>
            </a:extLst>
          </p:cNvPr>
          <p:cNvSpPr>
            <a:spLocks noGrp="1"/>
          </p:cNvSpPr>
          <p:nvPr>
            <p:ph type="dt" sz="half" idx="10"/>
          </p:nvPr>
        </p:nvSpPr>
        <p:spPr/>
        <p:txBody>
          <a:bodyPr/>
          <a:lstStyle/>
          <a:p>
            <a:fld id="{CF6C03E3-1854-4545-BC08-2D92D3E93102}" type="datetimeFigureOut">
              <a:rPr lang="en-US" smtClean="0"/>
              <a:t>11/14/2025</a:t>
            </a:fld>
            <a:endParaRPr lang="en-US"/>
          </a:p>
        </p:txBody>
      </p:sp>
      <p:sp>
        <p:nvSpPr>
          <p:cNvPr id="8" name="Footer Placeholder 7">
            <a:extLst>
              <a:ext uri="{FF2B5EF4-FFF2-40B4-BE49-F238E27FC236}">
                <a16:creationId xmlns:a16="http://schemas.microsoft.com/office/drawing/2014/main" id="{358A7C19-F247-2851-E6AB-2614D00E91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EBA9F50-B564-F073-E117-A1C46D8CA483}"/>
              </a:ext>
            </a:extLst>
          </p:cNvPr>
          <p:cNvSpPr>
            <a:spLocks noGrp="1"/>
          </p:cNvSpPr>
          <p:nvPr>
            <p:ph type="sldNum" sz="quarter" idx="12"/>
          </p:nvPr>
        </p:nvSpPr>
        <p:spPr/>
        <p:txBody>
          <a:bodyPr/>
          <a:lstStyle/>
          <a:p>
            <a:fld id="{32C80A1A-9A06-BB4E-A245-4AD2E12C1F59}" type="slidenum">
              <a:rPr lang="en-US" smtClean="0"/>
              <a:t>‹#›</a:t>
            </a:fld>
            <a:endParaRPr lang="en-US"/>
          </a:p>
        </p:txBody>
      </p:sp>
      <p:sp>
        <p:nvSpPr>
          <p:cNvPr id="13" name="Freeform 12">
            <a:extLst>
              <a:ext uri="{FF2B5EF4-FFF2-40B4-BE49-F238E27FC236}">
                <a16:creationId xmlns:a16="http://schemas.microsoft.com/office/drawing/2014/main" id="{B4710776-085A-B300-6639-F978500D1D01}"/>
              </a:ext>
            </a:extLst>
          </p:cNvPr>
          <p:cNvSpPr/>
          <p:nvPr userDrawn="1"/>
        </p:nvSpPr>
        <p:spPr>
          <a:xfrm rot="6093721">
            <a:off x="7020439" y="5806034"/>
            <a:ext cx="966120" cy="964170"/>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rgbClr val="B0DEF0"/>
            </a:solid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BB24E6A-894D-24E6-915E-72F22B88ECF8}"/>
              </a:ext>
            </a:extLst>
          </p:cNvPr>
          <p:cNvSpPr/>
          <p:nvPr userDrawn="1"/>
        </p:nvSpPr>
        <p:spPr>
          <a:xfrm rot="20746076">
            <a:off x="161176" y="4761841"/>
            <a:ext cx="338368" cy="337685"/>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accent6">
                <a:alpha val="60000"/>
              </a:schemeClr>
            </a:solid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A3A378B2-F4BD-83D5-52E9-E3CE4C663191}"/>
              </a:ext>
            </a:extLst>
          </p:cNvPr>
          <p:cNvSpPr/>
          <p:nvPr userDrawn="1"/>
        </p:nvSpPr>
        <p:spPr>
          <a:xfrm rot="19361565">
            <a:off x="5984514" y="555561"/>
            <a:ext cx="598728" cy="597520"/>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solidFill>
            <a:schemeClr val="accent6">
              <a:alpha val="50000"/>
            </a:schemeClr>
          </a:solidFill>
          <a:ln w="1478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FE9C2023-F2DF-2476-0128-7354A4945EEF}"/>
              </a:ext>
            </a:extLst>
          </p:cNvPr>
          <p:cNvSpPr/>
          <p:nvPr userDrawn="1"/>
        </p:nvSpPr>
        <p:spPr>
          <a:xfrm rot="12356032">
            <a:off x="-2312738" y="5474612"/>
            <a:ext cx="3245573" cy="3292304"/>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bg1">
                <a:alpha val="50000"/>
              </a:schemeClr>
            </a:solidFill>
            <a:prstDash val="solid"/>
            <a:miter/>
          </a:ln>
        </p:spPr>
        <p:txBody>
          <a:bodyPr rtlCol="0" anchor="ctr"/>
          <a:lstStyle/>
          <a:p>
            <a:endParaRPr lang="en-US"/>
          </a:p>
        </p:txBody>
      </p:sp>
      <p:sp>
        <p:nvSpPr>
          <p:cNvPr id="23" name="Text Placeholder 22">
            <a:extLst>
              <a:ext uri="{FF2B5EF4-FFF2-40B4-BE49-F238E27FC236}">
                <a16:creationId xmlns:a16="http://schemas.microsoft.com/office/drawing/2014/main" id="{C4AA6064-B759-EC3B-E98A-3E59655BD5EC}"/>
              </a:ext>
            </a:extLst>
          </p:cNvPr>
          <p:cNvSpPr>
            <a:spLocks noGrp="1"/>
          </p:cNvSpPr>
          <p:nvPr>
            <p:ph type="body" sz="quarter" idx="14"/>
          </p:nvPr>
        </p:nvSpPr>
        <p:spPr>
          <a:xfrm>
            <a:off x="657640" y="2902226"/>
            <a:ext cx="5339935" cy="3210339"/>
          </a:xfrm>
        </p:spPr>
        <p:txBody>
          <a:bodyPr>
            <a:noAutofit/>
          </a:bodyPr>
          <a:lstStyle>
            <a:lvl1pPr>
              <a:lnSpc>
                <a:spcPct val="100000"/>
              </a:lnSpc>
              <a:spcAft>
                <a:spcPts val="600"/>
              </a:spcAft>
              <a:defRPr sz="1800"/>
            </a:lvl1pPr>
            <a:lvl2pPr>
              <a:lnSpc>
                <a:spcPct val="100000"/>
              </a:lnSpc>
              <a:spcAft>
                <a:spcPts val="600"/>
              </a:spcAft>
              <a:defRPr sz="1800"/>
            </a:lvl2pPr>
            <a:lvl3pPr>
              <a:lnSpc>
                <a:spcPct val="100000"/>
              </a:lnSpc>
              <a:spcAft>
                <a:spcPts val="600"/>
              </a:spcAft>
              <a:defRPr sz="1800"/>
            </a:lvl3pPr>
            <a:lvl4pPr>
              <a:lnSpc>
                <a:spcPct val="100000"/>
              </a:lnSpc>
              <a:spcAft>
                <a:spcPts val="600"/>
              </a:spcAft>
              <a:defRPr sz="1800"/>
            </a:lvl4pPr>
            <a:lvl5pPr>
              <a:lnSpc>
                <a:spcPct val="100000"/>
              </a:lnSpc>
              <a:spcAft>
                <a:spcPts val="600"/>
              </a:spcAft>
              <a:defRPr sz="1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Placeholder 1">
            <a:extLst>
              <a:ext uri="{FF2B5EF4-FFF2-40B4-BE49-F238E27FC236}">
                <a16:creationId xmlns:a16="http://schemas.microsoft.com/office/drawing/2014/main" id="{7D4EC1B9-8933-028D-CDEC-AFE5006F7C55}"/>
              </a:ext>
            </a:extLst>
          </p:cNvPr>
          <p:cNvSpPr>
            <a:spLocks noGrp="1"/>
          </p:cNvSpPr>
          <p:nvPr>
            <p:ph type="title"/>
          </p:nvPr>
        </p:nvSpPr>
        <p:spPr>
          <a:xfrm>
            <a:off x="657640" y="1769165"/>
            <a:ext cx="6581360" cy="854766"/>
          </a:xfrm>
          <a:prstGeom prst="rect">
            <a:avLst/>
          </a:prstGeom>
        </p:spPr>
        <p:txBody>
          <a:bodyPr vert="horz" lIns="91440" tIns="45720" rIns="91440" bIns="45720" rtlCol="0" anchor="ctr">
            <a:noAutofit/>
          </a:bodyPr>
          <a:lstStyle>
            <a:lvl1pPr>
              <a:defRPr>
                <a:solidFill>
                  <a:schemeClr val="accent6"/>
                </a:solidFill>
              </a:defRPr>
            </a:lvl1pPr>
          </a:lstStyle>
          <a:p>
            <a:r>
              <a:rPr lang="en-GB" dirty="0"/>
              <a:t>Slide Title Here</a:t>
            </a:r>
            <a:endParaRPr lang="en-US" dirty="0"/>
          </a:p>
        </p:txBody>
      </p:sp>
    </p:spTree>
    <p:extLst>
      <p:ext uri="{BB962C8B-B14F-4D97-AF65-F5344CB8AC3E}">
        <p14:creationId xmlns:p14="http://schemas.microsoft.com/office/powerpoint/2010/main" val="14490790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ody Slide 2">
    <p:spTree>
      <p:nvGrpSpPr>
        <p:cNvPr id="1" name=""/>
        <p:cNvGrpSpPr/>
        <p:nvPr/>
      </p:nvGrpSpPr>
      <p:grpSpPr>
        <a:xfrm>
          <a:off x="0" y="0"/>
          <a:ext cx="0" cy="0"/>
          <a:chOff x="0" y="0"/>
          <a:chExt cx="0" cy="0"/>
        </a:xfrm>
      </p:grpSpPr>
      <p:sp>
        <p:nvSpPr>
          <p:cNvPr id="3" name="Picture Placeholder 15">
            <a:extLst>
              <a:ext uri="{FF2B5EF4-FFF2-40B4-BE49-F238E27FC236}">
                <a16:creationId xmlns:a16="http://schemas.microsoft.com/office/drawing/2014/main" id="{1925DF14-8DF2-9EEA-2AD1-AB66E3429256}"/>
              </a:ext>
            </a:extLst>
          </p:cNvPr>
          <p:cNvSpPr>
            <a:spLocks noGrp="1"/>
          </p:cNvSpPr>
          <p:nvPr>
            <p:ph type="pic" sz="quarter" idx="15"/>
          </p:nvPr>
        </p:nvSpPr>
        <p:spPr>
          <a:xfrm>
            <a:off x="6907696" y="0"/>
            <a:ext cx="5284304" cy="6858000"/>
          </a:xfrm>
          <a:solidFill>
            <a:schemeClr val="accent6"/>
          </a:solidFill>
          <a:ln>
            <a:noFill/>
          </a:ln>
        </p:spPr>
        <p:txBody>
          <a:bodyPr/>
          <a:lstStyle/>
          <a:p>
            <a:endParaRPr lang="en-US"/>
          </a:p>
        </p:txBody>
      </p:sp>
      <p:sp>
        <p:nvSpPr>
          <p:cNvPr id="7" name="Date Placeholder 6">
            <a:extLst>
              <a:ext uri="{FF2B5EF4-FFF2-40B4-BE49-F238E27FC236}">
                <a16:creationId xmlns:a16="http://schemas.microsoft.com/office/drawing/2014/main" id="{20BB94C0-D798-FA6A-53BD-0C0549D22C6C}"/>
              </a:ext>
            </a:extLst>
          </p:cNvPr>
          <p:cNvSpPr>
            <a:spLocks noGrp="1"/>
          </p:cNvSpPr>
          <p:nvPr>
            <p:ph type="dt" sz="half" idx="10"/>
          </p:nvPr>
        </p:nvSpPr>
        <p:spPr/>
        <p:txBody>
          <a:bodyPr/>
          <a:lstStyle/>
          <a:p>
            <a:fld id="{CF6C03E3-1854-4545-BC08-2D92D3E93102}" type="datetimeFigureOut">
              <a:rPr lang="en-US" smtClean="0"/>
              <a:t>11/14/2025</a:t>
            </a:fld>
            <a:endParaRPr lang="en-US"/>
          </a:p>
        </p:txBody>
      </p:sp>
      <p:sp>
        <p:nvSpPr>
          <p:cNvPr id="8" name="Footer Placeholder 7">
            <a:extLst>
              <a:ext uri="{FF2B5EF4-FFF2-40B4-BE49-F238E27FC236}">
                <a16:creationId xmlns:a16="http://schemas.microsoft.com/office/drawing/2014/main" id="{358A7C19-F247-2851-E6AB-2614D00E91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EBA9F50-B564-F073-E117-A1C46D8CA483}"/>
              </a:ext>
            </a:extLst>
          </p:cNvPr>
          <p:cNvSpPr>
            <a:spLocks noGrp="1"/>
          </p:cNvSpPr>
          <p:nvPr>
            <p:ph type="sldNum" sz="quarter" idx="12"/>
          </p:nvPr>
        </p:nvSpPr>
        <p:spPr/>
        <p:txBody>
          <a:bodyPr/>
          <a:lstStyle/>
          <a:p>
            <a:fld id="{32C80A1A-9A06-BB4E-A245-4AD2E12C1F59}" type="slidenum">
              <a:rPr lang="en-US" smtClean="0"/>
              <a:t>‹#›</a:t>
            </a:fld>
            <a:endParaRPr lang="en-US"/>
          </a:p>
        </p:txBody>
      </p:sp>
      <p:sp>
        <p:nvSpPr>
          <p:cNvPr id="14" name="Freeform 13">
            <a:extLst>
              <a:ext uri="{FF2B5EF4-FFF2-40B4-BE49-F238E27FC236}">
                <a16:creationId xmlns:a16="http://schemas.microsoft.com/office/drawing/2014/main" id="{EBB24E6A-894D-24E6-915E-72F22B88ECF8}"/>
              </a:ext>
            </a:extLst>
          </p:cNvPr>
          <p:cNvSpPr/>
          <p:nvPr userDrawn="1"/>
        </p:nvSpPr>
        <p:spPr>
          <a:xfrm rot="20746076">
            <a:off x="161176" y="4761841"/>
            <a:ext cx="338368" cy="337685"/>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accent6">
                <a:alpha val="60000"/>
              </a:schemeClr>
            </a:solid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CB907EB5-2D89-C38E-65D3-47E17DD1028B}"/>
              </a:ext>
            </a:extLst>
          </p:cNvPr>
          <p:cNvSpPr/>
          <p:nvPr userDrawn="1"/>
        </p:nvSpPr>
        <p:spPr>
          <a:xfrm rot="2553121">
            <a:off x="-199364" y="5519083"/>
            <a:ext cx="1160726" cy="1177439"/>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solidFill>
            <a:schemeClr val="accent6">
              <a:alpha val="30472"/>
            </a:schemeClr>
          </a:solidFill>
          <a:ln w="14780" cap="flat">
            <a:noFill/>
            <a:prstDash val="solid"/>
            <a:miter/>
          </a:ln>
        </p:spPr>
        <p:txBody>
          <a:bodyPr rtlCol="0" anchor="ctr"/>
          <a:lstStyle/>
          <a:p>
            <a:endParaRPr lang="en-US"/>
          </a:p>
        </p:txBody>
      </p:sp>
      <p:sp>
        <p:nvSpPr>
          <p:cNvPr id="12" name="Title Placeholder 1">
            <a:extLst>
              <a:ext uri="{FF2B5EF4-FFF2-40B4-BE49-F238E27FC236}">
                <a16:creationId xmlns:a16="http://schemas.microsoft.com/office/drawing/2014/main" id="{B36AD1F6-3285-56DB-8EAD-1E7B2040BEB2}"/>
              </a:ext>
            </a:extLst>
          </p:cNvPr>
          <p:cNvSpPr>
            <a:spLocks noGrp="1"/>
          </p:cNvSpPr>
          <p:nvPr>
            <p:ph type="title"/>
          </p:nvPr>
        </p:nvSpPr>
        <p:spPr>
          <a:xfrm>
            <a:off x="657640" y="1769165"/>
            <a:ext cx="5802796" cy="854766"/>
          </a:xfrm>
          <a:prstGeom prst="rect">
            <a:avLst/>
          </a:prstGeom>
        </p:spPr>
        <p:txBody>
          <a:bodyPr vert="horz" lIns="91440" tIns="45720" rIns="91440" bIns="45720" rtlCol="0" anchor="ctr">
            <a:noAutofit/>
          </a:bodyPr>
          <a:lstStyle>
            <a:lvl1pPr>
              <a:defRPr>
                <a:solidFill>
                  <a:schemeClr val="accent6"/>
                </a:solidFill>
              </a:defRPr>
            </a:lvl1pPr>
          </a:lstStyle>
          <a:p>
            <a:r>
              <a:rPr lang="en-GB" dirty="0"/>
              <a:t>Slide Title Here</a:t>
            </a:r>
            <a:endParaRPr lang="en-US" dirty="0"/>
          </a:p>
        </p:txBody>
      </p:sp>
      <p:sp>
        <p:nvSpPr>
          <p:cNvPr id="13" name="Text Placeholder 22">
            <a:extLst>
              <a:ext uri="{FF2B5EF4-FFF2-40B4-BE49-F238E27FC236}">
                <a16:creationId xmlns:a16="http://schemas.microsoft.com/office/drawing/2014/main" id="{B8564226-7323-A37F-9B2F-4DC3F0C7749B}"/>
              </a:ext>
            </a:extLst>
          </p:cNvPr>
          <p:cNvSpPr>
            <a:spLocks noGrp="1"/>
          </p:cNvSpPr>
          <p:nvPr>
            <p:ph type="body" sz="quarter" idx="14"/>
          </p:nvPr>
        </p:nvSpPr>
        <p:spPr>
          <a:xfrm>
            <a:off x="657640" y="2902226"/>
            <a:ext cx="5802796" cy="3210339"/>
          </a:xfrm>
        </p:spPr>
        <p:txBody>
          <a:bodyPr>
            <a:noAutofit/>
          </a:bodyPr>
          <a:lstStyle>
            <a:lvl1pPr>
              <a:lnSpc>
                <a:spcPct val="100000"/>
              </a:lnSpc>
              <a:spcAft>
                <a:spcPts val="600"/>
              </a:spcAft>
              <a:defRPr sz="1800"/>
            </a:lvl1pPr>
            <a:lvl2pPr>
              <a:lnSpc>
                <a:spcPct val="100000"/>
              </a:lnSpc>
              <a:spcAft>
                <a:spcPts val="600"/>
              </a:spcAft>
              <a:defRPr sz="1800"/>
            </a:lvl2pPr>
            <a:lvl3pPr>
              <a:lnSpc>
                <a:spcPct val="100000"/>
              </a:lnSpc>
              <a:spcAft>
                <a:spcPts val="600"/>
              </a:spcAft>
              <a:defRPr sz="1800"/>
            </a:lvl3pPr>
            <a:lvl4pPr>
              <a:lnSpc>
                <a:spcPct val="100000"/>
              </a:lnSpc>
              <a:spcAft>
                <a:spcPts val="600"/>
              </a:spcAft>
              <a:defRPr sz="1800"/>
            </a:lvl4pPr>
            <a:lvl5pPr>
              <a:lnSpc>
                <a:spcPct val="100000"/>
              </a:lnSpc>
              <a:spcAft>
                <a:spcPts val="600"/>
              </a:spcAft>
              <a:defRPr sz="1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Freeform 9">
            <a:extLst>
              <a:ext uri="{FF2B5EF4-FFF2-40B4-BE49-F238E27FC236}">
                <a16:creationId xmlns:a16="http://schemas.microsoft.com/office/drawing/2014/main" id="{9C092ADA-E77E-6DFA-D2A7-0638D9374BED}"/>
              </a:ext>
            </a:extLst>
          </p:cNvPr>
          <p:cNvSpPr/>
          <p:nvPr userDrawn="1"/>
        </p:nvSpPr>
        <p:spPr>
          <a:xfrm rot="6093721">
            <a:off x="6436226" y="5700848"/>
            <a:ext cx="966120" cy="964170"/>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rgbClr val="B0DEF0"/>
            </a:solid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E9E55AAB-BB6C-C0DE-829E-CDF72A424530}"/>
              </a:ext>
            </a:extLst>
          </p:cNvPr>
          <p:cNvSpPr/>
          <p:nvPr userDrawn="1"/>
        </p:nvSpPr>
        <p:spPr>
          <a:xfrm rot="19361565">
            <a:off x="5741883" y="526265"/>
            <a:ext cx="598728" cy="597520"/>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solidFill>
            <a:schemeClr val="accent6">
              <a:alpha val="50000"/>
            </a:schemeClr>
          </a:solidFill>
          <a:ln w="1478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E4B322D-A031-4A10-C0E8-6542CC79C3B1}"/>
              </a:ext>
            </a:extLst>
          </p:cNvPr>
          <p:cNvSpPr/>
          <p:nvPr userDrawn="1"/>
        </p:nvSpPr>
        <p:spPr>
          <a:xfrm rot="12356032">
            <a:off x="3999272" y="5944997"/>
            <a:ext cx="3245573" cy="3292304"/>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bg1">
                <a:alpha val="50000"/>
              </a:schemeClr>
            </a:solidFill>
            <a:prstDash val="solid"/>
            <a:miter/>
          </a:ln>
        </p:spPr>
        <p:txBody>
          <a:bodyPr rtlCol="0" anchor="ctr"/>
          <a:lstStyle/>
          <a:p>
            <a:endParaRPr lang="en-US"/>
          </a:p>
        </p:txBody>
      </p:sp>
    </p:spTree>
    <p:extLst>
      <p:ext uri="{BB962C8B-B14F-4D97-AF65-F5344CB8AC3E}">
        <p14:creationId xmlns:p14="http://schemas.microsoft.com/office/powerpoint/2010/main" val="39050090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ody Slide 3">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6B63443-8A01-E155-B5BA-5E7645247539}"/>
              </a:ext>
            </a:extLst>
          </p:cNvPr>
          <p:cNvSpPr>
            <a:spLocks noGrp="1"/>
          </p:cNvSpPr>
          <p:nvPr>
            <p:ph type="dt" sz="half" idx="10"/>
          </p:nvPr>
        </p:nvSpPr>
        <p:spPr/>
        <p:txBody>
          <a:bodyPr/>
          <a:lstStyle/>
          <a:p>
            <a:fld id="{CF6C03E3-1854-4545-BC08-2D92D3E93102}" type="datetimeFigureOut">
              <a:rPr lang="en-US" smtClean="0"/>
              <a:t>11/14/2025</a:t>
            </a:fld>
            <a:endParaRPr lang="en-US"/>
          </a:p>
        </p:txBody>
      </p:sp>
      <p:sp>
        <p:nvSpPr>
          <p:cNvPr id="5" name="Footer Placeholder 4">
            <a:extLst>
              <a:ext uri="{FF2B5EF4-FFF2-40B4-BE49-F238E27FC236}">
                <a16:creationId xmlns:a16="http://schemas.microsoft.com/office/drawing/2014/main" id="{B6925015-68A4-92FE-9758-5C92D1F80E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8B213-4A4E-0F7B-6D6E-435A255683DF}"/>
              </a:ext>
            </a:extLst>
          </p:cNvPr>
          <p:cNvSpPr>
            <a:spLocks noGrp="1"/>
          </p:cNvSpPr>
          <p:nvPr>
            <p:ph type="sldNum" sz="quarter" idx="12"/>
          </p:nvPr>
        </p:nvSpPr>
        <p:spPr/>
        <p:txBody>
          <a:bodyPr/>
          <a:lstStyle/>
          <a:p>
            <a:fld id="{32C80A1A-9A06-BB4E-A245-4AD2E12C1F59}" type="slidenum">
              <a:rPr lang="en-US" smtClean="0"/>
              <a:t>‹#›</a:t>
            </a:fld>
            <a:endParaRPr lang="en-US"/>
          </a:p>
        </p:txBody>
      </p:sp>
      <p:sp>
        <p:nvSpPr>
          <p:cNvPr id="16" name="Content Placeholder 2">
            <a:extLst>
              <a:ext uri="{FF2B5EF4-FFF2-40B4-BE49-F238E27FC236}">
                <a16:creationId xmlns:a16="http://schemas.microsoft.com/office/drawing/2014/main" id="{CC6F56C0-6584-8AD8-D0F0-E5E81FAF89B3}"/>
              </a:ext>
            </a:extLst>
          </p:cNvPr>
          <p:cNvSpPr>
            <a:spLocks noGrp="1"/>
          </p:cNvSpPr>
          <p:nvPr>
            <p:ph idx="1" hasCustomPrompt="1"/>
          </p:nvPr>
        </p:nvSpPr>
        <p:spPr>
          <a:xfrm>
            <a:off x="694082" y="1792520"/>
            <a:ext cx="10803835" cy="4351338"/>
          </a:xfrm>
        </p:spPr>
        <p:txBody>
          <a:bodyPr>
            <a:noAutofit/>
          </a:bodyPr>
          <a:lstStyle>
            <a:lvl1pPr>
              <a:lnSpc>
                <a:spcPct val="100000"/>
              </a:lnSpc>
              <a:spcBef>
                <a:spcPts val="0"/>
              </a:spcBef>
              <a:spcAft>
                <a:spcPts val="600"/>
              </a:spcAft>
              <a:defRPr sz="2000"/>
            </a:lvl1pPr>
          </a:lstStyle>
          <a:p>
            <a:pPr lvl="0"/>
            <a:r>
              <a:rPr lang="en-GB" dirty="0"/>
              <a:t>Body Copy</a:t>
            </a:r>
          </a:p>
        </p:txBody>
      </p:sp>
      <p:sp>
        <p:nvSpPr>
          <p:cNvPr id="10" name="Freeform 9">
            <a:extLst>
              <a:ext uri="{FF2B5EF4-FFF2-40B4-BE49-F238E27FC236}">
                <a16:creationId xmlns:a16="http://schemas.microsoft.com/office/drawing/2014/main" id="{6310AD6C-CA7F-7726-6B8A-05019162FA5A}"/>
              </a:ext>
            </a:extLst>
          </p:cNvPr>
          <p:cNvSpPr/>
          <p:nvPr userDrawn="1"/>
        </p:nvSpPr>
        <p:spPr>
          <a:xfrm rot="12356032">
            <a:off x="8702863" y="3917611"/>
            <a:ext cx="3245573" cy="3292304"/>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bg1">
                <a:alpha val="50000"/>
              </a:schemeClr>
            </a:solidFill>
            <a:prstDash val="solid"/>
            <a:miter/>
          </a:ln>
        </p:spPr>
        <p:txBody>
          <a:bodyPr rtlCol="0" anchor="ctr"/>
          <a:lstStyle/>
          <a:p>
            <a:endParaRPr lang="en-US"/>
          </a:p>
        </p:txBody>
      </p:sp>
      <p:sp>
        <p:nvSpPr>
          <p:cNvPr id="11" name="Title Placeholder 1">
            <a:extLst>
              <a:ext uri="{FF2B5EF4-FFF2-40B4-BE49-F238E27FC236}">
                <a16:creationId xmlns:a16="http://schemas.microsoft.com/office/drawing/2014/main" id="{89173196-D55F-7DA3-FA93-682F73E3366D}"/>
              </a:ext>
            </a:extLst>
          </p:cNvPr>
          <p:cNvSpPr>
            <a:spLocks noGrp="1"/>
          </p:cNvSpPr>
          <p:nvPr>
            <p:ph type="title" hasCustomPrompt="1"/>
          </p:nvPr>
        </p:nvSpPr>
        <p:spPr>
          <a:xfrm>
            <a:off x="4373218" y="487674"/>
            <a:ext cx="7315200" cy="947478"/>
          </a:xfrm>
          <a:prstGeom prst="rect">
            <a:avLst/>
          </a:prstGeom>
        </p:spPr>
        <p:txBody>
          <a:bodyPr vert="horz" lIns="91440" tIns="45720" rIns="91440" bIns="45720" rtlCol="0" anchor="ctr">
            <a:noAutofit/>
          </a:bodyPr>
          <a:lstStyle>
            <a:lvl1pPr>
              <a:defRPr>
                <a:solidFill>
                  <a:schemeClr val="accent6"/>
                </a:solidFill>
              </a:defRPr>
            </a:lvl1pPr>
          </a:lstStyle>
          <a:p>
            <a:r>
              <a:rPr lang="en-GB" dirty="0"/>
              <a:t>Slide Title Here</a:t>
            </a:r>
            <a:endParaRPr lang="en-US" dirty="0"/>
          </a:p>
        </p:txBody>
      </p:sp>
      <p:sp>
        <p:nvSpPr>
          <p:cNvPr id="7" name="Freeform 6">
            <a:extLst>
              <a:ext uri="{FF2B5EF4-FFF2-40B4-BE49-F238E27FC236}">
                <a16:creationId xmlns:a16="http://schemas.microsoft.com/office/drawing/2014/main" id="{196BC467-D905-D57D-A40E-B831C08AAF20}"/>
              </a:ext>
            </a:extLst>
          </p:cNvPr>
          <p:cNvSpPr/>
          <p:nvPr userDrawn="1"/>
        </p:nvSpPr>
        <p:spPr>
          <a:xfrm rot="20746076">
            <a:off x="161176" y="4761841"/>
            <a:ext cx="338368" cy="337685"/>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accent6">
                <a:alpha val="60000"/>
              </a:schemeClr>
            </a:solid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4229F435-C3D5-A229-47A4-F8BB4FF4B521}"/>
              </a:ext>
            </a:extLst>
          </p:cNvPr>
          <p:cNvSpPr/>
          <p:nvPr userDrawn="1"/>
        </p:nvSpPr>
        <p:spPr>
          <a:xfrm rot="6093721">
            <a:off x="11139817" y="3673462"/>
            <a:ext cx="966120" cy="964170"/>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accent6">
                <a:alpha val="40000"/>
              </a:schemeClr>
            </a:solid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D2C2830C-AD95-0638-0D9D-3A7BE4B642C7}"/>
              </a:ext>
            </a:extLst>
          </p:cNvPr>
          <p:cNvSpPr/>
          <p:nvPr userDrawn="1"/>
        </p:nvSpPr>
        <p:spPr>
          <a:xfrm rot="2553121">
            <a:off x="-199364" y="5519083"/>
            <a:ext cx="1160726" cy="1177439"/>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solidFill>
            <a:schemeClr val="accent6">
              <a:alpha val="30472"/>
            </a:schemeClr>
          </a:solidFill>
          <a:ln w="1478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85AF05C9-347F-8B73-A972-566E4E60DEC8}"/>
              </a:ext>
            </a:extLst>
          </p:cNvPr>
          <p:cNvSpPr/>
          <p:nvPr userDrawn="1"/>
        </p:nvSpPr>
        <p:spPr>
          <a:xfrm rot="19361565">
            <a:off x="11742701" y="420568"/>
            <a:ext cx="598728" cy="597520"/>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solidFill>
            <a:schemeClr val="accent6">
              <a:alpha val="50000"/>
            </a:schemeClr>
          </a:solidFill>
          <a:ln w="14780" cap="flat">
            <a:noFill/>
            <a:prstDash val="solid"/>
            <a:miter/>
          </a:ln>
        </p:spPr>
        <p:txBody>
          <a:bodyPr rtlCol="0" anchor="ctr"/>
          <a:lstStyle/>
          <a:p>
            <a:endParaRPr lang="en-US"/>
          </a:p>
        </p:txBody>
      </p:sp>
    </p:spTree>
    <p:extLst>
      <p:ext uri="{BB962C8B-B14F-4D97-AF65-F5344CB8AC3E}">
        <p14:creationId xmlns:p14="http://schemas.microsoft.com/office/powerpoint/2010/main" val="33051607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ody Slide 4">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5E6E6B4-D7AA-BE14-D239-F99413176998}"/>
              </a:ext>
            </a:extLst>
          </p:cNvPr>
          <p:cNvSpPr>
            <a:spLocks noGrp="1"/>
          </p:cNvSpPr>
          <p:nvPr>
            <p:ph type="dt" sz="half" idx="10"/>
          </p:nvPr>
        </p:nvSpPr>
        <p:spPr/>
        <p:txBody>
          <a:bodyPr/>
          <a:lstStyle/>
          <a:p>
            <a:fld id="{CF6C03E3-1854-4545-BC08-2D92D3E93102}" type="datetimeFigureOut">
              <a:rPr lang="en-US" smtClean="0"/>
              <a:t>11/14/2025</a:t>
            </a:fld>
            <a:endParaRPr lang="en-US"/>
          </a:p>
        </p:txBody>
      </p:sp>
      <p:sp>
        <p:nvSpPr>
          <p:cNvPr id="4" name="Footer Placeholder 3">
            <a:extLst>
              <a:ext uri="{FF2B5EF4-FFF2-40B4-BE49-F238E27FC236}">
                <a16:creationId xmlns:a16="http://schemas.microsoft.com/office/drawing/2014/main" id="{E71DEA16-8850-7687-30AB-43F93A7D48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B78EDD-07EC-6003-F5FC-E1DA437F157E}"/>
              </a:ext>
            </a:extLst>
          </p:cNvPr>
          <p:cNvSpPr>
            <a:spLocks noGrp="1"/>
          </p:cNvSpPr>
          <p:nvPr>
            <p:ph type="sldNum" sz="quarter" idx="12"/>
          </p:nvPr>
        </p:nvSpPr>
        <p:spPr/>
        <p:txBody>
          <a:bodyPr/>
          <a:lstStyle/>
          <a:p>
            <a:fld id="{32C80A1A-9A06-BB4E-A245-4AD2E12C1F59}" type="slidenum">
              <a:rPr lang="en-US" smtClean="0"/>
              <a:t>‹#›</a:t>
            </a:fld>
            <a:endParaRPr lang="en-US"/>
          </a:p>
        </p:txBody>
      </p:sp>
      <p:sp>
        <p:nvSpPr>
          <p:cNvPr id="2" name="Title Placeholder 1">
            <a:extLst>
              <a:ext uri="{FF2B5EF4-FFF2-40B4-BE49-F238E27FC236}">
                <a16:creationId xmlns:a16="http://schemas.microsoft.com/office/drawing/2014/main" id="{A502F0FE-2ACA-BF4C-27FB-8A7B220EF1CB}"/>
              </a:ext>
            </a:extLst>
          </p:cNvPr>
          <p:cNvSpPr>
            <a:spLocks noGrp="1"/>
          </p:cNvSpPr>
          <p:nvPr>
            <p:ph type="title" hasCustomPrompt="1"/>
          </p:nvPr>
        </p:nvSpPr>
        <p:spPr>
          <a:xfrm>
            <a:off x="4373218" y="487674"/>
            <a:ext cx="7315200" cy="947478"/>
          </a:xfrm>
          <a:prstGeom prst="rect">
            <a:avLst/>
          </a:prstGeom>
        </p:spPr>
        <p:txBody>
          <a:bodyPr vert="horz" lIns="91440" tIns="45720" rIns="91440" bIns="45720" rtlCol="0" anchor="ctr">
            <a:noAutofit/>
          </a:bodyPr>
          <a:lstStyle>
            <a:lvl1pPr>
              <a:defRPr>
                <a:solidFill>
                  <a:schemeClr val="accent6"/>
                </a:solidFill>
              </a:defRPr>
            </a:lvl1pPr>
          </a:lstStyle>
          <a:p>
            <a:r>
              <a:rPr lang="en-GB" dirty="0"/>
              <a:t>Slide Title Here</a:t>
            </a:r>
            <a:endParaRPr lang="en-US" dirty="0"/>
          </a:p>
        </p:txBody>
      </p:sp>
    </p:spTree>
    <p:extLst>
      <p:ext uri="{BB962C8B-B14F-4D97-AF65-F5344CB8AC3E}">
        <p14:creationId xmlns:p14="http://schemas.microsoft.com/office/powerpoint/2010/main" val="19199476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ody Slide 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6D18D1B-36B0-5FC2-4CE2-53B53B01D502}"/>
              </a:ext>
            </a:extLst>
          </p:cNvPr>
          <p:cNvSpPr>
            <a:spLocks noGrp="1"/>
          </p:cNvSpPr>
          <p:nvPr>
            <p:ph type="pic" sz="quarter" idx="13"/>
          </p:nvPr>
        </p:nvSpPr>
        <p:spPr>
          <a:xfrm>
            <a:off x="6194427" y="-914400"/>
            <a:ext cx="9488928" cy="9683780"/>
          </a:xfrm>
          <a:custGeom>
            <a:avLst/>
            <a:gdLst>
              <a:gd name="connsiteX0" fmla="*/ 2470557 w 8572686"/>
              <a:gd name="connsiteY0" fmla="*/ 2 h 8748724"/>
              <a:gd name="connsiteX1" fmla="*/ 2565216 w 8572686"/>
              <a:gd name="connsiteY1" fmla="*/ 7820 h 8748724"/>
              <a:gd name="connsiteX2" fmla="*/ 7116869 w 8572686"/>
              <a:gd name="connsiteY2" fmla="*/ 1062752 h 8748724"/>
              <a:gd name="connsiteX3" fmla="*/ 7606565 w 8572686"/>
              <a:gd name="connsiteY3" fmla="*/ 1557776 h 8748724"/>
              <a:gd name="connsiteX4" fmla="*/ 8565944 w 8572686"/>
              <a:gd name="connsiteY4" fmla="*/ 5766791 h 8748724"/>
              <a:gd name="connsiteX5" fmla="*/ 8245532 w 8572686"/>
              <a:gd name="connsiteY5" fmla="*/ 6385694 h 8748724"/>
              <a:gd name="connsiteX6" fmla="*/ 3666541 w 8572686"/>
              <a:gd name="connsiteY6" fmla="*/ 8685514 h 8748724"/>
              <a:gd name="connsiteX7" fmla="*/ 2978772 w 8572686"/>
              <a:gd name="connsiteY7" fmla="*/ 8572974 h 8748724"/>
              <a:gd name="connsiteX8" fmla="*/ 171024 w 8572686"/>
              <a:gd name="connsiteY8" fmla="*/ 5292310 h 8748724"/>
              <a:gd name="connsiteX9" fmla="*/ 66363 w 8572686"/>
              <a:gd name="connsiteY9" fmla="*/ 4603901 h 8748724"/>
              <a:gd name="connsiteX10" fmla="*/ 1942270 w 8572686"/>
              <a:gd name="connsiteY10" fmla="*/ 320698 h 8748724"/>
              <a:gd name="connsiteX11" fmla="*/ 2202971 w 8572686"/>
              <a:gd name="connsiteY11" fmla="*/ 63201 h 8748724"/>
              <a:gd name="connsiteX12" fmla="*/ 2202995 w 8572686"/>
              <a:gd name="connsiteY12" fmla="*/ 63189 h 8748724"/>
              <a:gd name="connsiteX13" fmla="*/ 2203022 w 8572686"/>
              <a:gd name="connsiteY13" fmla="*/ 63176 h 8748724"/>
              <a:gd name="connsiteX14" fmla="*/ 2470557 w 8572686"/>
              <a:gd name="connsiteY14" fmla="*/ 2 h 874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72686" h="8748724">
                <a:moveTo>
                  <a:pt x="2470557" y="2"/>
                </a:moveTo>
                <a:cubicBezTo>
                  <a:pt x="2501911" y="72"/>
                  <a:pt x="2533550" y="2635"/>
                  <a:pt x="2565216" y="7820"/>
                </a:cubicBezTo>
                <a:lnTo>
                  <a:pt x="7116869" y="1062752"/>
                </a:lnTo>
                <a:cubicBezTo>
                  <a:pt x="7370229" y="1104236"/>
                  <a:pt x="7568029" y="1303988"/>
                  <a:pt x="7606565" y="1557776"/>
                </a:cubicBezTo>
                <a:lnTo>
                  <a:pt x="8565944" y="5766791"/>
                </a:lnTo>
                <a:cubicBezTo>
                  <a:pt x="8604478" y="6020581"/>
                  <a:pt x="8475199" y="6270343"/>
                  <a:pt x="8245532" y="6385694"/>
                </a:cubicBezTo>
                <a:lnTo>
                  <a:pt x="3666541" y="8685514"/>
                </a:lnTo>
                <a:cubicBezTo>
                  <a:pt x="3436874" y="8800865"/>
                  <a:pt x="3159325" y="8755434"/>
                  <a:pt x="2978772" y="8572974"/>
                </a:cubicBezTo>
                <a:lnTo>
                  <a:pt x="171024" y="5292310"/>
                </a:lnTo>
                <a:cubicBezTo>
                  <a:pt x="-9526" y="5109849"/>
                  <a:pt x="-51664" y="4831915"/>
                  <a:pt x="66363" y="4603901"/>
                </a:cubicBezTo>
                <a:lnTo>
                  <a:pt x="1942270" y="320698"/>
                </a:lnTo>
                <a:cubicBezTo>
                  <a:pt x="2001289" y="206698"/>
                  <a:pt x="2093660" y="118116"/>
                  <a:pt x="2202971" y="63201"/>
                </a:cubicBezTo>
                <a:cubicBezTo>
                  <a:pt x="2202971" y="63201"/>
                  <a:pt x="2202971" y="63201"/>
                  <a:pt x="2202995" y="63189"/>
                </a:cubicBezTo>
                <a:cubicBezTo>
                  <a:pt x="2202995" y="63189"/>
                  <a:pt x="2203022" y="63176"/>
                  <a:pt x="2203022" y="63176"/>
                </a:cubicBezTo>
                <a:cubicBezTo>
                  <a:pt x="2284993" y="22015"/>
                  <a:pt x="2376494" y="-209"/>
                  <a:pt x="2470557" y="2"/>
                </a:cubicBezTo>
                <a:close/>
              </a:path>
            </a:pathLst>
          </a:custGeom>
          <a:solidFill>
            <a:schemeClr val="accent2"/>
          </a:solidFill>
        </p:spPr>
        <p:txBody>
          <a:bodyPr wrap="square">
            <a:noAutofit/>
          </a:bodyPr>
          <a:lstStyle/>
          <a:p>
            <a:endParaRPr lang="en-US"/>
          </a:p>
        </p:txBody>
      </p:sp>
      <p:sp>
        <p:nvSpPr>
          <p:cNvPr id="7" name="Date Placeholder 6">
            <a:extLst>
              <a:ext uri="{FF2B5EF4-FFF2-40B4-BE49-F238E27FC236}">
                <a16:creationId xmlns:a16="http://schemas.microsoft.com/office/drawing/2014/main" id="{20BB94C0-D798-FA6A-53BD-0C0549D22C6C}"/>
              </a:ext>
            </a:extLst>
          </p:cNvPr>
          <p:cNvSpPr>
            <a:spLocks noGrp="1"/>
          </p:cNvSpPr>
          <p:nvPr>
            <p:ph type="dt" sz="half" idx="10"/>
          </p:nvPr>
        </p:nvSpPr>
        <p:spPr/>
        <p:txBody>
          <a:bodyPr/>
          <a:lstStyle/>
          <a:p>
            <a:fld id="{CF6C03E3-1854-4545-BC08-2D92D3E93102}" type="datetimeFigureOut">
              <a:rPr lang="en-US" smtClean="0"/>
              <a:t>11/14/2025</a:t>
            </a:fld>
            <a:endParaRPr lang="en-US"/>
          </a:p>
        </p:txBody>
      </p:sp>
      <p:sp>
        <p:nvSpPr>
          <p:cNvPr id="8" name="Footer Placeholder 7">
            <a:extLst>
              <a:ext uri="{FF2B5EF4-FFF2-40B4-BE49-F238E27FC236}">
                <a16:creationId xmlns:a16="http://schemas.microsoft.com/office/drawing/2014/main" id="{358A7C19-F247-2851-E6AB-2614D00E91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EBA9F50-B564-F073-E117-A1C46D8CA483}"/>
              </a:ext>
            </a:extLst>
          </p:cNvPr>
          <p:cNvSpPr>
            <a:spLocks noGrp="1"/>
          </p:cNvSpPr>
          <p:nvPr>
            <p:ph type="sldNum" sz="quarter" idx="12"/>
          </p:nvPr>
        </p:nvSpPr>
        <p:spPr/>
        <p:txBody>
          <a:bodyPr/>
          <a:lstStyle/>
          <a:p>
            <a:fld id="{32C80A1A-9A06-BB4E-A245-4AD2E12C1F59}" type="slidenum">
              <a:rPr lang="en-US" smtClean="0"/>
              <a:t>‹#›</a:t>
            </a:fld>
            <a:endParaRPr lang="en-US"/>
          </a:p>
        </p:txBody>
      </p:sp>
      <p:sp>
        <p:nvSpPr>
          <p:cNvPr id="13" name="Freeform 12">
            <a:extLst>
              <a:ext uri="{FF2B5EF4-FFF2-40B4-BE49-F238E27FC236}">
                <a16:creationId xmlns:a16="http://schemas.microsoft.com/office/drawing/2014/main" id="{B4710776-085A-B300-6639-F978500D1D01}"/>
              </a:ext>
            </a:extLst>
          </p:cNvPr>
          <p:cNvSpPr/>
          <p:nvPr userDrawn="1"/>
        </p:nvSpPr>
        <p:spPr>
          <a:xfrm rot="6093721">
            <a:off x="7020439" y="5806034"/>
            <a:ext cx="966120" cy="964170"/>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accent1"/>
            </a:solid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BB24E6A-894D-24E6-915E-72F22B88ECF8}"/>
              </a:ext>
            </a:extLst>
          </p:cNvPr>
          <p:cNvSpPr/>
          <p:nvPr userDrawn="1"/>
        </p:nvSpPr>
        <p:spPr>
          <a:xfrm rot="20746076">
            <a:off x="161176" y="4761841"/>
            <a:ext cx="338368" cy="337685"/>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accent2">
                <a:alpha val="60000"/>
              </a:schemeClr>
            </a:solid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A3A378B2-F4BD-83D5-52E9-E3CE4C663191}"/>
              </a:ext>
            </a:extLst>
          </p:cNvPr>
          <p:cNvSpPr/>
          <p:nvPr userDrawn="1"/>
        </p:nvSpPr>
        <p:spPr>
          <a:xfrm rot="19361565">
            <a:off x="5984514" y="555561"/>
            <a:ext cx="598728" cy="597520"/>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solidFill>
            <a:schemeClr val="accent2">
              <a:alpha val="50000"/>
            </a:schemeClr>
          </a:solidFill>
          <a:ln w="1478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FE9C2023-F2DF-2476-0128-7354A4945EEF}"/>
              </a:ext>
            </a:extLst>
          </p:cNvPr>
          <p:cNvSpPr/>
          <p:nvPr userDrawn="1"/>
        </p:nvSpPr>
        <p:spPr>
          <a:xfrm rot="12356032">
            <a:off x="-2312738" y="5474612"/>
            <a:ext cx="3245573" cy="3292304"/>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bg1">
                <a:alpha val="50000"/>
              </a:schemeClr>
            </a:solidFill>
            <a:prstDash val="solid"/>
            <a:miter/>
          </a:ln>
        </p:spPr>
        <p:txBody>
          <a:bodyPr rtlCol="0" anchor="ctr"/>
          <a:lstStyle/>
          <a:p>
            <a:endParaRPr lang="en-US"/>
          </a:p>
        </p:txBody>
      </p:sp>
      <p:sp>
        <p:nvSpPr>
          <p:cNvPr id="23" name="Text Placeholder 22">
            <a:extLst>
              <a:ext uri="{FF2B5EF4-FFF2-40B4-BE49-F238E27FC236}">
                <a16:creationId xmlns:a16="http://schemas.microsoft.com/office/drawing/2014/main" id="{C4AA6064-B759-EC3B-E98A-3E59655BD5EC}"/>
              </a:ext>
            </a:extLst>
          </p:cNvPr>
          <p:cNvSpPr>
            <a:spLocks noGrp="1"/>
          </p:cNvSpPr>
          <p:nvPr>
            <p:ph type="body" sz="quarter" idx="14"/>
          </p:nvPr>
        </p:nvSpPr>
        <p:spPr>
          <a:xfrm>
            <a:off x="657640" y="2902226"/>
            <a:ext cx="5339935" cy="3210339"/>
          </a:xfrm>
        </p:spPr>
        <p:txBody>
          <a:bodyPr>
            <a:noAutofit/>
          </a:bodyPr>
          <a:lstStyle>
            <a:lvl1pPr>
              <a:lnSpc>
                <a:spcPct val="100000"/>
              </a:lnSpc>
              <a:spcAft>
                <a:spcPts val="600"/>
              </a:spcAft>
              <a:defRPr sz="1800"/>
            </a:lvl1pPr>
            <a:lvl2pPr>
              <a:lnSpc>
                <a:spcPct val="100000"/>
              </a:lnSpc>
              <a:spcAft>
                <a:spcPts val="600"/>
              </a:spcAft>
              <a:defRPr sz="1800"/>
            </a:lvl2pPr>
            <a:lvl3pPr>
              <a:lnSpc>
                <a:spcPct val="100000"/>
              </a:lnSpc>
              <a:spcAft>
                <a:spcPts val="600"/>
              </a:spcAft>
              <a:defRPr sz="1800"/>
            </a:lvl3pPr>
            <a:lvl4pPr>
              <a:lnSpc>
                <a:spcPct val="100000"/>
              </a:lnSpc>
              <a:spcAft>
                <a:spcPts val="600"/>
              </a:spcAft>
              <a:defRPr sz="1800"/>
            </a:lvl4pPr>
            <a:lvl5pPr>
              <a:lnSpc>
                <a:spcPct val="100000"/>
              </a:lnSpc>
              <a:spcAft>
                <a:spcPts val="600"/>
              </a:spcAft>
              <a:defRPr sz="1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Placeholder 1">
            <a:extLst>
              <a:ext uri="{FF2B5EF4-FFF2-40B4-BE49-F238E27FC236}">
                <a16:creationId xmlns:a16="http://schemas.microsoft.com/office/drawing/2014/main" id="{7D4EC1B9-8933-028D-CDEC-AFE5006F7C55}"/>
              </a:ext>
            </a:extLst>
          </p:cNvPr>
          <p:cNvSpPr>
            <a:spLocks noGrp="1"/>
          </p:cNvSpPr>
          <p:nvPr>
            <p:ph type="title"/>
          </p:nvPr>
        </p:nvSpPr>
        <p:spPr>
          <a:xfrm>
            <a:off x="657640" y="1769165"/>
            <a:ext cx="6581360" cy="854766"/>
          </a:xfrm>
          <a:prstGeom prst="rect">
            <a:avLst/>
          </a:prstGeom>
        </p:spPr>
        <p:txBody>
          <a:bodyPr vert="horz" lIns="91440" tIns="45720" rIns="91440" bIns="45720" rtlCol="0" anchor="ctr">
            <a:noAutofit/>
          </a:bodyPr>
          <a:lstStyle>
            <a:lvl1pPr>
              <a:defRPr>
                <a:solidFill>
                  <a:schemeClr val="accent1"/>
                </a:solidFill>
              </a:defRPr>
            </a:lvl1pPr>
          </a:lstStyle>
          <a:p>
            <a:r>
              <a:rPr lang="en-GB" dirty="0"/>
              <a:t>Slide Title Here</a:t>
            </a:r>
            <a:endParaRPr lang="en-US" dirty="0"/>
          </a:p>
        </p:txBody>
      </p:sp>
    </p:spTree>
    <p:extLst>
      <p:ext uri="{BB962C8B-B14F-4D97-AF65-F5344CB8AC3E}">
        <p14:creationId xmlns:p14="http://schemas.microsoft.com/office/powerpoint/2010/main" val="131459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elcome Slide 1.2">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5A1B373-7A96-9841-5173-75F49530DE79}"/>
              </a:ext>
            </a:extLst>
          </p:cNvPr>
          <p:cNvSpPr>
            <a:spLocks noGrp="1"/>
          </p:cNvSpPr>
          <p:nvPr>
            <p:ph type="dt" sz="half" idx="10"/>
          </p:nvPr>
        </p:nvSpPr>
        <p:spPr/>
        <p:txBody>
          <a:bodyPr/>
          <a:lstStyle/>
          <a:p>
            <a:fld id="{75955407-3EE2-5D4B-A8A9-9E0C413C0850}" type="datetimeFigureOut">
              <a:rPr lang="en-US" smtClean="0"/>
              <a:t>11/14/2025</a:t>
            </a:fld>
            <a:endParaRPr lang="en-US"/>
          </a:p>
        </p:txBody>
      </p:sp>
      <p:sp>
        <p:nvSpPr>
          <p:cNvPr id="5" name="Footer Placeholder 4">
            <a:extLst>
              <a:ext uri="{FF2B5EF4-FFF2-40B4-BE49-F238E27FC236}">
                <a16:creationId xmlns:a16="http://schemas.microsoft.com/office/drawing/2014/main" id="{CC1BBBA4-10E1-9348-0903-15BF95C8E2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B39C6A-AEEE-79E2-BDAA-74A575693AAE}"/>
              </a:ext>
            </a:extLst>
          </p:cNvPr>
          <p:cNvSpPr>
            <a:spLocks noGrp="1"/>
          </p:cNvSpPr>
          <p:nvPr>
            <p:ph type="sldNum" sz="quarter" idx="12"/>
          </p:nvPr>
        </p:nvSpPr>
        <p:spPr/>
        <p:txBody>
          <a:bodyPr/>
          <a:lstStyle/>
          <a:p>
            <a:fld id="{472EF32D-26D7-C841-8D09-5386E097479B}" type="slidenum">
              <a:rPr lang="en-US" smtClean="0"/>
              <a:t>‹#›</a:t>
            </a:fld>
            <a:endParaRPr lang="en-US"/>
          </a:p>
        </p:txBody>
      </p:sp>
      <p:sp>
        <p:nvSpPr>
          <p:cNvPr id="7" name="Freeform 6">
            <a:extLst>
              <a:ext uri="{FF2B5EF4-FFF2-40B4-BE49-F238E27FC236}">
                <a16:creationId xmlns:a16="http://schemas.microsoft.com/office/drawing/2014/main" id="{2DEDD252-AE17-6745-0B30-D8A8E1B70A26}"/>
              </a:ext>
            </a:extLst>
          </p:cNvPr>
          <p:cNvSpPr/>
          <p:nvPr userDrawn="1"/>
        </p:nvSpPr>
        <p:spPr>
          <a:xfrm>
            <a:off x="10708987" y="-507485"/>
            <a:ext cx="2720140" cy="2714649"/>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bg2"/>
            </a:solid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B3592198-4510-676C-2ADF-D3B7F4CE61CF}"/>
              </a:ext>
            </a:extLst>
          </p:cNvPr>
          <p:cNvSpPr/>
          <p:nvPr userDrawn="1"/>
        </p:nvSpPr>
        <p:spPr>
          <a:xfrm rot="2876031">
            <a:off x="10275215" y="129914"/>
            <a:ext cx="785569" cy="796880"/>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accent2"/>
            </a:solid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1AF67ACD-8D51-5F5F-28A8-830B83E2617B}"/>
              </a:ext>
            </a:extLst>
          </p:cNvPr>
          <p:cNvSpPr/>
          <p:nvPr userDrawn="1"/>
        </p:nvSpPr>
        <p:spPr>
          <a:xfrm rot="13947746">
            <a:off x="-843696" y="4255223"/>
            <a:ext cx="1978259" cy="2006743"/>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bg2"/>
            </a:solid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4C6E273-45AE-DFD7-FB68-98A407D2A036}"/>
              </a:ext>
            </a:extLst>
          </p:cNvPr>
          <p:cNvSpPr/>
          <p:nvPr userDrawn="1"/>
        </p:nvSpPr>
        <p:spPr>
          <a:xfrm>
            <a:off x="147899" y="5641394"/>
            <a:ext cx="916871" cy="915020"/>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accent2">
                <a:alpha val="80000"/>
              </a:schemeClr>
            </a:solidFill>
            <a:prstDash val="solid"/>
            <a:miter/>
          </a:ln>
        </p:spPr>
        <p:txBody>
          <a:bodyPr rtlCol="0" anchor="ctr"/>
          <a:lstStyle/>
          <a:p>
            <a:endParaRPr lang="en-US"/>
          </a:p>
        </p:txBody>
      </p:sp>
      <p:pic>
        <p:nvPicPr>
          <p:cNvPr id="12" name="Graphic 11">
            <a:extLst>
              <a:ext uri="{FF2B5EF4-FFF2-40B4-BE49-F238E27FC236}">
                <a16:creationId xmlns:a16="http://schemas.microsoft.com/office/drawing/2014/main" id="{B48E77F1-5D98-A230-6C63-2DCCB981953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64875" y="528355"/>
            <a:ext cx="3289850" cy="800572"/>
          </a:xfrm>
          <a:prstGeom prst="rect">
            <a:avLst/>
          </a:prstGeom>
        </p:spPr>
      </p:pic>
      <p:sp>
        <p:nvSpPr>
          <p:cNvPr id="15" name="Title 1">
            <a:extLst>
              <a:ext uri="{FF2B5EF4-FFF2-40B4-BE49-F238E27FC236}">
                <a16:creationId xmlns:a16="http://schemas.microsoft.com/office/drawing/2014/main" id="{7818CD29-69E2-C260-8659-412A02AE5E8D}"/>
              </a:ext>
            </a:extLst>
          </p:cNvPr>
          <p:cNvSpPr>
            <a:spLocks noGrp="1"/>
          </p:cNvSpPr>
          <p:nvPr>
            <p:ph type="ctrTitle" hasCustomPrompt="1"/>
          </p:nvPr>
        </p:nvSpPr>
        <p:spPr>
          <a:xfrm>
            <a:off x="1524000" y="2207164"/>
            <a:ext cx="9144000" cy="1655761"/>
          </a:xfrm>
        </p:spPr>
        <p:txBody>
          <a:bodyPr anchor="b">
            <a:noAutofit/>
          </a:bodyPr>
          <a:lstStyle>
            <a:lvl1pPr algn="ctr">
              <a:defRPr sz="5400">
                <a:solidFill>
                  <a:schemeClr val="tx2"/>
                </a:solidFill>
                <a:latin typeface="+mj-lt"/>
                <a:cs typeface="Times New Roman" panose="02020603050405020304" pitchFamily="18" charset="0"/>
              </a:defRPr>
            </a:lvl1pPr>
          </a:lstStyle>
          <a:p>
            <a:r>
              <a:rPr lang="en-GB" dirty="0"/>
              <a:t>Welcome message here</a:t>
            </a:r>
            <a:endParaRPr lang="en-US" dirty="0"/>
          </a:p>
        </p:txBody>
      </p:sp>
      <p:sp>
        <p:nvSpPr>
          <p:cNvPr id="16" name="Subtitle 2">
            <a:extLst>
              <a:ext uri="{FF2B5EF4-FFF2-40B4-BE49-F238E27FC236}">
                <a16:creationId xmlns:a16="http://schemas.microsoft.com/office/drawing/2014/main" id="{E17240CE-2452-3C34-3321-D8D9B037847C}"/>
              </a:ext>
            </a:extLst>
          </p:cNvPr>
          <p:cNvSpPr>
            <a:spLocks noGrp="1"/>
          </p:cNvSpPr>
          <p:nvPr>
            <p:ph type="subTitle" idx="1" hasCustomPrompt="1"/>
          </p:nvPr>
        </p:nvSpPr>
        <p:spPr>
          <a:xfrm>
            <a:off x="1524000" y="3955001"/>
            <a:ext cx="9144000" cy="1655762"/>
          </a:xfrm>
        </p:spPr>
        <p:txBody>
          <a:bodyPr>
            <a:noAutofit/>
          </a:bodyPr>
          <a:lstStyle>
            <a:lvl1pPr marL="0" indent="0" algn="ctr">
              <a:buNone/>
              <a:defRPr sz="2800">
                <a:solidFill>
                  <a:schemeClr val="accent1"/>
                </a:solidFill>
                <a:latin typeface="+mn-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Subheading here</a:t>
            </a:r>
            <a:endParaRPr lang="en-US" dirty="0"/>
          </a:p>
        </p:txBody>
      </p:sp>
    </p:spTree>
    <p:extLst>
      <p:ext uri="{BB962C8B-B14F-4D97-AF65-F5344CB8AC3E}">
        <p14:creationId xmlns:p14="http://schemas.microsoft.com/office/powerpoint/2010/main" val="17867113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ody Slide 2">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20BB94C0-D798-FA6A-53BD-0C0549D22C6C}"/>
              </a:ext>
            </a:extLst>
          </p:cNvPr>
          <p:cNvSpPr>
            <a:spLocks noGrp="1"/>
          </p:cNvSpPr>
          <p:nvPr>
            <p:ph type="dt" sz="half" idx="10"/>
          </p:nvPr>
        </p:nvSpPr>
        <p:spPr/>
        <p:txBody>
          <a:bodyPr/>
          <a:lstStyle/>
          <a:p>
            <a:fld id="{CF6C03E3-1854-4545-BC08-2D92D3E93102}" type="datetimeFigureOut">
              <a:rPr lang="en-US" smtClean="0"/>
              <a:t>11/14/2025</a:t>
            </a:fld>
            <a:endParaRPr lang="en-US"/>
          </a:p>
        </p:txBody>
      </p:sp>
      <p:sp>
        <p:nvSpPr>
          <p:cNvPr id="8" name="Footer Placeholder 7">
            <a:extLst>
              <a:ext uri="{FF2B5EF4-FFF2-40B4-BE49-F238E27FC236}">
                <a16:creationId xmlns:a16="http://schemas.microsoft.com/office/drawing/2014/main" id="{358A7C19-F247-2851-E6AB-2614D00E913C}"/>
              </a:ext>
            </a:extLst>
          </p:cNvPr>
          <p:cNvSpPr>
            <a:spLocks noGrp="1"/>
          </p:cNvSpPr>
          <p:nvPr>
            <p:ph type="ftr" sz="quarter" idx="11"/>
          </p:nvPr>
        </p:nvSpPr>
        <p:spPr/>
        <p:txBody>
          <a:bodyPr/>
          <a:lstStyle/>
          <a:p>
            <a:endParaRPr lang="en-US"/>
          </a:p>
        </p:txBody>
      </p:sp>
      <p:sp>
        <p:nvSpPr>
          <p:cNvPr id="16" name="Picture Placeholder 15">
            <a:extLst>
              <a:ext uri="{FF2B5EF4-FFF2-40B4-BE49-F238E27FC236}">
                <a16:creationId xmlns:a16="http://schemas.microsoft.com/office/drawing/2014/main" id="{5D31946B-B83B-4C39-31CF-585E7114F227}"/>
              </a:ext>
            </a:extLst>
          </p:cNvPr>
          <p:cNvSpPr>
            <a:spLocks noGrp="1"/>
          </p:cNvSpPr>
          <p:nvPr>
            <p:ph type="pic" sz="quarter" idx="15"/>
          </p:nvPr>
        </p:nvSpPr>
        <p:spPr>
          <a:xfrm>
            <a:off x="6907696" y="0"/>
            <a:ext cx="5284304" cy="6858000"/>
          </a:xfrm>
          <a:solidFill>
            <a:schemeClr val="accent2"/>
          </a:solidFill>
          <a:ln>
            <a:noFill/>
          </a:ln>
        </p:spPr>
        <p:txBody>
          <a:bodyPr/>
          <a:lstStyle/>
          <a:p>
            <a:endParaRPr lang="en-US"/>
          </a:p>
        </p:txBody>
      </p:sp>
      <p:sp>
        <p:nvSpPr>
          <p:cNvPr id="9" name="Slide Number Placeholder 8">
            <a:extLst>
              <a:ext uri="{FF2B5EF4-FFF2-40B4-BE49-F238E27FC236}">
                <a16:creationId xmlns:a16="http://schemas.microsoft.com/office/drawing/2014/main" id="{8EBA9F50-B564-F073-E117-A1C46D8CA483}"/>
              </a:ext>
            </a:extLst>
          </p:cNvPr>
          <p:cNvSpPr>
            <a:spLocks noGrp="1"/>
          </p:cNvSpPr>
          <p:nvPr>
            <p:ph type="sldNum" sz="quarter" idx="12"/>
          </p:nvPr>
        </p:nvSpPr>
        <p:spPr/>
        <p:txBody>
          <a:bodyPr/>
          <a:lstStyle/>
          <a:p>
            <a:fld id="{32C80A1A-9A06-BB4E-A245-4AD2E12C1F59}" type="slidenum">
              <a:rPr lang="en-US" smtClean="0"/>
              <a:t>‹#›</a:t>
            </a:fld>
            <a:endParaRPr lang="en-US"/>
          </a:p>
        </p:txBody>
      </p:sp>
      <p:sp>
        <p:nvSpPr>
          <p:cNvPr id="14" name="Freeform 13">
            <a:extLst>
              <a:ext uri="{FF2B5EF4-FFF2-40B4-BE49-F238E27FC236}">
                <a16:creationId xmlns:a16="http://schemas.microsoft.com/office/drawing/2014/main" id="{EBB24E6A-894D-24E6-915E-72F22B88ECF8}"/>
              </a:ext>
            </a:extLst>
          </p:cNvPr>
          <p:cNvSpPr/>
          <p:nvPr userDrawn="1"/>
        </p:nvSpPr>
        <p:spPr>
          <a:xfrm rot="20746076">
            <a:off x="161176" y="4761841"/>
            <a:ext cx="338368" cy="337685"/>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accent2">
                <a:alpha val="60000"/>
              </a:schemeClr>
            </a:solid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CB907EB5-2D89-C38E-65D3-47E17DD1028B}"/>
              </a:ext>
            </a:extLst>
          </p:cNvPr>
          <p:cNvSpPr/>
          <p:nvPr userDrawn="1"/>
        </p:nvSpPr>
        <p:spPr>
          <a:xfrm rot="2553121">
            <a:off x="-199364" y="5519083"/>
            <a:ext cx="1160726" cy="1177439"/>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solidFill>
            <a:schemeClr val="accent2">
              <a:alpha val="30472"/>
            </a:schemeClr>
          </a:solidFill>
          <a:ln w="14780" cap="flat">
            <a:noFill/>
            <a:prstDash val="solid"/>
            <a:miter/>
          </a:ln>
        </p:spPr>
        <p:txBody>
          <a:bodyPr rtlCol="0" anchor="ctr"/>
          <a:lstStyle/>
          <a:p>
            <a:endParaRPr lang="en-US"/>
          </a:p>
        </p:txBody>
      </p:sp>
      <p:sp>
        <p:nvSpPr>
          <p:cNvPr id="12" name="Title Placeholder 1">
            <a:extLst>
              <a:ext uri="{FF2B5EF4-FFF2-40B4-BE49-F238E27FC236}">
                <a16:creationId xmlns:a16="http://schemas.microsoft.com/office/drawing/2014/main" id="{B36AD1F6-3285-56DB-8EAD-1E7B2040BEB2}"/>
              </a:ext>
            </a:extLst>
          </p:cNvPr>
          <p:cNvSpPr>
            <a:spLocks noGrp="1"/>
          </p:cNvSpPr>
          <p:nvPr>
            <p:ph type="title"/>
          </p:nvPr>
        </p:nvSpPr>
        <p:spPr>
          <a:xfrm>
            <a:off x="657640" y="1769165"/>
            <a:ext cx="5802796" cy="854766"/>
          </a:xfrm>
          <a:prstGeom prst="rect">
            <a:avLst/>
          </a:prstGeom>
        </p:spPr>
        <p:txBody>
          <a:bodyPr vert="horz" lIns="91440" tIns="45720" rIns="91440" bIns="45720" rtlCol="0" anchor="ctr">
            <a:noAutofit/>
          </a:bodyPr>
          <a:lstStyle>
            <a:lvl1pPr>
              <a:defRPr>
                <a:solidFill>
                  <a:schemeClr val="accent1"/>
                </a:solidFill>
              </a:defRPr>
            </a:lvl1pPr>
          </a:lstStyle>
          <a:p>
            <a:r>
              <a:rPr lang="en-GB" dirty="0"/>
              <a:t>Slide Title Here</a:t>
            </a:r>
            <a:endParaRPr lang="en-US" dirty="0"/>
          </a:p>
        </p:txBody>
      </p:sp>
      <p:sp>
        <p:nvSpPr>
          <p:cNvPr id="13" name="Text Placeholder 22">
            <a:extLst>
              <a:ext uri="{FF2B5EF4-FFF2-40B4-BE49-F238E27FC236}">
                <a16:creationId xmlns:a16="http://schemas.microsoft.com/office/drawing/2014/main" id="{B8564226-7323-A37F-9B2F-4DC3F0C7749B}"/>
              </a:ext>
            </a:extLst>
          </p:cNvPr>
          <p:cNvSpPr>
            <a:spLocks noGrp="1"/>
          </p:cNvSpPr>
          <p:nvPr>
            <p:ph type="body" sz="quarter" idx="14"/>
          </p:nvPr>
        </p:nvSpPr>
        <p:spPr>
          <a:xfrm>
            <a:off x="657640" y="2902226"/>
            <a:ext cx="5802796" cy="3210339"/>
          </a:xfrm>
        </p:spPr>
        <p:txBody>
          <a:bodyPr>
            <a:noAutofit/>
          </a:bodyPr>
          <a:lstStyle>
            <a:lvl1pPr>
              <a:lnSpc>
                <a:spcPct val="100000"/>
              </a:lnSpc>
              <a:spcAft>
                <a:spcPts val="600"/>
              </a:spcAft>
              <a:defRPr sz="1800"/>
            </a:lvl1pPr>
            <a:lvl2pPr>
              <a:lnSpc>
                <a:spcPct val="100000"/>
              </a:lnSpc>
              <a:spcAft>
                <a:spcPts val="600"/>
              </a:spcAft>
              <a:defRPr sz="1800"/>
            </a:lvl2pPr>
            <a:lvl3pPr>
              <a:lnSpc>
                <a:spcPct val="100000"/>
              </a:lnSpc>
              <a:spcAft>
                <a:spcPts val="600"/>
              </a:spcAft>
              <a:defRPr sz="1800"/>
            </a:lvl3pPr>
            <a:lvl4pPr>
              <a:lnSpc>
                <a:spcPct val="100000"/>
              </a:lnSpc>
              <a:spcAft>
                <a:spcPts val="600"/>
              </a:spcAft>
              <a:defRPr sz="1800"/>
            </a:lvl4pPr>
            <a:lvl5pPr>
              <a:lnSpc>
                <a:spcPct val="100000"/>
              </a:lnSpc>
              <a:spcAft>
                <a:spcPts val="600"/>
              </a:spcAft>
              <a:defRPr sz="1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Freeform 16">
            <a:extLst>
              <a:ext uri="{FF2B5EF4-FFF2-40B4-BE49-F238E27FC236}">
                <a16:creationId xmlns:a16="http://schemas.microsoft.com/office/drawing/2014/main" id="{7907EE7F-9007-A58D-964E-013A76170A99}"/>
              </a:ext>
            </a:extLst>
          </p:cNvPr>
          <p:cNvSpPr/>
          <p:nvPr userDrawn="1"/>
        </p:nvSpPr>
        <p:spPr>
          <a:xfrm rot="6093721">
            <a:off x="6436226" y="5700848"/>
            <a:ext cx="966120" cy="964170"/>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accent1"/>
            </a:solid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F5FDA78-BC31-28F1-A510-9B02C221531A}"/>
              </a:ext>
            </a:extLst>
          </p:cNvPr>
          <p:cNvSpPr/>
          <p:nvPr userDrawn="1"/>
        </p:nvSpPr>
        <p:spPr>
          <a:xfrm rot="19361565">
            <a:off x="5741883" y="526265"/>
            <a:ext cx="598728" cy="597520"/>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solidFill>
            <a:schemeClr val="accent2">
              <a:alpha val="50000"/>
            </a:schemeClr>
          </a:solidFill>
          <a:ln w="14780"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DF60CDB2-81B0-2991-233B-2C185EE94DD0}"/>
              </a:ext>
            </a:extLst>
          </p:cNvPr>
          <p:cNvSpPr/>
          <p:nvPr userDrawn="1"/>
        </p:nvSpPr>
        <p:spPr>
          <a:xfrm rot="12356032">
            <a:off x="3999272" y="5944997"/>
            <a:ext cx="3245573" cy="3292304"/>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bg1">
                <a:alpha val="50000"/>
              </a:schemeClr>
            </a:solidFill>
            <a:prstDash val="solid"/>
            <a:miter/>
          </a:ln>
        </p:spPr>
        <p:txBody>
          <a:bodyPr rtlCol="0" anchor="ctr"/>
          <a:lstStyle/>
          <a:p>
            <a:endParaRPr lang="en-US"/>
          </a:p>
        </p:txBody>
      </p:sp>
    </p:spTree>
    <p:extLst>
      <p:ext uri="{BB962C8B-B14F-4D97-AF65-F5344CB8AC3E}">
        <p14:creationId xmlns:p14="http://schemas.microsoft.com/office/powerpoint/2010/main" val="21940992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ody Slide 3">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6B63443-8A01-E155-B5BA-5E7645247539}"/>
              </a:ext>
            </a:extLst>
          </p:cNvPr>
          <p:cNvSpPr>
            <a:spLocks noGrp="1"/>
          </p:cNvSpPr>
          <p:nvPr>
            <p:ph type="dt" sz="half" idx="10"/>
          </p:nvPr>
        </p:nvSpPr>
        <p:spPr/>
        <p:txBody>
          <a:bodyPr/>
          <a:lstStyle/>
          <a:p>
            <a:fld id="{CF6C03E3-1854-4545-BC08-2D92D3E93102}" type="datetimeFigureOut">
              <a:rPr lang="en-US" smtClean="0"/>
              <a:t>11/14/2025</a:t>
            </a:fld>
            <a:endParaRPr lang="en-US"/>
          </a:p>
        </p:txBody>
      </p:sp>
      <p:sp>
        <p:nvSpPr>
          <p:cNvPr id="5" name="Footer Placeholder 4">
            <a:extLst>
              <a:ext uri="{FF2B5EF4-FFF2-40B4-BE49-F238E27FC236}">
                <a16:creationId xmlns:a16="http://schemas.microsoft.com/office/drawing/2014/main" id="{B6925015-68A4-92FE-9758-5C92D1F80E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8B213-4A4E-0F7B-6D6E-435A255683DF}"/>
              </a:ext>
            </a:extLst>
          </p:cNvPr>
          <p:cNvSpPr>
            <a:spLocks noGrp="1"/>
          </p:cNvSpPr>
          <p:nvPr>
            <p:ph type="sldNum" sz="quarter" idx="12"/>
          </p:nvPr>
        </p:nvSpPr>
        <p:spPr/>
        <p:txBody>
          <a:bodyPr/>
          <a:lstStyle/>
          <a:p>
            <a:fld id="{32C80A1A-9A06-BB4E-A245-4AD2E12C1F59}" type="slidenum">
              <a:rPr lang="en-US" smtClean="0"/>
              <a:t>‹#›</a:t>
            </a:fld>
            <a:endParaRPr lang="en-US"/>
          </a:p>
        </p:txBody>
      </p:sp>
      <p:sp>
        <p:nvSpPr>
          <p:cNvPr id="16" name="Content Placeholder 2">
            <a:extLst>
              <a:ext uri="{FF2B5EF4-FFF2-40B4-BE49-F238E27FC236}">
                <a16:creationId xmlns:a16="http://schemas.microsoft.com/office/drawing/2014/main" id="{CC6F56C0-6584-8AD8-D0F0-E5E81FAF89B3}"/>
              </a:ext>
            </a:extLst>
          </p:cNvPr>
          <p:cNvSpPr>
            <a:spLocks noGrp="1"/>
          </p:cNvSpPr>
          <p:nvPr>
            <p:ph idx="1" hasCustomPrompt="1"/>
          </p:nvPr>
        </p:nvSpPr>
        <p:spPr>
          <a:xfrm>
            <a:off x="694082" y="1792520"/>
            <a:ext cx="10803835" cy="4351338"/>
          </a:xfrm>
        </p:spPr>
        <p:txBody>
          <a:bodyPr>
            <a:noAutofit/>
          </a:bodyPr>
          <a:lstStyle>
            <a:lvl1pPr>
              <a:lnSpc>
                <a:spcPct val="100000"/>
              </a:lnSpc>
              <a:spcBef>
                <a:spcPts val="0"/>
              </a:spcBef>
              <a:spcAft>
                <a:spcPts val="600"/>
              </a:spcAft>
              <a:defRPr sz="2000"/>
            </a:lvl1pPr>
          </a:lstStyle>
          <a:p>
            <a:pPr lvl="0"/>
            <a:r>
              <a:rPr lang="en-GB" dirty="0"/>
              <a:t>Body Copy</a:t>
            </a:r>
          </a:p>
        </p:txBody>
      </p:sp>
      <p:sp>
        <p:nvSpPr>
          <p:cNvPr id="10" name="Freeform 9">
            <a:extLst>
              <a:ext uri="{FF2B5EF4-FFF2-40B4-BE49-F238E27FC236}">
                <a16:creationId xmlns:a16="http://schemas.microsoft.com/office/drawing/2014/main" id="{6310AD6C-CA7F-7726-6B8A-05019162FA5A}"/>
              </a:ext>
            </a:extLst>
          </p:cNvPr>
          <p:cNvSpPr/>
          <p:nvPr userDrawn="1"/>
        </p:nvSpPr>
        <p:spPr>
          <a:xfrm rot="12356032">
            <a:off x="8702863" y="3917611"/>
            <a:ext cx="3245573" cy="3292304"/>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bg1">
                <a:alpha val="50000"/>
              </a:schemeClr>
            </a:solidFill>
            <a:prstDash val="solid"/>
            <a:miter/>
          </a:ln>
        </p:spPr>
        <p:txBody>
          <a:bodyPr rtlCol="0" anchor="ctr"/>
          <a:lstStyle/>
          <a:p>
            <a:endParaRPr lang="en-US"/>
          </a:p>
        </p:txBody>
      </p:sp>
      <p:sp>
        <p:nvSpPr>
          <p:cNvPr id="11" name="Title Placeholder 1">
            <a:extLst>
              <a:ext uri="{FF2B5EF4-FFF2-40B4-BE49-F238E27FC236}">
                <a16:creationId xmlns:a16="http://schemas.microsoft.com/office/drawing/2014/main" id="{89173196-D55F-7DA3-FA93-682F73E3366D}"/>
              </a:ext>
            </a:extLst>
          </p:cNvPr>
          <p:cNvSpPr>
            <a:spLocks noGrp="1"/>
          </p:cNvSpPr>
          <p:nvPr>
            <p:ph type="title" hasCustomPrompt="1"/>
          </p:nvPr>
        </p:nvSpPr>
        <p:spPr>
          <a:xfrm>
            <a:off x="4373218" y="487674"/>
            <a:ext cx="7315200" cy="947478"/>
          </a:xfrm>
          <a:prstGeom prst="rect">
            <a:avLst/>
          </a:prstGeom>
        </p:spPr>
        <p:txBody>
          <a:bodyPr vert="horz" lIns="91440" tIns="45720" rIns="91440" bIns="45720" rtlCol="0" anchor="ctr">
            <a:noAutofit/>
          </a:bodyPr>
          <a:lstStyle>
            <a:lvl1pPr>
              <a:defRPr>
                <a:solidFill>
                  <a:schemeClr val="accent1"/>
                </a:solidFill>
              </a:defRPr>
            </a:lvl1pPr>
          </a:lstStyle>
          <a:p>
            <a:r>
              <a:rPr lang="en-GB" dirty="0"/>
              <a:t>Slide Title Here</a:t>
            </a:r>
            <a:endParaRPr lang="en-US" dirty="0"/>
          </a:p>
        </p:txBody>
      </p:sp>
      <p:sp>
        <p:nvSpPr>
          <p:cNvPr id="7" name="Freeform 6">
            <a:extLst>
              <a:ext uri="{FF2B5EF4-FFF2-40B4-BE49-F238E27FC236}">
                <a16:creationId xmlns:a16="http://schemas.microsoft.com/office/drawing/2014/main" id="{196BC467-D905-D57D-A40E-B831C08AAF20}"/>
              </a:ext>
            </a:extLst>
          </p:cNvPr>
          <p:cNvSpPr/>
          <p:nvPr userDrawn="1"/>
        </p:nvSpPr>
        <p:spPr>
          <a:xfrm rot="20746076">
            <a:off x="161176" y="4761841"/>
            <a:ext cx="338368" cy="337685"/>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accent2">
                <a:alpha val="60000"/>
              </a:schemeClr>
            </a:solid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4229F435-C3D5-A229-47A4-F8BB4FF4B521}"/>
              </a:ext>
            </a:extLst>
          </p:cNvPr>
          <p:cNvSpPr/>
          <p:nvPr userDrawn="1"/>
        </p:nvSpPr>
        <p:spPr>
          <a:xfrm rot="6093721">
            <a:off x="11139817" y="3673462"/>
            <a:ext cx="966120" cy="964170"/>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accent1">
                <a:alpha val="80000"/>
              </a:schemeClr>
            </a:solid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D2C2830C-AD95-0638-0D9D-3A7BE4B642C7}"/>
              </a:ext>
            </a:extLst>
          </p:cNvPr>
          <p:cNvSpPr/>
          <p:nvPr userDrawn="1"/>
        </p:nvSpPr>
        <p:spPr>
          <a:xfrm rot="2553121">
            <a:off x="-199364" y="5519083"/>
            <a:ext cx="1160726" cy="1177439"/>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solidFill>
            <a:schemeClr val="accent2">
              <a:alpha val="30472"/>
            </a:schemeClr>
          </a:solidFill>
          <a:ln w="1478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85AF05C9-347F-8B73-A972-566E4E60DEC8}"/>
              </a:ext>
            </a:extLst>
          </p:cNvPr>
          <p:cNvSpPr/>
          <p:nvPr userDrawn="1"/>
        </p:nvSpPr>
        <p:spPr>
          <a:xfrm rot="19361565">
            <a:off x="11742701" y="420568"/>
            <a:ext cx="598728" cy="597520"/>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solidFill>
            <a:schemeClr val="accent2">
              <a:alpha val="50000"/>
            </a:schemeClr>
          </a:solidFill>
          <a:ln w="14780" cap="flat">
            <a:noFill/>
            <a:prstDash val="solid"/>
            <a:miter/>
          </a:ln>
        </p:spPr>
        <p:txBody>
          <a:bodyPr rtlCol="0" anchor="ctr"/>
          <a:lstStyle/>
          <a:p>
            <a:endParaRPr lang="en-US"/>
          </a:p>
        </p:txBody>
      </p:sp>
    </p:spTree>
    <p:extLst>
      <p:ext uri="{BB962C8B-B14F-4D97-AF65-F5344CB8AC3E}">
        <p14:creationId xmlns:p14="http://schemas.microsoft.com/office/powerpoint/2010/main" val="39476920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ody Slide 4">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5E6E6B4-D7AA-BE14-D239-F99413176998}"/>
              </a:ext>
            </a:extLst>
          </p:cNvPr>
          <p:cNvSpPr>
            <a:spLocks noGrp="1"/>
          </p:cNvSpPr>
          <p:nvPr>
            <p:ph type="dt" sz="half" idx="10"/>
          </p:nvPr>
        </p:nvSpPr>
        <p:spPr/>
        <p:txBody>
          <a:bodyPr/>
          <a:lstStyle/>
          <a:p>
            <a:fld id="{CF6C03E3-1854-4545-BC08-2D92D3E93102}" type="datetimeFigureOut">
              <a:rPr lang="en-US" smtClean="0"/>
              <a:t>11/14/2025</a:t>
            </a:fld>
            <a:endParaRPr lang="en-US"/>
          </a:p>
        </p:txBody>
      </p:sp>
      <p:sp>
        <p:nvSpPr>
          <p:cNvPr id="4" name="Footer Placeholder 3">
            <a:extLst>
              <a:ext uri="{FF2B5EF4-FFF2-40B4-BE49-F238E27FC236}">
                <a16:creationId xmlns:a16="http://schemas.microsoft.com/office/drawing/2014/main" id="{E71DEA16-8850-7687-30AB-43F93A7D48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B78EDD-07EC-6003-F5FC-E1DA437F157E}"/>
              </a:ext>
            </a:extLst>
          </p:cNvPr>
          <p:cNvSpPr>
            <a:spLocks noGrp="1"/>
          </p:cNvSpPr>
          <p:nvPr>
            <p:ph type="sldNum" sz="quarter" idx="12"/>
          </p:nvPr>
        </p:nvSpPr>
        <p:spPr/>
        <p:txBody>
          <a:bodyPr/>
          <a:lstStyle/>
          <a:p>
            <a:fld id="{32C80A1A-9A06-BB4E-A245-4AD2E12C1F59}" type="slidenum">
              <a:rPr lang="en-US" smtClean="0"/>
              <a:t>‹#›</a:t>
            </a:fld>
            <a:endParaRPr lang="en-US"/>
          </a:p>
        </p:txBody>
      </p:sp>
      <p:sp>
        <p:nvSpPr>
          <p:cNvPr id="2" name="Title Placeholder 1">
            <a:extLst>
              <a:ext uri="{FF2B5EF4-FFF2-40B4-BE49-F238E27FC236}">
                <a16:creationId xmlns:a16="http://schemas.microsoft.com/office/drawing/2014/main" id="{A502F0FE-2ACA-BF4C-27FB-8A7B220EF1CB}"/>
              </a:ext>
            </a:extLst>
          </p:cNvPr>
          <p:cNvSpPr>
            <a:spLocks noGrp="1"/>
          </p:cNvSpPr>
          <p:nvPr>
            <p:ph type="title" hasCustomPrompt="1"/>
          </p:nvPr>
        </p:nvSpPr>
        <p:spPr>
          <a:xfrm>
            <a:off x="4373218" y="487674"/>
            <a:ext cx="7315200" cy="947478"/>
          </a:xfrm>
          <a:prstGeom prst="rect">
            <a:avLst/>
          </a:prstGeom>
        </p:spPr>
        <p:txBody>
          <a:bodyPr vert="horz" lIns="91440" tIns="45720" rIns="91440" bIns="45720" rtlCol="0" anchor="ctr">
            <a:noAutofit/>
          </a:bodyPr>
          <a:lstStyle>
            <a:lvl1pPr>
              <a:defRPr>
                <a:solidFill>
                  <a:schemeClr val="accent1"/>
                </a:solidFill>
              </a:defRPr>
            </a:lvl1pPr>
          </a:lstStyle>
          <a:p>
            <a:r>
              <a:rPr lang="en-GB" dirty="0"/>
              <a:t>Slide Title Here</a:t>
            </a:r>
            <a:endParaRPr lang="en-US" dirty="0"/>
          </a:p>
        </p:txBody>
      </p:sp>
    </p:spTree>
    <p:extLst>
      <p:ext uri="{BB962C8B-B14F-4D97-AF65-F5344CB8AC3E}">
        <p14:creationId xmlns:p14="http://schemas.microsoft.com/office/powerpoint/2010/main" val="20401221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ody Slide 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6D18D1B-36B0-5FC2-4CE2-53B53B01D502}"/>
              </a:ext>
            </a:extLst>
          </p:cNvPr>
          <p:cNvSpPr>
            <a:spLocks noGrp="1"/>
          </p:cNvSpPr>
          <p:nvPr>
            <p:ph type="pic" sz="quarter" idx="13"/>
          </p:nvPr>
        </p:nvSpPr>
        <p:spPr>
          <a:xfrm>
            <a:off x="6194427" y="-914400"/>
            <a:ext cx="9488928" cy="9683780"/>
          </a:xfrm>
          <a:custGeom>
            <a:avLst/>
            <a:gdLst>
              <a:gd name="connsiteX0" fmla="*/ 2470557 w 8572686"/>
              <a:gd name="connsiteY0" fmla="*/ 2 h 8748724"/>
              <a:gd name="connsiteX1" fmla="*/ 2565216 w 8572686"/>
              <a:gd name="connsiteY1" fmla="*/ 7820 h 8748724"/>
              <a:gd name="connsiteX2" fmla="*/ 7116869 w 8572686"/>
              <a:gd name="connsiteY2" fmla="*/ 1062752 h 8748724"/>
              <a:gd name="connsiteX3" fmla="*/ 7606565 w 8572686"/>
              <a:gd name="connsiteY3" fmla="*/ 1557776 h 8748724"/>
              <a:gd name="connsiteX4" fmla="*/ 8565944 w 8572686"/>
              <a:gd name="connsiteY4" fmla="*/ 5766791 h 8748724"/>
              <a:gd name="connsiteX5" fmla="*/ 8245532 w 8572686"/>
              <a:gd name="connsiteY5" fmla="*/ 6385694 h 8748724"/>
              <a:gd name="connsiteX6" fmla="*/ 3666541 w 8572686"/>
              <a:gd name="connsiteY6" fmla="*/ 8685514 h 8748724"/>
              <a:gd name="connsiteX7" fmla="*/ 2978772 w 8572686"/>
              <a:gd name="connsiteY7" fmla="*/ 8572974 h 8748724"/>
              <a:gd name="connsiteX8" fmla="*/ 171024 w 8572686"/>
              <a:gd name="connsiteY8" fmla="*/ 5292310 h 8748724"/>
              <a:gd name="connsiteX9" fmla="*/ 66363 w 8572686"/>
              <a:gd name="connsiteY9" fmla="*/ 4603901 h 8748724"/>
              <a:gd name="connsiteX10" fmla="*/ 1942270 w 8572686"/>
              <a:gd name="connsiteY10" fmla="*/ 320698 h 8748724"/>
              <a:gd name="connsiteX11" fmla="*/ 2202971 w 8572686"/>
              <a:gd name="connsiteY11" fmla="*/ 63201 h 8748724"/>
              <a:gd name="connsiteX12" fmla="*/ 2202995 w 8572686"/>
              <a:gd name="connsiteY12" fmla="*/ 63189 h 8748724"/>
              <a:gd name="connsiteX13" fmla="*/ 2203022 w 8572686"/>
              <a:gd name="connsiteY13" fmla="*/ 63176 h 8748724"/>
              <a:gd name="connsiteX14" fmla="*/ 2470557 w 8572686"/>
              <a:gd name="connsiteY14" fmla="*/ 2 h 874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72686" h="8748724">
                <a:moveTo>
                  <a:pt x="2470557" y="2"/>
                </a:moveTo>
                <a:cubicBezTo>
                  <a:pt x="2501911" y="72"/>
                  <a:pt x="2533550" y="2635"/>
                  <a:pt x="2565216" y="7820"/>
                </a:cubicBezTo>
                <a:lnTo>
                  <a:pt x="7116869" y="1062752"/>
                </a:lnTo>
                <a:cubicBezTo>
                  <a:pt x="7370229" y="1104236"/>
                  <a:pt x="7568029" y="1303988"/>
                  <a:pt x="7606565" y="1557776"/>
                </a:cubicBezTo>
                <a:lnTo>
                  <a:pt x="8565944" y="5766791"/>
                </a:lnTo>
                <a:cubicBezTo>
                  <a:pt x="8604478" y="6020581"/>
                  <a:pt x="8475199" y="6270343"/>
                  <a:pt x="8245532" y="6385694"/>
                </a:cubicBezTo>
                <a:lnTo>
                  <a:pt x="3666541" y="8685514"/>
                </a:lnTo>
                <a:cubicBezTo>
                  <a:pt x="3436874" y="8800865"/>
                  <a:pt x="3159325" y="8755434"/>
                  <a:pt x="2978772" y="8572974"/>
                </a:cubicBezTo>
                <a:lnTo>
                  <a:pt x="171024" y="5292310"/>
                </a:lnTo>
                <a:cubicBezTo>
                  <a:pt x="-9526" y="5109849"/>
                  <a:pt x="-51664" y="4831915"/>
                  <a:pt x="66363" y="4603901"/>
                </a:cubicBezTo>
                <a:lnTo>
                  <a:pt x="1942270" y="320698"/>
                </a:lnTo>
                <a:cubicBezTo>
                  <a:pt x="2001289" y="206698"/>
                  <a:pt x="2093660" y="118116"/>
                  <a:pt x="2202971" y="63201"/>
                </a:cubicBezTo>
                <a:cubicBezTo>
                  <a:pt x="2202971" y="63201"/>
                  <a:pt x="2202971" y="63201"/>
                  <a:pt x="2202995" y="63189"/>
                </a:cubicBezTo>
                <a:cubicBezTo>
                  <a:pt x="2202995" y="63189"/>
                  <a:pt x="2203022" y="63176"/>
                  <a:pt x="2203022" y="63176"/>
                </a:cubicBezTo>
                <a:cubicBezTo>
                  <a:pt x="2284993" y="22015"/>
                  <a:pt x="2376494" y="-209"/>
                  <a:pt x="2470557" y="2"/>
                </a:cubicBezTo>
                <a:close/>
              </a:path>
            </a:pathLst>
          </a:custGeom>
          <a:solidFill>
            <a:schemeClr val="bg2"/>
          </a:solidFill>
        </p:spPr>
        <p:txBody>
          <a:bodyPr wrap="square">
            <a:noAutofit/>
          </a:bodyPr>
          <a:lstStyle/>
          <a:p>
            <a:endParaRPr lang="en-US"/>
          </a:p>
        </p:txBody>
      </p:sp>
      <p:sp>
        <p:nvSpPr>
          <p:cNvPr id="7" name="Date Placeholder 6">
            <a:extLst>
              <a:ext uri="{FF2B5EF4-FFF2-40B4-BE49-F238E27FC236}">
                <a16:creationId xmlns:a16="http://schemas.microsoft.com/office/drawing/2014/main" id="{20BB94C0-D798-FA6A-53BD-0C0549D22C6C}"/>
              </a:ext>
            </a:extLst>
          </p:cNvPr>
          <p:cNvSpPr>
            <a:spLocks noGrp="1"/>
          </p:cNvSpPr>
          <p:nvPr>
            <p:ph type="dt" sz="half" idx="10"/>
          </p:nvPr>
        </p:nvSpPr>
        <p:spPr/>
        <p:txBody>
          <a:bodyPr/>
          <a:lstStyle/>
          <a:p>
            <a:fld id="{CF6C03E3-1854-4545-BC08-2D92D3E93102}" type="datetimeFigureOut">
              <a:rPr lang="en-US" smtClean="0"/>
              <a:t>11/14/2025</a:t>
            </a:fld>
            <a:endParaRPr lang="en-US"/>
          </a:p>
        </p:txBody>
      </p:sp>
      <p:sp>
        <p:nvSpPr>
          <p:cNvPr id="8" name="Footer Placeholder 7">
            <a:extLst>
              <a:ext uri="{FF2B5EF4-FFF2-40B4-BE49-F238E27FC236}">
                <a16:creationId xmlns:a16="http://schemas.microsoft.com/office/drawing/2014/main" id="{358A7C19-F247-2851-E6AB-2614D00E91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EBA9F50-B564-F073-E117-A1C46D8CA483}"/>
              </a:ext>
            </a:extLst>
          </p:cNvPr>
          <p:cNvSpPr>
            <a:spLocks noGrp="1"/>
          </p:cNvSpPr>
          <p:nvPr>
            <p:ph type="sldNum" sz="quarter" idx="12"/>
          </p:nvPr>
        </p:nvSpPr>
        <p:spPr/>
        <p:txBody>
          <a:bodyPr/>
          <a:lstStyle/>
          <a:p>
            <a:fld id="{32C80A1A-9A06-BB4E-A245-4AD2E12C1F59}" type="slidenum">
              <a:rPr lang="en-US" smtClean="0"/>
              <a:t>‹#›</a:t>
            </a:fld>
            <a:endParaRPr lang="en-US"/>
          </a:p>
        </p:txBody>
      </p:sp>
      <p:sp>
        <p:nvSpPr>
          <p:cNvPr id="13" name="Freeform 12">
            <a:extLst>
              <a:ext uri="{FF2B5EF4-FFF2-40B4-BE49-F238E27FC236}">
                <a16:creationId xmlns:a16="http://schemas.microsoft.com/office/drawing/2014/main" id="{B4710776-085A-B300-6639-F978500D1D01}"/>
              </a:ext>
            </a:extLst>
          </p:cNvPr>
          <p:cNvSpPr/>
          <p:nvPr userDrawn="1"/>
        </p:nvSpPr>
        <p:spPr>
          <a:xfrm rot="6093721">
            <a:off x="7020439" y="5806034"/>
            <a:ext cx="966120" cy="964170"/>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accent2"/>
            </a:solid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BB24E6A-894D-24E6-915E-72F22B88ECF8}"/>
              </a:ext>
            </a:extLst>
          </p:cNvPr>
          <p:cNvSpPr/>
          <p:nvPr userDrawn="1"/>
        </p:nvSpPr>
        <p:spPr>
          <a:xfrm rot="20746076">
            <a:off x="161176" y="4761841"/>
            <a:ext cx="338368" cy="337685"/>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accent2">
                <a:alpha val="60000"/>
              </a:schemeClr>
            </a:solid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FE9C2023-F2DF-2476-0128-7354A4945EEF}"/>
              </a:ext>
            </a:extLst>
          </p:cNvPr>
          <p:cNvSpPr/>
          <p:nvPr userDrawn="1"/>
        </p:nvSpPr>
        <p:spPr>
          <a:xfrm rot="12356032">
            <a:off x="-2312738" y="5474612"/>
            <a:ext cx="3245573" cy="3292304"/>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bg2">
                <a:alpha val="50000"/>
              </a:schemeClr>
            </a:solidFill>
            <a:prstDash val="solid"/>
            <a:miter/>
          </a:ln>
        </p:spPr>
        <p:txBody>
          <a:bodyPr rtlCol="0" anchor="ctr"/>
          <a:lstStyle/>
          <a:p>
            <a:endParaRPr lang="en-US"/>
          </a:p>
        </p:txBody>
      </p:sp>
      <p:sp>
        <p:nvSpPr>
          <p:cNvPr id="23" name="Text Placeholder 22">
            <a:extLst>
              <a:ext uri="{FF2B5EF4-FFF2-40B4-BE49-F238E27FC236}">
                <a16:creationId xmlns:a16="http://schemas.microsoft.com/office/drawing/2014/main" id="{C4AA6064-B759-EC3B-E98A-3E59655BD5EC}"/>
              </a:ext>
            </a:extLst>
          </p:cNvPr>
          <p:cNvSpPr>
            <a:spLocks noGrp="1"/>
          </p:cNvSpPr>
          <p:nvPr>
            <p:ph type="body" sz="quarter" idx="14"/>
          </p:nvPr>
        </p:nvSpPr>
        <p:spPr>
          <a:xfrm>
            <a:off x="657640" y="2902226"/>
            <a:ext cx="5339935" cy="3210339"/>
          </a:xfrm>
        </p:spPr>
        <p:txBody>
          <a:bodyPr>
            <a:noAutofit/>
          </a:bodyPr>
          <a:lstStyle>
            <a:lvl1pPr>
              <a:lnSpc>
                <a:spcPct val="100000"/>
              </a:lnSpc>
              <a:spcAft>
                <a:spcPts val="600"/>
              </a:spcAft>
              <a:defRPr sz="1800"/>
            </a:lvl1pPr>
            <a:lvl2pPr>
              <a:lnSpc>
                <a:spcPct val="100000"/>
              </a:lnSpc>
              <a:spcAft>
                <a:spcPts val="600"/>
              </a:spcAft>
              <a:defRPr sz="1800"/>
            </a:lvl2pPr>
            <a:lvl3pPr>
              <a:lnSpc>
                <a:spcPct val="100000"/>
              </a:lnSpc>
              <a:spcAft>
                <a:spcPts val="600"/>
              </a:spcAft>
              <a:defRPr sz="1800"/>
            </a:lvl3pPr>
            <a:lvl4pPr>
              <a:lnSpc>
                <a:spcPct val="100000"/>
              </a:lnSpc>
              <a:spcAft>
                <a:spcPts val="600"/>
              </a:spcAft>
              <a:defRPr sz="1800"/>
            </a:lvl4pPr>
            <a:lvl5pPr>
              <a:lnSpc>
                <a:spcPct val="100000"/>
              </a:lnSpc>
              <a:spcAft>
                <a:spcPts val="600"/>
              </a:spcAft>
              <a:defRPr sz="1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Placeholder 1">
            <a:extLst>
              <a:ext uri="{FF2B5EF4-FFF2-40B4-BE49-F238E27FC236}">
                <a16:creationId xmlns:a16="http://schemas.microsoft.com/office/drawing/2014/main" id="{7D4EC1B9-8933-028D-CDEC-AFE5006F7C55}"/>
              </a:ext>
            </a:extLst>
          </p:cNvPr>
          <p:cNvSpPr>
            <a:spLocks noGrp="1"/>
          </p:cNvSpPr>
          <p:nvPr>
            <p:ph type="title"/>
          </p:nvPr>
        </p:nvSpPr>
        <p:spPr>
          <a:xfrm>
            <a:off x="657640" y="1769165"/>
            <a:ext cx="6581360" cy="854766"/>
          </a:xfrm>
          <a:prstGeom prst="rect">
            <a:avLst/>
          </a:prstGeom>
        </p:spPr>
        <p:txBody>
          <a:bodyPr vert="horz" lIns="91440" tIns="45720" rIns="91440" bIns="45720" rtlCol="0" anchor="ctr">
            <a:noAutofit/>
          </a:bodyPr>
          <a:lstStyle>
            <a:lvl1pPr>
              <a:defRPr>
                <a:solidFill>
                  <a:schemeClr val="accent1"/>
                </a:solidFill>
              </a:defRPr>
            </a:lvl1pPr>
          </a:lstStyle>
          <a:p>
            <a:r>
              <a:rPr lang="en-GB" dirty="0"/>
              <a:t>Slide Title Here</a:t>
            </a:r>
            <a:endParaRPr lang="en-US" dirty="0"/>
          </a:p>
        </p:txBody>
      </p:sp>
    </p:spTree>
    <p:extLst>
      <p:ext uri="{BB962C8B-B14F-4D97-AF65-F5344CB8AC3E}">
        <p14:creationId xmlns:p14="http://schemas.microsoft.com/office/powerpoint/2010/main" val="29736308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ody Slide 2">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20BB94C0-D798-FA6A-53BD-0C0549D22C6C}"/>
              </a:ext>
            </a:extLst>
          </p:cNvPr>
          <p:cNvSpPr>
            <a:spLocks noGrp="1"/>
          </p:cNvSpPr>
          <p:nvPr>
            <p:ph type="dt" sz="half" idx="10"/>
          </p:nvPr>
        </p:nvSpPr>
        <p:spPr/>
        <p:txBody>
          <a:bodyPr/>
          <a:lstStyle/>
          <a:p>
            <a:fld id="{CF6C03E3-1854-4545-BC08-2D92D3E93102}" type="datetimeFigureOut">
              <a:rPr lang="en-US" smtClean="0"/>
              <a:t>11/14/2025</a:t>
            </a:fld>
            <a:endParaRPr lang="en-US"/>
          </a:p>
        </p:txBody>
      </p:sp>
      <p:sp>
        <p:nvSpPr>
          <p:cNvPr id="8" name="Footer Placeholder 7">
            <a:extLst>
              <a:ext uri="{FF2B5EF4-FFF2-40B4-BE49-F238E27FC236}">
                <a16:creationId xmlns:a16="http://schemas.microsoft.com/office/drawing/2014/main" id="{358A7C19-F247-2851-E6AB-2614D00E913C}"/>
              </a:ext>
            </a:extLst>
          </p:cNvPr>
          <p:cNvSpPr>
            <a:spLocks noGrp="1"/>
          </p:cNvSpPr>
          <p:nvPr>
            <p:ph type="ftr" sz="quarter" idx="11"/>
          </p:nvPr>
        </p:nvSpPr>
        <p:spPr/>
        <p:txBody>
          <a:bodyPr/>
          <a:lstStyle/>
          <a:p>
            <a:endParaRPr lang="en-US"/>
          </a:p>
        </p:txBody>
      </p:sp>
      <p:sp>
        <p:nvSpPr>
          <p:cNvPr id="16" name="Picture Placeholder 15">
            <a:extLst>
              <a:ext uri="{FF2B5EF4-FFF2-40B4-BE49-F238E27FC236}">
                <a16:creationId xmlns:a16="http://schemas.microsoft.com/office/drawing/2014/main" id="{5D31946B-B83B-4C39-31CF-585E7114F227}"/>
              </a:ext>
            </a:extLst>
          </p:cNvPr>
          <p:cNvSpPr>
            <a:spLocks noGrp="1"/>
          </p:cNvSpPr>
          <p:nvPr>
            <p:ph type="pic" sz="quarter" idx="15"/>
          </p:nvPr>
        </p:nvSpPr>
        <p:spPr>
          <a:xfrm>
            <a:off x="6907696" y="0"/>
            <a:ext cx="5284304" cy="6858000"/>
          </a:xfrm>
          <a:solidFill>
            <a:schemeClr val="bg2"/>
          </a:solidFill>
          <a:ln>
            <a:noFill/>
          </a:ln>
        </p:spPr>
        <p:txBody>
          <a:bodyPr/>
          <a:lstStyle/>
          <a:p>
            <a:endParaRPr lang="en-US"/>
          </a:p>
        </p:txBody>
      </p:sp>
      <p:sp>
        <p:nvSpPr>
          <p:cNvPr id="9" name="Slide Number Placeholder 8">
            <a:extLst>
              <a:ext uri="{FF2B5EF4-FFF2-40B4-BE49-F238E27FC236}">
                <a16:creationId xmlns:a16="http://schemas.microsoft.com/office/drawing/2014/main" id="{8EBA9F50-B564-F073-E117-A1C46D8CA483}"/>
              </a:ext>
            </a:extLst>
          </p:cNvPr>
          <p:cNvSpPr>
            <a:spLocks noGrp="1"/>
          </p:cNvSpPr>
          <p:nvPr>
            <p:ph type="sldNum" sz="quarter" idx="12"/>
          </p:nvPr>
        </p:nvSpPr>
        <p:spPr/>
        <p:txBody>
          <a:bodyPr/>
          <a:lstStyle/>
          <a:p>
            <a:fld id="{32C80A1A-9A06-BB4E-A245-4AD2E12C1F59}" type="slidenum">
              <a:rPr lang="en-US" smtClean="0"/>
              <a:t>‹#›</a:t>
            </a:fld>
            <a:endParaRPr lang="en-US"/>
          </a:p>
        </p:txBody>
      </p:sp>
      <p:sp>
        <p:nvSpPr>
          <p:cNvPr id="14" name="Freeform 13">
            <a:extLst>
              <a:ext uri="{FF2B5EF4-FFF2-40B4-BE49-F238E27FC236}">
                <a16:creationId xmlns:a16="http://schemas.microsoft.com/office/drawing/2014/main" id="{EBB24E6A-894D-24E6-915E-72F22B88ECF8}"/>
              </a:ext>
            </a:extLst>
          </p:cNvPr>
          <p:cNvSpPr/>
          <p:nvPr userDrawn="1"/>
        </p:nvSpPr>
        <p:spPr>
          <a:xfrm rot="20746076">
            <a:off x="161176" y="4761841"/>
            <a:ext cx="338368" cy="337685"/>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accent2">
                <a:alpha val="60000"/>
              </a:schemeClr>
            </a:solid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CB907EB5-2D89-C38E-65D3-47E17DD1028B}"/>
              </a:ext>
            </a:extLst>
          </p:cNvPr>
          <p:cNvSpPr/>
          <p:nvPr userDrawn="1"/>
        </p:nvSpPr>
        <p:spPr>
          <a:xfrm rot="2553121">
            <a:off x="-199364" y="5519083"/>
            <a:ext cx="1160726" cy="1177439"/>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solidFill>
            <a:schemeClr val="accent2">
              <a:alpha val="30472"/>
            </a:schemeClr>
          </a:solidFill>
          <a:ln w="14780" cap="flat">
            <a:noFill/>
            <a:prstDash val="solid"/>
            <a:miter/>
          </a:ln>
        </p:spPr>
        <p:txBody>
          <a:bodyPr rtlCol="0" anchor="ctr"/>
          <a:lstStyle/>
          <a:p>
            <a:endParaRPr lang="en-US"/>
          </a:p>
        </p:txBody>
      </p:sp>
      <p:sp>
        <p:nvSpPr>
          <p:cNvPr id="12" name="Title Placeholder 1">
            <a:extLst>
              <a:ext uri="{FF2B5EF4-FFF2-40B4-BE49-F238E27FC236}">
                <a16:creationId xmlns:a16="http://schemas.microsoft.com/office/drawing/2014/main" id="{B36AD1F6-3285-56DB-8EAD-1E7B2040BEB2}"/>
              </a:ext>
            </a:extLst>
          </p:cNvPr>
          <p:cNvSpPr>
            <a:spLocks noGrp="1"/>
          </p:cNvSpPr>
          <p:nvPr>
            <p:ph type="title"/>
          </p:nvPr>
        </p:nvSpPr>
        <p:spPr>
          <a:xfrm>
            <a:off x="657640" y="1769165"/>
            <a:ext cx="5802796" cy="854766"/>
          </a:xfrm>
          <a:prstGeom prst="rect">
            <a:avLst/>
          </a:prstGeom>
        </p:spPr>
        <p:txBody>
          <a:bodyPr vert="horz" lIns="91440" tIns="45720" rIns="91440" bIns="45720" rtlCol="0" anchor="ctr">
            <a:noAutofit/>
          </a:bodyPr>
          <a:lstStyle>
            <a:lvl1pPr>
              <a:defRPr>
                <a:solidFill>
                  <a:schemeClr val="accent1"/>
                </a:solidFill>
              </a:defRPr>
            </a:lvl1pPr>
          </a:lstStyle>
          <a:p>
            <a:r>
              <a:rPr lang="en-GB" dirty="0"/>
              <a:t>Slide Title Here</a:t>
            </a:r>
            <a:endParaRPr lang="en-US" dirty="0"/>
          </a:p>
        </p:txBody>
      </p:sp>
      <p:sp>
        <p:nvSpPr>
          <p:cNvPr id="13" name="Text Placeholder 22">
            <a:extLst>
              <a:ext uri="{FF2B5EF4-FFF2-40B4-BE49-F238E27FC236}">
                <a16:creationId xmlns:a16="http://schemas.microsoft.com/office/drawing/2014/main" id="{B8564226-7323-A37F-9B2F-4DC3F0C7749B}"/>
              </a:ext>
            </a:extLst>
          </p:cNvPr>
          <p:cNvSpPr>
            <a:spLocks noGrp="1"/>
          </p:cNvSpPr>
          <p:nvPr>
            <p:ph type="body" sz="quarter" idx="14"/>
          </p:nvPr>
        </p:nvSpPr>
        <p:spPr>
          <a:xfrm>
            <a:off x="657640" y="2902226"/>
            <a:ext cx="5802796" cy="3210339"/>
          </a:xfrm>
        </p:spPr>
        <p:txBody>
          <a:bodyPr>
            <a:noAutofit/>
          </a:bodyPr>
          <a:lstStyle>
            <a:lvl1pPr>
              <a:lnSpc>
                <a:spcPct val="100000"/>
              </a:lnSpc>
              <a:spcAft>
                <a:spcPts val="600"/>
              </a:spcAft>
              <a:defRPr sz="1800"/>
            </a:lvl1pPr>
            <a:lvl2pPr>
              <a:lnSpc>
                <a:spcPct val="100000"/>
              </a:lnSpc>
              <a:spcAft>
                <a:spcPts val="600"/>
              </a:spcAft>
              <a:defRPr sz="1800"/>
            </a:lvl2pPr>
            <a:lvl3pPr>
              <a:lnSpc>
                <a:spcPct val="100000"/>
              </a:lnSpc>
              <a:spcAft>
                <a:spcPts val="600"/>
              </a:spcAft>
              <a:defRPr sz="1800"/>
            </a:lvl3pPr>
            <a:lvl4pPr>
              <a:lnSpc>
                <a:spcPct val="100000"/>
              </a:lnSpc>
              <a:spcAft>
                <a:spcPts val="600"/>
              </a:spcAft>
              <a:defRPr sz="1800"/>
            </a:lvl4pPr>
            <a:lvl5pPr>
              <a:lnSpc>
                <a:spcPct val="100000"/>
              </a:lnSpc>
              <a:spcAft>
                <a:spcPts val="600"/>
              </a:spcAft>
              <a:defRPr sz="1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9" name="Freeform 18">
            <a:extLst>
              <a:ext uri="{FF2B5EF4-FFF2-40B4-BE49-F238E27FC236}">
                <a16:creationId xmlns:a16="http://schemas.microsoft.com/office/drawing/2014/main" id="{DF60CDB2-81B0-2991-233B-2C185EE94DD0}"/>
              </a:ext>
            </a:extLst>
          </p:cNvPr>
          <p:cNvSpPr/>
          <p:nvPr userDrawn="1"/>
        </p:nvSpPr>
        <p:spPr>
          <a:xfrm rot="12356032">
            <a:off x="3999272" y="5944997"/>
            <a:ext cx="3245573" cy="3292304"/>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bg2">
                <a:alpha val="50000"/>
              </a:schemeClr>
            </a:solidFill>
            <a:prstDash val="solid"/>
            <a:miter/>
          </a:ln>
        </p:spPr>
        <p:txBody>
          <a:bodyPr rtlCol="0" anchor="ctr"/>
          <a:lstStyle/>
          <a:p>
            <a:endParaRPr lang="en-US"/>
          </a:p>
        </p:txBody>
      </p:sp>
    </p:spTree>
    <p:extLst>
      <p:ext uri="{BB962C8B-B14F-4D97-AF65-F5344CB8AC3E}">
        <p14:creationId xmlns:p14="http://schemas.microsoft.com/office/powerpoint/2010/main" val="41045319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ody Slide 3">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6B63443-8A01-E155-B5BA-5E7645247539}"/>
              </a:ext>
            </a:extLst>
          </p:cNvPr>
          <p:cNvSpPr>
            <a:spLocks noGrp="1"/>
          </p:cNvSpPr>
          <p:nvPr>
            <p:ph type="dt" sz="half" idx="10"/>
          </p:nvPr>
        </p:nvSpPr>
        <p:spPr/>
        <p:txBody>
          <a:bodyPr/>
          <a:lstStyle/>
          <a:p>
            <a:fld id="{CF6C03E3-1854-4545-BC08-2D92D3E93102}" type="datetimeFigureOut">
              <a:rPr lang="en-US" smtClean="0"/>
              <a:t>11/14/2025</a:t>
            </a:fld>
            <a:endParaRPr lang="en-US"/>
          </a:p>
        </p:txBody>
      </p:sp>
      <p:sp>
        <p:nvSpPr>
          <p:cNvPr id="5" name="Footer Placeholder 4">
            <a:extLst>
              <a:ext uri="{FF2B5EF4-FFF2-40B4-BE49-F238E27FC236}">
                <a16:creationId xmlns:a16="http://schemas.microsoft.com/office/drawing/2014/main" id="{B6925015-68A4-92FE-9758-5C92D1F80E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8B213-4A4E-0F7B-6D6E-435A255683DF}"/>
              </a:ext>
            </a:extLst>
          </p:cNvPr>
          <p:cNvSpPr>
            <a:spLocks noGrp="1"/>
          </p:cNvSpPr>
          <p:nvPr>
            <p:ph type="sldNum" sz="quarter" idx="12"/>
          </p:nvPr>
        </p:nvSpPr>
        <p:spPr/>
        <p:txBody>
          <a:bodyPr/>
          <a:lstStyle/>
          <a:p>
            <a:fld id="{32C80A1A-9A06-BB4E-A245-4AD2E12C1F59}" type="slidenum">
              <a:rPr lang="en-US" smtClean="0"/>
              <a:t>‹#›</a:t>
            </a:fld>
            <a:endParaRPr lang="en-US"/>
          </a:p>
        </p:txBody>
      </p:sp>
      <p:sp>
        <p:nvSpPr>
          <p:cNvPr id="16" name="Content Placeholder 2">
            <a:extLst>
              <a:ext uri="{FF2B5EF4-FFF2-40B4-BE49-F238E27FC236}">
                <a16:creationId xmlns:a16="http://schemas.microsoft.com/office/drawing/2014/main" id="{CC6F56C0-6584-8AD8-D0F0-E5E81FAF89B3}"/>
              </a:ext>
            </a:extLst>
          </p:cNvPr>
          <p:cNvSpPr>
            <a:spLocks noGrp="1"/>
          </p:cNvSpPr>
          <p:nvPr>
            <p:ph idx="1" hasCustomPrompt="1"/>
          </p:nvPr>
        </p:nvSpPr>
        <p:spPr>
          <a:xfrm>
            <a:off x="694082" y="1792520"/>
            <a:ext cx="10803835" cy="4351338"/>
          </a:xfrm>
        </p:spPr>
        <p:txBody>
          <a:bodyPr>
            <a:noAutofit/>
          </a:bodyPr>
          <a:lstStyle>
            <a:lvl1pPr>
              <a:lnSpc>
                <a:spcPct val="100000"/>
              </a:lnSpc>
              <a:spcBef>
                <a:spcPts val="0"/>
              </a:spcBef>
              <a:spcAft>
                <a:spcPts val="600"/>
              </a:spcAft>
              <a:defRPr sz="2000"/>
            </a:lvl1pPr>
          </a:lstStyle>
          <a:p>
            <a:pPr lvl="0"/>
            <a:r>
              <a:rPr lang="en-GB" dirty="0"/>
              <a:t>Body Copy</a:t>
            </a:r>
          </a:p>
        </p:txBody>
      </p:sp>
      <p:sp>
        <p:nvSpPr>
          <p:cNvPr id="10" name="Freeform 9">
            <a:extLst>
              <a:ext uri="{FF2B5EF4-FFF2-40B4-BE49-F238E27FC236}">
                <a16:creationId xmlns:a16="http://schemas.microsoft.com/office/drawing/2014/main" id="{6310AD6C-CA7F-7726-6B8A-05019162FA5A}"/>
              </a:ext>
            </a:extLst>
          </p:cNvPr>
          <p:cNvSpPr/>
          <p:nvPr userDrawn="1"/>
        </p:nvSpPr>
        <p:spPr>
          <a:xfrm rot="12356032">
            <a:off x="9586037" y="4915306"/>
            <a:ext cx="2351139" cy="2384992"/>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bg2">
                <a:alpha val="50000"/>
              </a:schemeClr>
            </a:solidFill>
            <a:prstDash val="solid"/>
            <a:miter/>
          </a:ln>
        </p:spPr>
        <p:txBody>
          <a:bodyPr rtlCol="0" anchor="ctr"/>
          <a:lstStyle/>
          <a:p>
            <a:endParaRPr lang="en-US">
              <a:solidFill>
                <a:schemeClr val="accent2"/>
              </a:solidFill>
            </a:endParaRPr>
          </a:p>
        </p:txBody>
      </p:sp>
      <p:sp>
        <p:nvSpPr>
          <p:cNvPr id="11" name="Title Placeholder 1">
            <a:extLst>
              <a:ext uri="{FF2B5EF4-FFF2-40B4-BE49-F238E27FC236}">
                <a16:creationId xmlns:a16="http://schemas.microsoft.com/office/drawing/2014/main" id="{89173196-D55F-7DA3-FA93-682F73E3366D}"/>
              </a:ext>
            </a:extLst>
          </p:cNvPr>
          <p:cNvSpPr>
            <a:spLocks noGrp="1"/>
          </p:cNvSpPr>
          <p:nvPr>
            <p:ph type="title" hasCustomPrompt="1"/>
          </p:nvPr>
        </p:nvSpPr>
        <p:spPr>
          <a:xfrm>
            <a:off x="4373218" y="487674"/>
            <a:ext cx="7315200" cy="947478"/>
          </a:xfrm>
          <a:prstGeom prst="rect">
            <a:avLst/>
          </a:prstGeom>
        </p:spPr>
        <p:txBody>
          <a:bodyPr vert="horz" lIns="91440" tIns="45720" rIns="91440" bIns="45720" rtlCol="0" anchor="ctr">
            <a:noAutofit/>
          </a:bodyPr>
          <a:lstStyle>
            <a:lvl1pPr>
              <a:defRPr>
                <a:solidFill>
                  <a:schemeClr val="accent1"/>
                </a:solidFill>
              </a:defRPr>
            </a:lvl1pPr>
          </a:lstStyle>
          <a:p>
            <a:r>
              <a:rPr lang="en-GB" dirty="0"/>
              <a:t>Slide Title Here</a:t>
            </a:r>
            <a:endParaRPr lang="en-US" dirty="0"/>
          </a:p>
        </p:txBody>
      </p:sp>
      <p:sp>
        <p:nvSpPr>
          <p:cNvPr id="7" name="Freeform 6">
            <a:extLst>
              <a:ext uri="{FF2B5EF4-FFF2-40B4-BE49-F238E27FC236}">
                <a16:creationId xmlns:a16="http://schemas.microsoft.com/office/drawing/2014/main" id="{196BC467-D905-D57D-A40E-B831C08AAF20}"/>
              </a:ext>
            </a:extLst>
          </p:cNvPr>
          <p:cNvSpPr/>
          <p:nvPr userDrawn="1"/>
        </p:nvSpPr>
        <p:spPr>
          <a:xfrm rot="20746076">
            <a:off x="161176" y="4761841"/>
            <a:ext cx="338368" cy="337685"/>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accent2">
                <a:alpha val="60000"/>
              </a:schemeClr>
            </a:solid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4229F435-C3D5-A229-47A4-F8BB4FF4B521}"/>
              </a:ext>
            </a:extLst>
          </p:cNvPr>
          <p:cNvSpPr/>
          <p:nvPr userDrawn="1"/>
        </p:nvSpPr>
        <p:spPr>
          <a:xfrm>
            <a:off x="11497917" y="4653853"/>
            <a:ext cx="966120" cy="964170"/>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accent2">
                <a:alpha val="40092"/>
              </a:schemeClr>
            </a:solid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D2C2830C-AD95-0638-0D9D-3A7BE4B642C7}"/>
              </a:ext>
            </a:extLst>
          </p:cNvPr>
          <p:cNvSpPr/>
          <p:nvPr userDrawn="1"/>
        </p:nvSpPr>
        <p:spPr>
          <a:xfrm rot="2553121">
            <a:off x="-199364" y="5519083"/>
            <a:ext cx="1160726" cy="1177439"/>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solidFill>
            <a:schemeClr val="accent2">
              <a:alpha val="30472"/>
            </a:schemeClr>
          </a:solidFill>
          <a:ln w="14780" cap="flat">
            <a:noFill/>
            <a:prstDash val="solid"/>
            <a:miter/>
          </a:ln>
        </p:spPr>
        <p:txBody>
          <a:bodyPr rtlCol="0" anchor="ctr"/>
          <a:lstStyle/>
          <a:p>
            <a:endParaRPr lang="en-US"/>
          </a:p>
        </p:txBody>
      </p:sp>
    </p:spTree>
    <p:extLst>
      <p:ext uri="{BB962C8B-B14F-4D97-AF65-F5344CB8AC3E}">
        <p14:creationId xmlns:p14="http://schemas.microsoft.com/office/powerpoint/2010/main" val="420039160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ody Slide 4">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5E6E6B4-D7AA-BE14-D239-F99413176998}"/>
              </a:ext>
            </a:extLst>
          </p:cNvPr>
          <p:cNvSpPr>
            <a:spLocks noGrp="1"/>
          </p:cNvSpPr>
          <p:nvPr>
            <p:ph type="dt" sz="half" idx="10"/>
          </p:nvPr>
        </p:nvSpPr>
        <p:spPr/>
        <p:txBody>
          <a:bodyPr/>
          <a:lstStyle/>
          <a:p>
            <a:fld id="{CF6C03E3-1854-4545-BC08-2D92D3E93102}" type="datetimeFigureOut">
              <a:rPr lang="en-US" smtClean="0"/>
              <a:t>11/14/2025</a:t>
            </a:fld>
            <a:endParaRPr lang="en-US"/>
          </a:p>
        </p:txBody>
      </p:sp>
      <p:sp>
        <p:nvSpPr>
          <p:cNvPr id="4" name="Footer Placeholder 3">
            <a:extLst>
              <a:ext uri="{FF2B5EF4-FFF2-40B4-BE49-F238E27FC236}">
                <a16:creationId xmlns:a16="http://schemas.microsoft.com/office/drawing/2014/main" id="{E71DEA16-8850-7687-30AB-43F93A7D48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B78EDD-07EC-6003-F5FC-E1DA437F157E}"/>
              </a:ext>
            </a:extLst>
          </p:cNvPr>
          <p:cNvSpPr>
            <a:spLocks noGrp="1"/>
          </p:cNvSpPr>
          <p:nvPr>
            <p:ph type="sldNum" sz="quarter" idx="12"/>
          </p:nvPr>
        </p:nvSpPr>
        <p:spPr/>
        <p:txBody>
          <a:bodyPr/>
          <a:lstStyle/>
          <a:p>
            <a:fld id="{32C80A1A-9A06-BB4E-A245-4AD2E12C1F59}" type="slidenum">
              <a:rPr lang="en-US" smtClean="0"/>
              <a:t>‹#›</a:t>
            </a:fld>
            <a:endParaRPr lang="en-US"/>
          </a:p>
        </p:txBody>
      </p:sp>
      <p:sp>
        <p:nvSpPr>
          <p:cNvPr id="2" name="Title Placeholder 1">
            <a:extLst>
              <a:ext uri="{FF2B5EF4-FFF2-40B4-BE49-F238E27FC236}">
                <a16:creationId xmlns:a16="http://schemas.microsoft.com/office/drawing/2014/main" id="{A502F0FE-2ACA-BF4C-27FB-8A7B220EF1CB}"/>
              </a:ext>
            </a:extLst>
          </p:cNvPr>
          <p:cNvSpPr>
            <a:spLocks noGrp="1"/>
          </p:cNvSpPr>
          <p:nvPr>
            <p:ph type="title" hasCustomPrompt="1"/>
          </p:nvPr>
        </p:nvSpPr>
        <p:spPr>
          <a:xfrm>
            <a:off x="4373218" y="487674"/>
            <a:ext cx="7315200" cy="947478"/>
          </a:xfrm>
          <a:prstGeom prst="rect">
            <a:avLst/>
          </a:prstGeom>
        </p:spPr>
        <p:txBody>
          <a:bodyPr vert="horz" lIns="91440" tIns="45720" rIns="91440" bIns="45720" rtlCol="0" anchor="ctr">
            <a:noAutofit/>
          </a:bodyPr>
          <a:lstStyle>
            <a:lvl1pPr>
              <a:defRPr>
                <a:solidFill>
                  <a:schemeClr val="accent1"/>
                </a:solidFill>
              </a:defRPr>
            </a:lvl1pPr>
          </a:lstStyle>
          <a:p>
            <a:r>
              <a:rPr lang="en-GB" dirty="0"/>
              <a:t>Slide Title Here</a:t>
            </a:r>
            <a:endParaRPr lang="en-US" dirty="0"/>
          </a:p>
        </p:txBody>
      </p:sp>
    </p:spTree>
    <p:extLst>
      <p:ext uri="{BB962C8B-B14F-4D97-AF65-F5344CB8AC3E}">
        <p14:creationId xmlns:p14="http://schemas.microsoft.com/office/powerpoint/2010/main" val="2499965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elcome Slide 2">
    <p:bg>
      <p:bgPr>
        <a:solidFill>
          <a:schemeClr val="accent1"/>
        </a:solidFill>
        <a:effectLst/>
      </p:bgPr>
    </p:bg>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5A99AD87-3110-5F66-27EA-A7BD9A67F606}"/>
              </a:ext>
            </a:extLst>
          </p:cNvPr>
          <p:cNvSpPr>
            <a:spLocks noGrp="1"/>
          </p:cNvSpPr>
          <p:nvPr>
            <p:ph type="pic" sz="quarter" idx="13"/>
          </p:nvPr>
        </p:nvSpPr>
        <p:spPr>
          <a:xfrm>
            <a:off x="4402433" y="-2559002"/>
            <a:ext cx="8572686" cy="8748724"/>
          </a:xfrm>
          <a:custGeom>
            <a:avLst/>
            <a:gdLst>
              <a:gd name="connsiteX0" fmla="*/ 2470557 w 8572686"/>
              <a:gd name="connsiteY0" fmla="*/ 2 h 8748724"/>
              <a:gd name="connsiteX1" fmla="*/ 2565216 w 8572686"/>
              <a:gd name="connsiteY1" fmla="*/ 7820 h 8748724"/>
              <a:gd name="connsiteX2" fmla="*/ 7116869 w 8572686"/>
              <a:gd name="connsiteY2" fmla="*/ 1062752 h 8748724"/>
              <a:gd name="connsiteX3" fmla="*/ 7606565 w 8572686"/>
              <a:gd name="connsiteY3" fmla="*/ 1557776 h 8748724"/>
              <a:gd name="connsiteX4" fmla="*/ 8565944 w 8572686"/>
              <a:gd name="connsiteY4" fmla="*/ 5766791 h 8748724"/>
              <a:gd name="connsiteX5" fmla="*/ 8245532 w 8572686"/>
              <a:gd name="connsiteY5" fmla="*/ 6385694 h 8748724"/>
              <a:gd name="connsiteX6" fmla="*/ 3666541 w 8572686"/>
              <a:gd name="connsiteY6" fmla="*/ 8685514 h 8748724"/>
              <a:gd name="connsiteX7" fmla="*/ 2978772 w 8572686"/>
              <a:gd name="connsiteY7" fmla="*/ 8572974 h 8748724"/>
              <a:gd name="connsiteX8" fmla="*/ 171024 w 8572686"/>
              <a:gd name="connsiteY8" fmla="*/ 5292310 h 8748724"/>
              <a:gd name="connsiteX9" fmla="*/ 66363 w 8572686"/>
              <a:gd name="connsiteY9" fmla="*/ 4603901 h 8748724"/>
              <a:gd name="connsiteX10" fmla="*/ 1942270 w 8572686"/>
              <a:gd name="connsiteY10" fmla="*/ 320698 h 8748724"/>
              <a:gd name="connsiteX11" fmla="*/ 2202971 w 8572686"/>
              <a:gd name="connsiteY11" fmla="*/ 63201 h 8748724"/>
              <a:gd name="connsiteX12" fmla="*/ 2202995 w 8572686"/>
              <a:gd name="connsiteY12" fmla="*/ 63189 h 8748724"/>
              <a:gd name="connsiteX13" fmla="*/ 2203022 w 8572686"/>
              <a:gd name="connsiteY13" fmla="*/ 63176 h 8748724"/>
              <a:gd name="connsiteX14" fmla="*/ 2470557 w 8572686"/>
              <a:gd name="connsiteY14" fmla="*/ 2 h 874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72686" h="8748724">
                <a:moveTo>
                  <a:pt x="2470557" y="2"/>
                </a:moveTo>
                <a:cubicBezTo>
                  <a:pt x="2501911" y="72"/>
                  <a:pt x="2533550" y="2635"/>
                  <a:pt x="2565216" y="7820"/>
                </a:cubicBezTo>
                <a:lnTo>
                  <a:pt x="7116869" y="1062752"/>
                </a:lnTo>
                <a:cubicBezTo>
                  <a:pt x="7370229" y="1104236"/>
                  <a:pt x="7568029" y="1303988"/>
                  <a:pt x="7606565" y="1557776"/>
                </a:cubicBezTo>
                <a:lnTo>
                  <a:pt x="8565944" y="5766791"/>
                </a:lnTo>
                <a:cubicBezTo>
                  <a:pt x="8604478" y="6020581"/>
                  <a:pt x="8475199" y="6270343"/>
                  <a:pt x="8245532" y="6385694"/>
                </a:cubicBezTo>
                <a:lnTo>
                  <a:pt x="3666541" y="8685514"/>
                </a:lnTo>
                <a:cubicBezTo>
                  <a:pt x="3436874" y="8800865"/>
                  <a:pt x="3159325" y="8755434"/>
                  <a:pt x="2978772" y="8572974"/>
                </a:cubicBezTo>
                <a:lnTo>
                  <a:pt x="171024" y="5292310"/>
                </a:lnTo>
                <a:cubicBezTo>
                  <a:pt x="-9526" y="5109849"/>
                  <a:pt x="-51664" y="4831915"/>
                  <a:pt x="66363" y="4603901"/>
                </a:cubicBezTo>
                <a:lnTo>
                  <a:pt x="1942270" y="320698"/>
                </a:lnTo>
                <a:cubicBezTo>
                  <a:pt x="2001289" y="206698"/>
                  <a:pt x="2093660" y="118116"/>
                  <a:pt x="2202971" y="63201"/>
                </a:cubicBezTo>
                <a:cubicBezTo>
                  <a:pt x="2202971" y="63201"/>
                  <a:pt x="2202971" y="63201"/>
                  <a:pt x="2202995" y="63189"/>
                </a:cubicBezTo>
                <a:cubicBezTo>
                  <a:pt x="2202995" y="63189"/>
                  <a:pt x="2203022" y="63176"/>
                  <a:pt x="2203022" y="63176"/>
                </a:cubicBezTo>
                <a:cubicBezTo>
                  <a:pt x="2284993" y="22015"/>
                  <a:pt x="2376494" y="-209"/>
                  <a:pt x="2470557" y="2"/>
                </a:cubicBezTo>
                <a:close/>
              </a:path>
            </a:pathLst>
          </a:custGeom>
          <a:solidFill>
            <a:schemeClr val="accent2"/>
          </a:solidFill>
        </p:spPr>
        <p:txBody>
          <a:bodyPr wrap="square">
            <a:noAutofit/>
          </a:bodyPr>
          <a:lstStyle/>
          <a:p>
            <a:endParaRPr lang="en-US"/>
          </a:p>
        </p:txBody>
      </p:sp>
      <p:sp>
        <p:nvSpPr>
          <p:cNvPr id="2" name="Title 1">
            <a:extLst>
              <a:ext uri="{FF2B5EF4-FFF2-40B4-BE49-F238E27FC236}">
                <a16:creationId xmlns:a16="http://schemas.microsoft.com/office/drawing/2014/main" id="{C6A2D3CE-2F86-A420-CB69-B9D628C17DB9}"/>
              </a:ext>
            </a:extLst>
          </p:cNvPr>
          <p:cNvSpPr>
            <a:spLocks noGrp="1"/>
          </p:cNvSpPr>
          <p:nvPr>
            <p:ph type="title" hasCustomPrompt="1"/>
          </p:nvPr>
        </p:nvSpPr>
        <p:spPr>
          <a:xfrm>
            <a:off x="676879" y="1945983"/>
            <a:ext cx="5091872" cy="2616492"/>
          </a:xfrm>
        </p:spPr>
        <p:txBody>
          <a:bodyPr anchor="b">
            <a:noAutofit/>
          </a:bodyPr>
          <a:lstStyle>
            <a:lvl1pPr>
              <a:defRPr sz="5400" b="0" i="0">
                <a:solidFill>
                  <a:schemeClr val="bg1"/>
                </a:solidFill>
                <a:latin typeface="+mj-lt"/>
                <a:ea typeface="Palatino" pitchFamily="2" charset="77"/>
              </a:defRPr>
            </a:lvl1pPr>
          </a:lstStyle>
          <a:p>
            <a:r>
              <a:rPr lang="en-GB" dirty="0"/>
              <a:t>Welcome message here</a:t>
            </a:r>
            <a:endParaRPr lang="en-US" dirty="0"/>
          </a:p>
        </p:txBody>
      </p:sp>
      <p:sp>
        <p:nvSpPr>
          <p:cNvPr id="3" name="Text Placeholder 2">
            <a:extLst>
              <a:ext uri="{FF2B5EF4-FFF2-40B4-BE49-F238E27FC236}">
                <a16:creationId xmlns:a16="http://schemas.microsoft.com/office/drawing/2014/main" id="{8E91ABCB-AE19-E4FA-FA77-75281057720F}"/>
              </a:ext>
            </a:extLst>
          </p:cNvPr>
          <p:cNvSpPr>
            <a:spLocks noGrp="1"/>
          </p:cNvSpPr>
          <p:nvPr>
            <p:ph type="body" idx="1" hasCustomPrompt="1"/>
          </p:nvPr>
        </p:nvSpPr>
        <p:spPr>
          <a:xfrm>
            <a:off x="676879" y="4589463"/>
            <a:ext cx="5091872" cy="1500187"/>
          </a:xfrm>
        </p:spPr>
        <p:txBody>
          <a:bodyPr>
            <a:noAutofit/>
          </a:bodyPr>
          <a:lstStyle>
            <a:lvl1pPr marL="0" indent="0">
              <a:buNone/>
              <a:defRPr sz="2800">
                <a:solidFill>
                  <a:schemeClr val="bg2"/>
                </a:solidFill>
                <a:latin typeface="+mn-lt"/>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Subheading here</a:t>
            </a:r>
          </a:p>
        </p:txBody>
      </p:sp>
      <p:sp>
        <p:nvSpPr>
          <p:cNvPr id="4" name="Date Placeholder 3">
            <a:extLst>
              <a:ext uri="{FF2B5EF4-FFF2-40B4-BE49-F238E27FC236}">
                <a16:creationId xmlns:a16="http://schemas.microsoft.com/office/drawing/2014/main" id="{210E4E3C-51E8-15F3-8A9A-A97A967DE38B}"/>
              </a:ext>
            </a:extLst>
          </p:cNvPr>
          <p:cNvSpPr>
            <a:spLocks noGrp="1"/>
          </p:cNvSpPr>
          <p:nvPr>
            <p:ph type="dt" sz="half" idx="10"/>
          </p:nvPr>
        </p:nvSpPr>
        <p:spPr/>
        <p:txBody>
          <a:bodyPr/>
          <a:lstStyle/>
          <a:p>
            <a:fld id="{75955407-3EE2-5D4B-A8A9-9E0C413C0850}" type="datetimeFigureOut">
              <a:rPr lang="en-US" smtClean="0"/>
              <a:t>11/14/2025</a:t>
            </a:fld>
            <a:endParaRPr lang="en-US"/>
          </a:p>
        </p:txBody>
      </p:sp>
      <p:sp>
        <p:nvSpPr>
          <p:cNvPr id="5" name="Footer Placeholder 4">
            <a:extLst>
              <a:ext uri="{FF2B5EF4-FFF2-40B4-BE49-F238E27FC236}">
                <a16:creationId xmlns:a16="http://schemas.microsoft.com/office/drawing/2014/main" id="{BE987C7D-AF50-B0FE-349B-979022A7F9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BD536F-8765-22B2-8CB3-0939B661F419}"/>
              </a:ext>
            </a:extLst>
          </p:cNvPr>
          <p:cNvSpPr>
            <a:spLocks noGrp="1"/>
          </p:cNvSpPr>
          <p:nvPr>
            <p:ph type="sldNum" sz="quarter" idx="12"/>
          </p:nvPr>
        </p:nvSpPr>
        <p:spPr/>
        <p:txBody>
          <a:bodyPr/>
          <a:lstStyle/>
          <a:p>
            <a:fld id="{472EF32D-26D7-C841-8D09-5386E097479B}" type="slidenum">
              <a:rPr lang="en-US" smtClean="0"/>
              <a:t>‹#›</a:t>
            </a:fld>
            <a:endParaRPr lang="en-US"/>
          </a:p>
        </p:txBody>
      </p:sp>
      <p:sp>
        <p:nvSpPr>
          <p:cNvPr id="35" name="Freeform 34">
            <a:extLst>
              <a:ext uri="{FF2B5EF4-FFF2-40B4-BE49-F238E27FC236}">
                <a16:creationId xmlns:a16="http://schemas.microsoft.com/office/drawing/2014/main" id="{A6187176-CFDE-7649-BF27-0BA6918781E8}"/>
              </a:ext>
            </a:extLst>
          </p:cNvPr>
          <p:cNvSpPr/>
          <p:nvPr userDrawn="1"/>
        </p:nvSpPr>
        <p:spPr>
          <a:xfrm rot="19871087">
            <a:off x="3773483" y="1163334"/>
            <a:ext cx="1649472" cy="1646142"/>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tx2"/>
            </a:solid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BE8EC1D4-CF9F-788D-68A3-007D46D61178}"/>
              </a:ext>
            </a:extLst>
          </p:cNvPr>
          <p:cNvSpPr/>
          <p:nvPr userDrawn="1"/>
        </p:nvSpPr>
        <p:spPr>
          <a:xfrm rot="2954749">
            <a:off x="4371059" y="327484"/>
            <a:ext cx="338099" cy="337417"/>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solidFill>
            <a:schemeClr val="bg2"/>
          </a:solidFill>
          <a:ln w="1478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1DC1FFC-995B-93C7-1716-CE32353916D0}"/>
              </a:ext>
            </a:extLst>
          </p:cNvPr>
          <p:cNvSpPr/>
          <p:nvPr userDrawn="1"/>
        </p:nvSpPr>
        <p:spPr>
          <a:xfrm rot="20442165">
            <a:off x="9712847" y="4313444"/>
            <a:ext cx="2056375" cy="2052224"/>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solidFill>
            <a:schemeClr val="bg2"/>
          </a:solidFill>
          <a:ln w="1478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0D307982-8FE2-CA9A-AE53-43D8D4E3866E}"/>
              </a:ext>
            </a:extLst>
          </p:cNvPr>
          <p:cNvSpPr/>
          <p:nvPr userDrawn="1"/>
        </p:nvSpPr>
        <p:spPr>
          <a:xfrm rot="14556193">
            <a:off x="5255717" y="2255044"/>
            <a:ext cx="338099" cy="337417"/>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solidFill>
            <a:schemeClr val="bg2"/>
          </a:solidFill>
          <a:ln w="1478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461DE107-63E9-8A59-DF8D-2B217EBC291D}"/>
              </a:ext>
            </a:extLst>
          </p:cNvPr>
          <p:cNvSpPr>
            <a:spLocks/>
          </p:cNvSpPr>
          <p:nvPr userDrawn="1"/>
        </p:nvSpPr>
        <p:spPr>
          <a:xfrm rot="17256330">
            <a:off x="7177957" y="4987936"/>
            <a:ext cx="338099" cy="337417"/>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solidFill>
            <a:schemeClr val="accent1"/>
          </a:solidFill>
          <a:ln w="14780"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71D6CF1-A731-A46B-2745-F16FD9ACC845}"/>
              </a:ext>
            </a:extLst>
          </p:cNvPr>
          <p:cNvSpPr>
            <a:spLocks/>
          </p:cNvSpPr>
          <p:nvPr userDrawn="1"/>
        </p:nvSpPr>
        <p:spPr>
          <a:xfrm rot="1370939">
            <a:off x="9781905" y="3465451"/>
            <a:ext cx="1059725" cy="1057586"/>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tx2"/>
            </a:solidFill>
            <a:prstDash val="solid"/>
            <a:miter/>
          </a:ln>
        </p:spPr>
        <p:txBody>
          <a:bodyPr rtlCol="0" anchor="ctr"/>
          <a:lstStyle/>
          <a:p>
            <a:endParaRPr lang="en-US"/>
          </a:p>
        </p:txBody>
      </p:sp>
      <p:pic>
        <p:nvPicPr>
          <p:cNvPr id="8" name="Graphic 7">
            <a:extLst>
              <a:ext uri="{FF2B5EF4-FFF2-40B4-BE49-F238E27FC236}">
                <a16:creationId xmlns:a16="http://schemas.microsoft.com/office/drawing/2014/main" id="{BCAAEB73-C152-E367-EB5A-9E4E4EAB365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4874" y="528355"/>
            <a:ext cx="3289852" cy="800572"/>
          </a:xfrm>
          <a:prstGeom prst="rect">
            <a:avLst/>
          </a:prstGeom>
        </p:spPr>
      </p:pic>
    </p:spTree>
    <p:extLst>
      <p:ext uri="{BB962C8B-B14F-4D97-AF65-F5344CB8AC3E}">
        <p14:creationId xmlns:p14="http://schemas.microsoft.com/office/powerpoint/2010/main" val="4203965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elcome Slide 2.1">
    <p:bg>
      <p:bgPr>
        <a:solidFill>
          <a:schemeClr val="bg2"/>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A3CAB95-4D7C-D7CB-F6B8-02CC666753E4}"/>
              </a:ext>
            </a:extLst>
          </p:cNvPr>
          <p:cNvSpPr>
            <a:spLocks noGrp="1"/>
          </p:cNvSpPr>
          <p:nvPr>
            <p:ph type="pic" sz="quarter" idx="13"/>
          </p:nvPr>
        </p:nvSpPr>
        <p:spPr>
          <a:xfrm>
            <a:off x="4402433" y="-2559002"/>
            <a:ext cx="8572686" cy="8748724"/>
          </a:xfrm>
          <a:custGeom>
            <a:avLst/>
            <a:gdLst>
              <a:gd name="connsiteX0" fmla="*/ 2470557 w 8572686"/>
              <a:gd name="connsiteY0" fmla="*/ 2 h 8748724"/>
              <a:gd name="connsiteX1" fmla="*/ 2565216 w 8572686"/>
              <a:gd name="connsiteY1" fmla="*/ 7820 h 8748724"/>
              <a:gd name="connsiteX2" fmla="*/ 7116869 w 8572686"/>
              <a:gd name="connsiteY2" fmla="*/ 1062752 h 8748724"/>
              <a:gd name="connsiteX3" fmla="*/ 7606565 w 8572686"/>
              <a:gd name="connsiteY3" fmla="*/ 1557776 h 8748724"/>
              <a:gd name="connsiteX4" fmla="*/ 8565944 w 8572686"/>
              <a:gd name="connsiteY4" fmla="*/ 5766791 h 8748724"/>
              <a:gd name="connsiteX5" fmla="*/ 8245532 w 8572686"/>
              <a:gd name="connsiteY5" fmla="*/ 6385694 h 8748724"/>
              <a:gd name="connsiteX6" fmla="*/ 3666541 w 8572686"/>
              <a:gd name="connsiteY6" fmla="*/ 8685514 h 8748724"/>
              <a:gd name="connsiteX7" fmla="*/ 2978772 w 8572686"/>
              <a:gd name="connsiteY7" fmla="*/ 8572974 h 8748724"/>
              <a:gd name="connsiteX8" fmla="*/ 171024 w 8572686"/>
              <a:gd name="connsiteY8" fmla="*/ 5292310 h 8748724"/>
              <a:gd name="connsiteX9" fmla="*/ 66363 w 8572686"/>
              <a:gd name="connsiteY9" fmla="*/ 4603901 h 8748724"/>
              <a:gd name="connsiteX10" fmla="*/ 1942270 w 8572686"/>
              <a:gd name="connsiteY10" fmla="*/ 320698 h 8748724"/>
              <a:gd name="connsiteX11" fmla="*/ 2202971 w 8572686"/>
              <a:gd name="connsiteY11" fmla="*/ 63201 h 8748724"/>
              <a:gd name="connsiteX12" fmla="*/ 2202995 w 8572686"/>
              <a:gd name="connsiteY12" fmla="*/ 63189 h 8748724"/>
              <a:gd name="connsiteX13" fmla="*/ 2203022 w 8572686"/>
              <a:gd name="connsiteY13" fmla="*/ 63176 h 8748724"/>
              <a:gd name="connsiteX14" fmla="*/ 2470557 w 8572686"/>
              <a:gd name="connsiteY14" fmla="*/ 2 h 874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72686" h="8748724">
                <a:moveTo>
                  <a:pt x="2470557" y="2"/>
                </a:moveTo>
                <a:cubicBezTo>
                  <a:pt x="2501911" y="72"/>
                  <a:pt x="2533550" y="2635"/>
                  <a:pt x="2565216" y="7820"/>
                </a:cubicBezTo>
                <a:lnTo>
                  <a:pt x="7116869" y="1062752"/>
                </a:lnTo>
                <a:cubicBezTo>
                  <a:pt x="7370229" y="1104236"/>
                  <a:pt x="7568029" y="1303988"/>
                  <a:pt x="7606565" y="1557776"/>
                </a:cubicBezTo>
                <a:lnTo>
                  <a:pt x="8565944" y="5766791"/>
                </a:lnTo>
                <a:cubicBezTo>
                  <a:pt x="8604478" y="6020581"/>
                  <a:pt x="8475199" y="6270343"/>
                  <a:pt x="8245532" y="6385694"/>
                </a:cubicBezTo>
                <a:lnTo>
                  <a:pt x="3666541" y="8685514"/>
                </a:lnTo>
                <a:cubicBezTo>
                  <a:pt x="3436874" y="8800865"/>
                  <a:pt x="3159325" y="8755434"/>
                  <a:pt x="2978772" y="8572974"/>
                </a:cubicBezTo>
                <a:lnTo>
                  <a:pt x="171024" y="5292310"/>
                </a:lnTo>
                <a:cubicBezTo>
                  <a:pt x="-9526" y="5109849"/>
                  <a:pt x="-51664" y="4831915"/>
                  <a:pt x="66363" y="4603901"/>
                </a:cubicBezTo>
                <a:lnTo>
                  <a:pt x="1942270" y="320698"/>
                </a:lnTo>
                <a:cubicBezTo>
                  <a:pt x="2001289" y="206698"/>
                  <a:pt x="2093660" y="118116"/>
                  <a:pt x="2202971" y="63201"/>
                </a:cubicBezTo>
                <a:cubicBezTo>
                  <a:pt x="2202971" y="63201"/>
                  <a:pt x="2202971" y="63201"/>
                  <a:pt x="2202995" y="63189"/>
                </a:cubicBezTo>
                <a:cubicBezTo>
                  <a:pt x="2202995" y="63189"/>
                  <a:pt x="2203022" y="63176"/>
                  <a:pt x="2203022" y="63176"/>
                </a:cubicBezTo>
                <a:cubicBezTo>
                  <a:pt x="2284993" y="22015"/>
                  <a:pt x="2376494" y="-209"/>
                  <a:pt x="2470557" y="2"/>
                </a:cubicBezTo>
                <a:close/>
              </a:path>
            </a:pathLst>
          </a:custGeom>
          <a:solidFill>
            <a:schemeClr val="accent1"/>
          </a:solidFill>
        </p:spPr>
        <p:txBody>
          <a:bodyPr wrap="square">
            <a:noAutofit/>
          </a:bodyPr>
          <a:lstStyle/>
          <a:p>
            <a:endParaRPr lang="en-US"/>
          </a:p>
        </p:txBody>
      </p:sp>
      <p:sp>
        <p:nvSpPr>
          <p:cNvPr id="3" name="Text Placeholder 2">
            <a:extLst>
              <a:ext uri="{FF2B5EF4-FFF2-40B4-BE49-F238E27FC236}">
                <a16:creationId xmlns:a16="http://schemas.microsoft.com/office/drawing/2014/main" id="{8E91ABCB-AE19-E4FA-FA77-75281057720F}"/>
              </a:ext>
            </a:extLst>
          </p:cNvPr>
          <p:cNvSpPr>
            <a:spLocks noGrp="1"/>
          </p:cNvSpPr>
          <p:nvPr>
            <p:ph type="body" idx="1" hasCustomPrompt="1"/>
          </p:nvPr>
        </p:nvSpPr>
        <p:spPr>
          <a:xfrm>
            <a:off x="676879" y="4589463"/>
            <a:ext cx="5091872" cy="1500187"/>
          </a:xfrm>
        </p:spPr>
        <p:txBody>
          <a:bodyPr>
            <a:noAutofit/>
          </a:bodyPr>
          <a:lstStyle>
            <a:lvl1pPr marL="0" indent="0">
              <a:buNone/>
              <a:defRPr sz="2800">
                <a:solidFill>
                  <a:schemeClr val="accent1"/>
                </a:solidFill>
                <a:latin typeface="+mn-lt"/>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Subheading here</a:t>
            </a:r>
          </a:p>
        </p:txBody>
      </p:sp>
      <p:sp>
        <p:nvSpPr>
          <p:cNvPr id="4" name="Date Placeholder 3">
            <a:extLst>
              <a:ext uri="{FF2B5EF4-FFF2-40B4-BE49-F238E27FC236}">
                <a16:creationId xmlns:a16="http://schemas.microsoft.com/office/drawing/2014/main" id="{210E4E3C-51E8-15F3-8A9A-A97A967DE38B}"/>
              </a:ext>
            </a:extLst>
          </p:cNvPr>
          <p:cNvSpPr>
            <a:spLocks noGrp="1"/>
          </p:cNvSpPr>
          <p:nvPr>
            <p:ph type="dt" sz="half" idx="10"/>
          </p:nvPr>
        </p:nvSpPr>
        <p:spPr/>
        <p:txBody>
          <a:bodyPr/>
          <a:lstStyle/>
          <a:p>
            <a:fld id="{75955407-3EE2-5D4B-A8A9-9E0C413C0850}" type="datetimeFigureOut">
              <a:rPr lang="en-US" smtClean="0"/>
              <a:t>11/14/2025</a:t>
            </a:fld>
            <a:endParaRPr lang="en-US"/>
          </a:p>
        </p:txBody>
      </p:sp>
      <p:sp>
        <p:nvSpPr>
          <p:cNvPr id="5" name="Footer Placeholder 4">
            <a:extLst>
              <a:ext uri="{FF2B5EF4-FFF2-40B4-BE49-F238E27FC236}">
                <a16:creationId xmlns:a16="http://schemas.microsoft.com/office/drawing/2014/main" id="{BE987C7D-AF50-B0FE-349B-979022A7F9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BD536F-8765-22B2-8CB3-0939B661F419}"/>
              </a:ext>
            </a:extLst>
          </p:cNvPr>
          <p:cNvSpPr>
            <a:spLocks noGrp="1"/>
          </p:cNvSpPr>
          <p:nvPr>
            <p:ph type="sldNum" sz="quarter" idx="12"/>
          </p:nvPr>
        </p:nvSpPr>
        <p:spPr/>
        <p:txBody>
          <a:bodyPr/>
          <a:lstStyle/>
          <a:p>
            <a:fld id="{472EF32D-26D7-C841-8D09-5386E097479B}" type="slidenum">
              <a:rPr lang="en-US" smtClean="0"/>
              <a:t>‹#›</a:t>
            </a:fld>
            <a:endParaRPr lang="en-US"/>
          </a:p>
        </p:txBody>
      </p:sp>
      <p:sp>
        <p:nvSpPr>
          <p:cNvPr id="11" name="Freeform 10">
            <a:extLst>
              <a:ext uri="{FF2B5EF4-FFF2-40B4-BE49-F238E27FC236}">
                <a16:creationId xmlns:a16="http://schemas.microsoft.com/office/drawing/2014/main" id="{A0D72FFD-AA95-2002-1514-E46062321060}"/>
              </a:ext>
            </a:extLst>
          </p:cNvPr>
          <p:cNvSpPr/>
          <p:nvPr userDrawn="1"/>
        </p:nvSpPr>
        <p:spPr>
          <a:xfrm rot="17256330">
            <a:off x="7177957" y="4987936"/>
            <a:ext cx="338099" cy="337417"/>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solidFill>
            <a:schemeClr val="bg2"/>
          </a:solidFill>
          <a:ln w="1478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A4693BEC-5A3A-1EEF-4DBD-9C8BE2E33014}"/>
              </a:ext>
            </a:extLst>
          </p:cNvPr>
          <p:cNvSpPr/>
          <p:nvPr userDrawn="1"/>
        </p:nvSpPr>
        <p:spPr>
          <a:xfrm rot="20442165">
            <a:off x="9712847" y="4313444"/>
            <a:ext cx="2056375" cy="2052224"/>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solidFill>
            <a:schemeClr val="accent2"/>
          </a:solidFill>
          <a:ln w="1478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B84B607B-EB03-421F-776F-3FA7C2AC8988}"/>
              </a:ext>
            </a:extLst>
          </p:cNvPr>
          <p:cNvSpPr/>
          <p:nvPr userDrawn="1"/>
        </p:nvSpPr>
        <p:spPr>
          <a:xfrm rot="1370939">
            <a:off x="9781905" y="3465451"/>
            <a:ext cx="1059725" cy="1057586"/>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bg2"/>
            </a:solidFill>
            <a:prstDash val="solid"/>
            <a:miter/>
          </a:ln>
        </p:spPr>
        <p:txBody>
          <a:bodyPr rtlCol="0" anchor="ctr"/>
          <a:lstStyle/>
          <a:p>
            <a:endParaRPr lang="en-US"/>
          </a:p>
        </p:txBody>
      </p:sp>
      <p:pic>
        <p:nvPicPr>
          <p:cNvPr id="7" name="Graphic 6">
            <a:extLst>
              <a:ext uri="{FF2B5EF4-FFF2-40B4-BE49-F238E27FC236}">
                <a16:creationId xmlns:a16="http://schemas.microsoft.com/office/drawing/2014/main" id="{E9B36B17-CFBE-981F-4234-0EAD40C5A4E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64875" y="528355"/>
            <a:ext cx="3289850" cy="800572"/>
          </a:xfrm>
          <a:prstGeom prst="rect">
            <a:avLst/>
          </a:prstGeom>
        </p:spPr>
      </p:pic>
      <p:sp>
        <p:nvSpPr>
          <p:cNvPr id="16" name="Freeform 15">
            <a:extLst>
              <a:ext uri="{FF2B5EF4-FFF2-40B4-BE49-F238E27FC236}">
                <a16:creationId xmlns:a16="http://schemas.microsoft.com/office/drawing/2014/main" id="{580D4505-BCD0-CE40-2A76-B9E000546580}"/>
              </a:ext>
            </a:extLst>
          </p:cNvPr>
          <p:cNvSpPr/>
          <p:nvPr userDrawn="1"/>
        </p:nvSpPr>
        <p:spPr>
          <a:xfrm rot="19871087">
            <a:off x="3776892" y="1165346"/>
            <a:ext cx="1646579" cy="1643255"/>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accent2"/>
            </a:solid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7B46738-3004-4EAD-2DA8-D7F6F4C491CD}"/>
              </a:ext>
            </a:extLst>
          </p:cNvPr>
          <p:cNvSpPr/>
          <p:nvPr userDrawn="1"/>
        </p:nvSpPr>
        <p:spPr>
          <a:xfrm rot="2954749">
            <a:off x="4367132" y="313334"/>
            <a:ext cx="338099" cy="337417"/>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solidFill>
            <a:schemeClr val="accent2"/>
          </a:solidFill>
          <a:ln w="1478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93993B9-EDE4-B5EE-66C6-32A4B308F929}"/>
              </a:ext>
            </a:extLst>
          </p:cNvPr>
          <p:cNvSpPr/>
          <p:nvPr userDrawn="1"/>
        </p:nvSpPr>
        <p:spPr>
          <a:xfrm rot="14556193">
            <a:off x="5255717" y="2255044"/>
            <a:ext cx="338099" cy="337417"/>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solidFill>
            <a:schemeClr val="bg2"/>
          </a:solidFill>
          <a:ln w="14780" cap="flat">
            <a:noFill/>
            <a:prstDash val="solid"/>
            <a:miter/>
          </a:ln>
        </p:spPr>
        <p:txBody>
          <a:bodyPr rtlCol="0" anchor="ctr"/>
          <a:lstStyle/>
          <a:p>
            <a:endParaRPr lang="en-US"/>
          </a:p>
        </p:txBody>
      </p:sp>
      <p:sp>
        <p:nvSpPr>
          <p:cNvPr id="18" name="Title 1">
            <a:extLst>
              <a:ext uri="{FF2B5EF4-FFF2-40B4-BE49-F238E27FC236}">
                <a16:creationId xmlns:a16="http://schemas.microsoft.com/office/drawing/2014/main" id="{D41AC33A-06EB-9DCE-7BB6-07FDDDED49BB}"/>
              </a:ext>
            </a:extLst>
          </p:cNvPr>
          <p:cNvSpPr>
            <a:spLocks noGrp="1"/>
          </p:cNvSpPr>
          <p:nvPr>
            <p:ph type="title" hasCustomPrompt="1"/>
          </p:nvPr>
        </p:nvSpPr>
        <p:spPr>
          <a:xfrm>
            <a:off x="676879" y="1945983"/>
            <a:ext cx="5091872" cy="2616492"/>
          </a:xfrm>
        </p:spPr>
        <p:txBody>
          <a:bodyPr anchor="b">
            <a:noAutofit/>
          </a:bodyPr>
          <a:lstStyle>
            <a:lvl1pPr>
              <a:defRPr sz="5400" b="0" i="0">
                <a:solidFill>
                  <a:schemeClr val="tx2"/>
                </a:solidFill>
                <a:latin typeface="+mj-lt"/>
                <a:ea typeface="Palatino" pitchFamily="2" charset="77"/>
              </a:defRPr>
            </a:lvl1pPr>
          </a:lstStyle>
          <a:p>
            <a:r>
              <a:rPr lang="en-GB" dirty="0"/>
              <a:t>Welcome message here</a:t>
            </a:r>
            <a:endParaRPr lang="en-US" dirty="0"/>
          </a:p>
        </p:txBody>
      </p:sp>
    </p:spTree>
    <p:extLst>
      <p:ext uri="{BB962C8B-B14F-4D97-AF65-F5344CB8AC3E}">
        <p14:creationId xmlns:p14="http://schemas.microsoft.com/office/powerpoint/2010/main" val="3330380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elcome Slide 2.2">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A3CAB95-4D7C-D7CB-F6B8-02CC666753E4}"/>
              </a:ext>
            </a:extLst>
          </p:cNvPr>
          <p:cNvSpPr>
            <a:spLocks noGrp="1"/>
          </p:cNvSpPr>
          <p:nvPr>
            <p:ph type="pic" sz="quarter" idx="13"/>
          </p:nvPr>
        </p:nvSpPr>
        <p:spPr>
          <a:xfrm>
            <a:off x="4402433" y="-2559002"/>
            <a:ext cx="8572686" cy="8748724"/>
          </a:xfrm>
          <a:custGeom>
            <a:avLst/>
            <a:gdLst>
              <a:gd name="connsiteX0" fmla="*/ 2470557 w 8572686"/>
              <a:gd name="connsiteY0" fmla="*/ 2 h 8748724"/>
              <a:gd name="connsiteX1" fmla="*/ 2565216 w 8572686"/>
              <a:gd name="connsiteY1" fmla="*/ 7820 h 8748724"/>
              <a:gd name="connsiteX2" fmla="*/ 7116869 w 8572686"/>
              <a:gd name="connsiteY2" fmla="*/ 1062752 h 8748724"/>
              <a:gd name="connsiteX3" fmla="*/ 7606565 w 8572686"/>
              <a:gd name="connsiteY3" fmla="*/ 1557776 h 8748724"/>
              <a:gd name="connsiteX4" fmla="*/ 8565944 w 8572686"/>
              <a:gd name="connsiteY4" fmla="*/ 5766791 h 8748724"/>
              <a:gd name="connsiteX5" fmla="*/ 8245532 w 8572686"/>
              <a:gd name="connsiteY5" fmla="*/ 6385694 h 8748724"/>
              <a:gd name="connsiteX6" fmla="*/ 3666541 w 8572686"/>
              <a:gd name="connsiteY6" fmla="*/ 8685514 h 8748724"/>
              <a:gd name="connsiteX7" fmla="*/ 2978772 w 8572686"/>
              <a:gd name="connsiteY7" fmla="*/ 8572974 h 8748724"/>
              <a:gd name="connsiteX8" fmla="*/ 171024 w 8572686"/>
              <a:gd name="connsiteY8" fmla="*/ 5292310 h 8748724"/>
              <a:gd name="connsiteX9" fmla="*/ 66363 w 8572686"/>
              <a:gd name="connsiteY9" fmla="*/ 4603901 h 8748724"/>
              <a:gd name="connsiteX10" fmla="*/ 1942270 w 8572686"/>
              <a:gd name="connsiteY10" fmla="*/ 320698 h 8748724"/>
              <a:gd name="connsiteX11" fmla="*/ 2202971 w 8572686"/>
              <a:gd name="connsiteY11" fmla="*/ 63201 h 8748724"/>
              <a:gd name="connsiteX12" fmla="*/ 2202995 w 8572686"/>
              <a:gd name="connsiteY12" fmla="*/ 63189 h 8748724"/>
              <a:gd name="connsiteX13" fmla="*/ 2203022 w 8572686"/>
              <a:gd name="connsiteY13" fmla="*/ 63176 h 8748724"/>
              <a:gd name="connsiteX14" fmla="*/ 2470557 w 8572686"/>
              <a:gd name="connsiteY14" fmla="*/ 2 h 874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72686" h="8748724">
                <a:moveTo>
                  <a:pt x="2470557" y="2"/>
                </a:moveTo>
                <a:cubicBezTo>
                  <a:pt x="2501911" y="72"/>
                  <a:pt x="2533550" y="2635"/>
                  <a:pt x="2565216" y="7820"/>
                </a:cubicBezTo>
                <a:lnTo>
                  <a:pt x="7116869" y="1062752"/>
                </a:lnTo>
                <a:cubicBezTo>
                  <a:pt x="7370229" y="1104236"/>
                  <a:pt x="7568029" y="1303988"/>
                  <a:pt x="7606565" y="1557776"/>
                </a:cubicBezTo>
                <a:lnTo>
                  <a:pt x="8565944" y="5766791"/>
                </a:lnTo>
                <a:cubicBezTo>
                  <a:pt x="8604478" y="6020581"/>
                  <a:pt x="8475199" y="6270343"/>
                  <a:pt x="8245532" y="6385694"/>
                </a:cubicBezTo>
                <a:lnTo>
                  <a:pt x="3666541" y="8685514"/>
                </a:lnTo>
                <a:cubicBezTo>
                  <a:pt x="3436874" y="8800865"/>
                  <a:pt x="3159325" y="8755434"/>
                  <a:pt x="2978772" y="8572974"/>
                </a:cubicBezTo>
                <a:lnTo>
                  <a:pt x="171024" y="5292310"/>
                </a:lnTo>
                <a:cubicBezTo>
                  <a:pt x="-9526" y="5109849"/>
                  <a:pt x="-51664" y="4831915"/>
                  <a:pt x="66363" y="4603901"/>
                </a:cubicBezTo>
                <a:lnTo>
                  <a:pt x="1942270" y="320698"/>
                </a:lnTo>
                <a:cubicBezTo>
                  <a:pt x="2001289" y="206698"/>
                  <a:pt x="2093660" y="118116"/>
                  <a:pt x="2202971" y="63201"/>
                </a:cubicBezTo>
                <a:cubicBezTo>
                  <a:pt x="2202971" y="63201"/>
                  <a:pt x="2202971" y="63201"/>
                  <a:pt x="2202995" y="63189"/>
                </a:cubicBezTo>
                <a:cubicBezTo>
                  <a:pt x="2202995" y="63189"/>
                  <a:pt x="2203022" y="63176"/>
                  <a:pt x="2203022" y="63176"/>
                </a:cubicBezTo>
                <a:cubicBezTo>
                  <a:pt x="2284993" y="22015"/>
                  <a:pt x="2376494" y="-209"/>
                  <a:pt x="2470557" y="2"/>
                </a:cubicBezTo>
                <a:close/>
              </a:path>
            </a:pathLst>
          </a:custGeom>
          <a:solidFill>
            <a:schemeClr val="bg2"/>
          </a:solidFill>
        </p:spPr>
        <p:txBody>
          <a:bodyPr wrap="square">
            <a:noAutofit/>
          </a:bodyPr>
          <a:lstStyle/>
          <a:p>
            <a:endParaRPr lang="en-US"/>
          </a:p>
        </p:txBody>
      </p:sp>
      <p:sp>
        <p:nvSpPr>
          <p:cNvPr id="3" name="Text Placeholder 2">
            <a:extLst>
              <a:ext uri="{FF2B5EF4-FFF2-40B4-BE49-F238E27FC236}">
                <a16:creationId xmlns:a16="http://schemas.microsoft.com/office/drawing/2014/main" id="{8E91ABCB-AE19-E4FA-FA77-75281057720F}"/>
              </a:ext>
            </a:extLst>
          </p:cNvPr>
          <p:cNvSpPr>
            <a:spLocks noGrp="1"/>
          </p:cNvSpPr>
          <p:nvPr>
            <p:ph type="body" idx="1" hasCustomPrompt="1"/>
          </p:nvPr>
        </p:nvSpPr>
        <p:spPr>
          <a:xfrm>
            <a:off x="676879" y="4589463"/>
            <a:ext cx="5091872" cy="1500187"/>
          </a:xfrm>
        </p:spPr>
        <p:txBody>
          <a:bodyPr>
            <a:noAutofit/>
          </a:bodyPr>
          <a:lstStyle>
            <a:lvl1pPr marL="0" indent="0">
              <a:buNone/>
              <a:defRPr sz="2800">
                <a:solidFill>
                  <a:schemeClr val="accent1"/>
                </a:solidFill>
                <a:latin typeface="+mn-lt"/>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Subheading here</a:t>
            </a:r>
          </a:p>
        </p:txBody>
      </p:sp>
      <p:sp>
        <p:nvSpPr>
          <p:cNvPr id="4" name="Date Placeholder 3">
            <a:extLst>
              <a:ext uri="{FF2B5EF4-FFF2-40B4-BE49-F238E27FC236}">
                <a16:creationId xmlns:a16="http://schemas.microsoft.com/office/drawing/2014/main" id="{210E4E3C-51E8-15F3-8A9A-A97A967DE38B}"/>
              </a:ext>
            </a:extLst>
          </p:cNvPr>
          <p:cNvSpPr>
            <a:spLocks noGrp="1"/>
          </p:cNvSpPr>
          <p:nvPr>
            <p:ph type="dt" sz="half" idx="10"/>
          </p:nvPr>
        </p:nvSpPr>
        <p:spPr/>
        <p:txBody>
          <a:bodyPr/>
          <a:lstStyle/>
          <a:p>
            <a:fld id="{75955407-3EE2-5D4B-A8A9-9E0C413C0850}" type="datetimeFigureOut">
              <a:rPr lang="en-US" smtClean="0"/>
              <a:t>11/14/2025</a:t>
            </a:fld>
            <a:endParaRPr lang="en-US"/>
          </a:p>
        </p:txBody>
      </p:sp>
      <p:sp>
        <p:nvSpPr>
          <p:cNvPr id="5" name="Footer Placeholder 4">
            <a:extLst>
              <a:ext uri="{FF2B5EF4-FFF2-40B4-BE49-F238E27FC236}">
                <a16:creationId xmlns:a16="http://schemas.microsoft.com/office/drawing/2014/main" id="{BE987C7D-AF50-B0FE-349B-979022A7F9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BD536F-8765-22B2-8CB3-0939B661F419}"/>
              </a:ext>
            </a:extLst>
          </p:cNvPr>
          <p:cNvSpPr>
            <a:spLocks noGrp="1"/>
          </p:cNvSpPr>
          <p:nvPr>
            <p:ph type="sldNum" sz="quarter" idx="12"/>
          </p:nvPr>
        </p:nvSpPr>
        <p:spPr/>
        <p:txBody>
          <a:bodyPr/>
          <a:lstStyle/>
          <a:p>
            <a:fld id="{472EF32D-26D7-C841-8D09-5386E097479B}" type="slidenum">
              <a:rPr lang="en-US" smtClean="0"/>
              <a:t>‹#›</a:t>
            </a:fld>
            <a:endParaRPr lang="en-US"/>
          </a:p>
        </p:txBody>
      </p:sp>
      <p:sp>
        <p:nvSpPr>
          <p:cNvPr id="12" name="Freeform 11">
            <a:extLst>
              <a:ext uri="{FF2B5EF4-FFF2-40B4-BE49-F238E27FC236}">
                <a16:creationId xmlns:a16="http://schemas.microsoft.com/office/drawing/2014/main" id="{A4693BEC-5A3A-1EEF-4DBD-9C8BE2E33014}"/>
              </a:ext>
            </a:extLst>
          </p:cNvPr>
          <p:cNvSpPr/>
          <p:nvPr userDrawn="1"/>
        </p:nvSpPr>
        <p:spPr>
          <a:xfrm rot="20442165">
            <a:off x="10622964" y="4057894"/>
            <a:ext cx="1293275" cy="1290664"/>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accent2">
                <a:alpha val="80000"/>
              </a:schemeClr>
            </a:solid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B84B607B-EB03-421F-776F-3FA7C2AC8988}"/>
              </a:ext>
            </a:extLst>
          </p:cNvPr>
          <p:cNvSpPr/>
          <p:nvPr userDrawn="1"/>
        </p:nvSpPr>
        <p:spPr>
          <a:xfrm rot="1370939">
            <a:off x="10745663" y="5103214"/>
            <a:ext cx="666471" cy="665126"/>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bg2"/>
            </a:solidFill>
            <a:prstDash val="solid"/>
            <a:miter/>
          </a:ln>
        </p:spPr>
        <p:txBody>
          <a:bodyPr rtlCol="0" anchor="ctr"/>
          <a:lstStyle/>
          <a:p>
            <a:endParaRPr lang="en-US"/>
          </a:p>
        </p:txBody>
      </p:sp>
      <p:pic>
        <p:nvPicPr>
          <p:cNvPr id="7" name="Graphic 6">
            <a:extLst>
              <a:ext uri="{FF2B5EF4-FFF2-40B4-BE49-F238E27FC236}">
                <a16:creationId xmlns:a16="http://schemas.microsoft.com/office/drawing/2014/main" id="{E9B36B17-CFBE-981F-4234-0EAD40C5A4E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64875" y="528355"/>
            <a:ext cx="3289850" cy="800572"/>
          </a:xfrm>
          <a:prstGeom prst="rect">
            <a:avLst/>
          </a:prstGeom>
        </p:spPr>
      </p:pic>
      <p:sp>
        <p:nvSpPr>
          <p:cNvPr id="16" name="Freeform 15">
            <a:extLst>
              <a:ext uri="{FF2B5EF4-FFF2-40B4-BE49-F238E27FC236}">
                <a16:creationId xmlns:a16="http://schemas.microsoft.com/office/drawing/2014/main" id="{580D4505-BCD0-CE40-2A76-B9E000546580}"/>
              </a:ext>
            </a:extLst>
          </p:cNvPr>
          <p:cNvSpPr/>
          <p:nvPr userDrawn="1"/>
        </p:nvSpPr>
        <p:spPr>
          <a:xfrm rot="19871087">
            <a:off x="4446300" y="187624"/>
            <a:ext cx="1046961" cy="1044847"/>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accent2"/>
            </a:solidFill>
            <a:prstDash val="solid"/>
            <a:miter/>
          </a:ln>
        </p:spPr>
        <p:txBody>
          <a:bodyPr rtlCol="0" anchor="ctr"/>
          <a:lstStyle/>
          <a:p>
            <a:endParaRPr lang="en-US"/>
          </a:p>
        </p:txBody>
      </p:sp>
      <p:sp>
        <p:nvSpPr>
          <p:cNvPr id="18" name="Title 1">
            <a:extLst>
              <a:ext uri="{FF2B5EF4-FFF2-40B4-BE49-F238E27FC236}">
                <a16:creationId xmlns:a16="http://schemas.microsoft.com/office/drawing/2014/main" id="{D41AC33A-06EB-9DCE-7BB6-07FDDDED49BB}"/>
              </a:ext>
            </a:extLst>
          </p:cNvPr>
          <p:cNvSpPr>
            <a:spLocks noGrp="1"/>
          </p:cNvSpPr>
          <p:nvPr>
            <p:ph type="title" hasCustomPrompt="1"/>
          </p:nvPr>
        </p:nvSpPr>
        <p:spPr>
          <a:xfrm>
            <a:off x="676879" y="1945983"/>
            <a:ext cx="5091872" cy="2616492"/>
          </a:xfrm>
        </p:spPr>
        <p:txBody>
          <a:bodyPr anchor="b">
            <a:noAutofit/>
          </a:bodyPr>
          <a:lstStyle>
            <a:lvl1pPr>
              <a:defRPr sz="5400" b="0" i="0">
                <a:solidFill>
                  <a:schemeClr val="tx2"/>
                </a:solidFill>
                <a:latin typeface="+mj-lt"/>
                <a:ea typeface="Palatino" pitchFamily="2" charset="77"/>
              </a:defRPr>
            </a:lvl1pPr>
          </a:lstStyle>
          <a:p>
            <a:r>
              <a:rPr lang="en-GB" dirty="0"/>
              <a:t>Welcome message here</a:t>
            </a:r>
            <a:endParaRPr lang="en-US" dirty="0"/>
          </a:p>
        </p:txBody>
      </p:sp>
    </p:spTree>
    <p:extLst>
      <p:ext uri="{BB962C8B-B14F-4D97-AF65-F5344CB8AC3E}">
        <p14:creationId xmlns:p14="http://schemas.microsoft.com/office/powerpoint/2010/main" val="1633481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End Slide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4AABC-1429-E071-DC69-31910A8DBD1F}"/>
              </a:ext>
            </a:extLst>
          </p:cNvPr>
          <p:cNvSpPr>
            <a:spLocks noGrp="1"/>
          </p:cNvSpPr>
          <p:nvPr>
            <p:ph type="ctrTitle" hasCustomPrompt="1"/>
          </p:nvPr>
        </p:nvSpPr>
        <p:spPr>
          <a:xfrm>
            <a:off x="1524000" y="1671601"/>
            <a:ext cx="9144000" cy="1838361"/>
          </a:xfrm>
        </p:spPr>
        <p:txBody>
          <a:bodyPr anchor="b">
            <a:noAutofit/>
          </a:bodyPr>
          <a:lstStyle>
            <a:lvl1pPr algn="ctr">
              <a:defRPr sz="5400">
                <a:solidFill>
                  <a:schemeClr val="bg1"/>
                </a:solidFill>
              </a:defRPr>
            </a:lvl1pPr>
          </a:lstStyle>
          <a:p>
            <a:r>
              <a:rPr lang="en-GB" dirty="0"/>
              <a:t>Outro message here</a:t>
            </a:r>
            <a:endParaRPr lang="en-US" dirty="0"/>
          </a:p>
        </p:txBody>
      </p:sp>
      <p:sp>
        <p:nvSpPr>
          <p:cNvPr id="3" name="Subtitle 2">
            <a:extLst>
              <a:ext uri="{FF2B5EF4-FFF2-40B4-BE49-F238E27FC236}">
                <a16:creationId xmlns:a16="http://schemas.microsoft.com/office/drawing/2014/main" id="{6C61DC2B-DA8C-DF06-4BC0-5D01BF04B83D}"/>
              </a:ext>
            </a:extLst>
          </p:cNvPr>
          <p:cNvSpPr>
            <a:spLocks noGrp="1"/>
          </p:cNvSpPr>
          <p:nvPr>
            <p:ph type="subTitle" idx="1" hasCustomPrompt="1"/>
          </p:nvPr>
        </p:nvSpPr>
        <p:spPr>
          <a:xfrm>
            <a:off x="1524000" y="3602038"/>
            <a:ext cx="9144000" cy="1655762"/>
          </a:xfrm>
        </p:spPr>
        <p:txBody>
          <a:bodyPr>
            <a:noAutofit/>
          </a:bodyPr>
          <a:lstStyle>
            <a:lvl1pPr marL="0" indent="0" algn="ctr">
              <a:buNone/>
              <a:defRPr sz="2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Subheading here</a:t>
            </a:r>
            <a:endParaRPr lang="en-US" dirty="0"/>
          </a:p>
        </p:txBody>
      </p:sp>
      <p:sp>
        <p:nvSpPr>
          <p:cNvPr id="4" name="Date Placeholder 3">
            <a:extLst>
              <a:ext uri="{FF2B5EF4-FFF2-40B4-BE49-F238E27FC236}">
                <a16:creationId xmlns:a16="http://schemas.microsoft.com/office/drawing/2014/main" id="{05A1B373-7A96-9841-5173-75F49530DE79}"/>
              </a:ext>
            </a:extLst>
          </p:cNvPr>
          <p:cNvSpPr>
            <a:spLocks noGrp="1"/>
          </p:cNvSpPr>
          <p:nvPr>
            <p:ph type="dt" sz="half" idx="10"/>
          </p:nvPr>
        </p:nvSpPr>
        <p:spPr/>
        <p:txBody>
          <a:bodyPr/>
          <a:lstStyle/>
          <a:p>
            <a:fld id="{75955407-3EE2-5D4B-A8A9-9E0C413C0850}" type="datetimeFigureOut">
              <a:rPr lang="en-US" smtClean="0"/>
              <a:t>11/14/2025</a:t>
            </a:fld>
            <a:endParaRPr lang="en-US"/>
          </a:p>
        </p:txBody>
      </p:sp>
      <p:sp>
        <p:nvSpPr>
          <p:cNvPr id="5" name="Footer Placeholder 4">
            <a:extLst>
              <a:ext uri="{FF2B5EF4-FFF2-40B4-BE49-F238E27FC236}">
                <a16:creationId xmlns:a16="http://schemas.microsoft.com/office/drawing/2014/main" id="{CC1BBBA4-10E1-9348-0903-15BF95C8E2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B39C6A-AEEE-79E2-BDAA-74A575693AAE}"/>
              </a:ext>
            </a:extLst>
          </p:cNvPr>
          <p:cNvSpPr>
            <a:spLocks noGrp="1"/>
          </p:cNvSpPr>
          <p:nvPr>
            <p:ph type="sldNum" sz="quarter" idx="12"/>
          </p:nvPr>
        </p:nvSpPr>
        <p:spPr/>
        <p:txBody>
          <a:bodyPr/>
          <a:lstStyle/>
          <a:p>
            <a:fld id="{472EF32D-26D7-C841-8D09-5386E097479B}" type="slidenum">
              <a:rPr lang="en-US" smtClean="0"/>
              <a:t>‹#›</a:t>
            </a:fld>
            <a:endParaRPr lang="en-US"/>
          </a:p>
        </p:txBody>
      </p:sp>
      <p:sp>
        <p:nvSpPr>
          <p:cNvPr id="7" name="Freeform 6">
            <a:extLst>
              <a:ext uri="{FF2B5EF4-FFF2-40B4-BE49-F238E27FC236}">
                <a16:creationId xmlns:a16="http://schemas.microsoft.com/office/drawing/2014/main" id="{8AF4BE7E-74EB-7D21-EA87-31A9B4A74D58}"/>
              </a:ext>
            </a:extLst>
          </p:cNvPr>
          <p:cNvSpPr/>
          <p:nvPr userDrawn="1"/>
        </p:nvSpPr>
        <p:spPr>
          <a:xfrm>
            <a:off x="10096487" y="-282030"/>
            <a:ext cx="4287058" cy="4278403"/>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accent2"/>
            </a:solid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A2960A4E-4227-30C8-05E7-B48DE4672C5C}"/>
              </a:ext>
            </a:extLst>
          </p:cNvPr>
          <p:cNvSpPr/>
          <p:nvPr userDrawn="1"/>
        </p:nvSpPr>
        <p:spPr>
          <a:xfrm rot="2876031">
            <a:off x="10154429" y="217732"/>
            <a:ext cx="1084302" cy="1099914"/>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accent2">
                <a:lumMod val="20000"/>
                <a:lumOff val="80000"/>
              </a:schemeClr>
            </a:solid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836646D5-6938-6480-DD29-2CFA74D1570C}"/>
              </a:ext>
            </a:extLst>
          </p:cNvPr>
          <p:cNvSpPr/>
          <p:nvPr userDrawn="1"/>
        </p:nvSpPr>
        <p:spPr>
          <a:xfrm rot="13947746">
            <a:off x="-1114227" y="3457153"/>
            <a:ext cx="2857131" cy="2898269"/>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accent2">
                <a:lumMod val="20000"/>
                <a:lumOff val="80000"/>
              </a:schemeClr>
            </a:solid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E60B9D64-A284-6181-C262-3C5F1F87FC20}"/>
              </a:ext>
            </a:extLst>
          </p:cNvPr>
          <p:cNvSpPr/>
          <p:nvPr userDrawn="1"/>
        </p:nvSpPr>
        <p:spPr>
          <a:xfrm>
            <a:off x="516406" y="5600474"/>
            <a:ext cx="1324205" cy="1321532"/>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accent2"/>
            </a:solid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575D5350-10E7-7FF8-F479-95997357463B}"/>
              </a:ext>
            </a:extLst>
          </p:cNvPr>
          <p:cNvSpPr/>
          <p:nvPr userDrawn="1"/>
        </p:nvSpPr>
        <p:spPr>
          <a:xfrm rot="15446301">
            <a:off x="2415577" y="4997170"/>
            <a:ext cx="522315" cy="521260"/>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noFill/>
          <a:ln w="14780" cap="flat">
            <a:solidFill>
              <a:schemeClr val="accent2">
                <a:lumMod val="20000"/>
                <a:lumOff val="80000"/>
              </a:schemeClr>
            </a:solidFill>
            <a:prstDash val="solid"/>
            <a:miter/>
          </a:ln>
        </p:spPr>
        <p:txBody>
          <a:bodyPr rtlCol="0" anchor="ctr"/>
          <a:lstStyle/>
          <a:p>
            <a:endParaRPr lang="en-US">
              <a:solidFill>
                <a:schemeClr val="accent2">
                  <a:lumMod val="20000"/>
                  <a:lumOff val="80000"/>
                </a:schemeClr>
              </a:solidFill>
            </a:endParaRPr>
          </a:p>
        </p:txBody>
      </p:sp>
      <p:sp>
        <p:nvSpPr>
          <p:cNvPr id="13" name="Freeform 12">
            <a:extLst>
              <a:ext uri="{FF2B5EF4-FFF2-40B4-BE49-F238E27FC236}">
                <a16:creationId xmlns:a16="http://schemas.microsoft.com/office/drawing/2014/main" id="{AC6A1315-98BD-CC27-E0C2-ED860E251580}"/>
              </a:ext>
            </a:extLst>
          </p:cNvPr>
          <p:cNvSpPr/>
          <p:nvPr userDrawn="1"/>
        </p:nvSpPr>
        <p:spPr>
          <a:xfrm rot="20733118">
            <a:off x="1135827" y="2846742"/>
            <a:ext cx="338368" cy="337685"/>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solidFill>
            <a:schemeClr val="bg1"/>
          </a:solidFill>
          <a:ln w="1478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36CECD0-5E7D-4BB5-0A5B-6F3D172B7AF7}"/>
              </a:ext>
            </a:extLst>
          </p:cNvPr>
          <p:cNvSpPr/>
          <p:nvPr userDrawn="1"/>
        </p:nvSpPr>
        <p:spPr>
          <a:xfrm rot="8797406">
            <a:off x="11118789" y="3827529"/>
            <a:ext cx="338368" cy="337685"/>
          </a:xfrm>
          <a:custGeom>
            <a:avLst/>
            <a:gdLst>
              <a:gd name="connsiteX0" fmla="*/ 4161953 w 4287058"/>
              <a:gd name="connsiteY0" fmla="*/ 1585452 h 4278403"/>
              <a:gd name="connsiteX1" fmla="*/ 2323095 w 4287058"/>
              <a:gd name="connsiteY1" fmla="*/ 57865 h 4278403"/>
              <a:gd name="connsiteX2" fmla="*/ 2144780 w 4287058"/>
              <a:gd name="connsiteY2" fmla="*/ 0 h 4278403"/>
              <a:gd name="connsiteX3" fmla="*/ 2144780 w 4287058"/>
              <a:gd name="connsiteY3" fmla="*/ 0 h 4278403"/>
              <a:gd name="connsiteX4" fmla="*/ 2144765 w 4287058"/>
              <a:gd name="connsiteY4" fmla="*/ 0 h 4278403"/>
              <a:gd name="connsiteX5" fmla="*/ 2144751 w 4287058"/>
              <a:gd name="connsiteY5" fmla="*/ 0 h 4278403"/>
              <a:gd name="connsiteX6" fmla="*/ 2144751 w 4287058"/>
              <a:gd name="connsiteY6" fmla="*/ 0 h 4278403"/>
              <a:gd name="connsiteX7" fmla="*/ 1966421 w 4287058"/>
              <a:gd name="connsiteY7" fmla="*/ 57865 h 4278403"/>
              <a:gd name="connsiteX8" fmla="*/ 125114 w 4287058"/>
              <a:gd name="connsiteY8" fmla="*/ 1585452 h 4278403"/>
              <a:gd name="connsiteX9" fmla="*/ 14880 w 4287058"/>
              <a:gd name="connsiteY9" fmla="*/ 1924242 h 4278403"/>
              <a:gd name="connsiteX10" fmla="*/ 545266 w 4287058"/>
              <a:gd name="connsiteY10" fmla="*/ 4069008 h 4278403"/>
              <a:gd name="connsiteX11" fmla="*/ 833885 w 4287058"/>
              <a:gd name="connsiteY11" fmla="*/ 4278404 h 4278403"/>
              <a:gd name="connsiteX12" fmla="*/ 3455633 w 4287058"/>
              <a:gd name="connsiteY12" fmla="*/ 4278404 h 4278403"/>
              <a:gd name="connsiteX13" fmla="*/ 3744258 w 4287058"/>
              <a:gd name="connsiteY13" fmla="*/ 4069008 h 4278403"/>
              <a:gd name="connsiteX14" fmla="*/ 4272174 w 4287058"/>
              <a:gd name="connsiteY14" fmla="*/ 1924242 h 4278403"/>
              <a:gd name="connsiteX15" fmla="*/ 4161953 w 4287058"/>
              <a:gd name="connsiteY15" fmla="*/ 1585452 h 42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058" h="4278403">
                <a:moveTo>
                  <a:pt x="4161953" y="1585452"/>
                </a:moveTo>
                <a:lnTo>
                  <a:pt x="2323095" y="57865"/>
                </a:lnTo>
                <a:cubicBezTo>
                  <a:pt x="2269945" y="19295"/>
                  <a:pt x="2207355" y="6"/>
                  <a:pt x="2144780" y="0"/>
                </a:cubicBezTo>
                <a:lnTo>
                  <a:pt x="2144780" y="0"/>
                </a:lnTo>
                <a:cubicBezTo>
                  <a:pt x="2144780" y="0"/>
                  <a:pt x="2144765" y="0"/>
                  <a:pt x="2144765" y="0"/>
                </a:cubicBezTo>
                <a:cubicBezTo>
                  <a:pt x="2144751" y="0"/>
                  <a:pt x="2144751" y="0"/>
                  <a:pt x="2144751" y="0"/>
                </a:cubicBezTo>
                <a:lnTo>
                  <a:pt x="2144751" y="0"/>
                </a:lnTo>
                <a:cubicBezTo>
                  <a:pt x="2082161" y="6"/>
                  <a:pt x="2019585" y="19295"/>
                  <a:pt x="1966421" y="57865"/>
                </a:cubicBezTo>
                <a:lnTo>
                  <a:pt x="125114" y="1585452"/>
                </a:lnTo>
                <a:cubicBezTo>
                  <a:pt x="18788" y="1662601"/>
                  <a:pt x="-25771" y="1799355"/>
                  <a:pt x="14880" y="1924242"/>
                </a:cubicBezTo>
                <a:lnTo>
                  <a:pt x="545266" y="4069008"/>
                </a:lnTo>
                <a:cubicBezTo>
                  <a:pt x="585918" y="4193895"/>
                  <a:pt x="702387" y="4278404"/>
                  <a:pt x="833885" y="4278404"/>
                </a:cubicBezTo>
                <a:lnTo>
                  <a:pt x="3455633" y="4278404"/>
                </a:lnTo>
                <a:cubicBezTo>
                  <a:pt x="3587131" y="4278404"/>
                  <a:pt x="3703596" y="4193895"/>
                  <a:pt x="3744258" y="4069008"/>
                </a:cubicBezTo>
                <a:lnTo>
                  <a:pt x="4272174" y="1924242"/>
                </a:lnTo>
                <a:cubicBezTo>
                  <a:pt x="4312835" y="1799355"/>
                  <a:pt x="4268268" y="1662601"/>
                  <a:pt x="4161953" y="1585452"/>
                </a:cubicBezTo>
                <a:close/>
              </a:path>
            </a:pathLst>
          </a:custGeom>
          <a:solidFill>
            <a:schemeClr val="accent2"/>
          </a:solidFill>
          <a:ln w="14780" cap="flat">
            <a:noFill/>
            <a:prstDash val="solid"/>
            <a:miter/>
          </a:ln>
        </p:spPr>
        <p:txBody>
          <a:bodyPr rtlCol="0" anchor="ctr"/>
          <a:lstStyle/>
          <a:p>
            <a:endParaRPr lang="en-US"/>
          </a:p>
        </p:txBody>
      </p:sp>
      <p:pic>
        <p:nvPicPr>
          <p:cNvPr id="15" name="Graphic 14">
            <a:extLst>
              <a:ext uri="{FF2B5EF4-FFF2-40B4-BE49-F238E27FC236}">
                <a16:creationId xmlns:a16="http://schemas.microsoft.com/office/drawing/2014/main" id="{99DA067A-C305-0ACA-5A15-88ACA2D58E8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4874" y="528355"/>
            <a:ext cx="3289852" cy="800572"/>
          </a:xfrm>
          <a:prstGeom prst="rect">
            <a:avLst/>
          </a:prstGeom>
        </p:spPr>
      </p:pic>
    </p:spTree>
    <p:extLst>
      <p:ext uri="{BB962C8B-B14F-4D97-AF65-F5344CB8AC3E}">
        <p14:creationId xmlns:p14="http://schemas.microsoft.com/office/powerpoint/2010/main" val="9102479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3.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6.sv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5.png"/><Relationship Id="rId5" Type="http://schemas.openxmlformats.org/officeDocument/2006/relationships/slideLayout" Target="../slideLayouts/slideLayout21.xml"/><Relationship Id="rId10" Type="http://schemas.openxmlformats.org/officeDocument/2006/relationships/theme" Target="../theme/theme4.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image" Target="../media/image6.sv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image" Target="../media/image5.png"/><Relationship Id="rId2" Type="http://schemas.openxmlformats.org/officeDocument/2006/relationships/slideLayout" Target="../slideLayouts/slideLayout27.xml"/><Relationship Id="rId16" Type="http://schemas.openxmlformats.org/officeDocument/2006/relationships/theme" Target="../theme/theme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3.xml"/><Relationship Id="rId7" Type="http://schemas.openxmlformats.org/officeDocument/2006/relationships/image" Target="../media/image6.svg"/><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image" Target="../media/image5.png"/><Relationship Id="rId5" Type="http://schemas.openxmlformats.org/officeDocument/2006/relationships/theme" Target="../theme/theme6.xml"/><Relationship Id="rId4" Type="http://schemas.openxmlformats.org/officeDocument/2006/relationships/slideLayout" Target="../slideLayouts/slideLayout4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7.xml"/><Relationship Id="rId7" Type="http://schemas.openxmlformats.org/officeDocument/2006/relationships/image" Target="../media/image6.sv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image" Target="../media/image5.png"/><Relationship Id="rId5" Type="http://schemas.openxmlformats.org/officeDocument/2006/relationships/theme" Target="../theme/theme7.xml"/><Relationship Id="rId4" Type="http://schemas.openxmlformats.org/officeDocument/2006/relationships/slideLayout" Target="../slideLayouts/slideLayout48.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1.xml"/><Relationship Id="rId7" Type="http://schemas.openxmlformats.org/officeDocument/2006/relationships/image" Target="../media/image6.svg"/><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image" Target="../media/image5.png"/><Relationship Id="rId5" Type="http://schemas.openxmlformats.org/officeDocument/2006/relationships/theme" Target="../theme/theme8.xml"/><Relationship Id="rId4" Type="http://schemas.openxmlformats.org/officeDocument/2006/relationships/slideLayout" Target="../slideLayouts/slideLayout52.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5.xml"/><Relationship Id="rId7" Type="http://schemas.openxmlformats.org/officeDocument/2006/relationships/image" Target="../media/image6.svg"/><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image" Target="../media/image5.png"/><Relationship Id="rId5" Type="http://schemas.openxmlformats.org/officeDocument/2006/relationships/theme" Target="../theme/theme9.xml"/><Relationship Id="rId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pic>
        <p:nvPicPr>
          <p:cNvPr id="9" name="Picture 8" descr="A purple background with white hexagons&#10;&#10;Description automatically generated">
            <a:extLst>
              <a:ext uri="{FF2B5EF4-FFF2-40B4-BE49-F238E27FC236}">
                <a16:creationId xmlns:a16="http://schemas.microsoft.com/office/drawing/2014/main" id="{A0DBFEEC-B126-6045-ABE4-644252E43BA0}"/>
              </a:ext>
            </a:extLst>
          </p:cNvPr>
          <p:cNvPicPr>
            <a:picLocks noChangeAspect="1"/>
          </p:cNvPicPr>
          <p:nvPr userDrawn="1"/>
        </p:nvPicPr>
        <p:blipFill>
          <a:blip r:embed="rId3">
            <a:alphaModFix amt="50000"/>
          </a:blip>
          <a:stretch>
            <a:fillRect/>
          </a:stretch>
        </p:blipFill>
        <p:spPr>
          <a:xfrm>
            <a:off x="-140677" y="-79131"/>
            <a:ext cx="12473354" cy="7016262"/>
          </a:xfrm>
          <a:prstGeom prst="rect">
            <a:avLst/>
          </a:prstGeom>
        </p:spPr>
      </p:pic>
      <p:sp>
        <p:nvSpPr>
          <p:cNvPr id="2" name="Title Placeholder 1">
            <a:extLst>
              <a:ext uri="{FF2B5EF4-FFF2-40B4-BE49-F238E27FC236}">
                <a16:creationId xmlns:a16="http://schemas.microsoft.com/office/drawing/2014/main" id="{06BF2EF9-394D-2F41-8E56-14E0F99ACC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Subtitle Here</a:t>
            </a:r>
            <a:endParaRPr lang="en-US" dirty="0"/>
          </a:p>
        </p:txBody>
      </p:sp>
      <p:sp>
        <p:nvSpPr>
          <p:cNvPr id="3" name="Text Placeholder 2">
            <a:extLst>
              <a:ext uri="{FF2B5EF4-FFF2-40B4-BE49-F238E27FC236}">
                <a16:creationId xmlns:a16="http://schemas.microsoft.com/office/drawing/2014/main" id="{26217627-DB1D-AA63-A2A6-4BAF5023A409}"/>
              </a:ext>
            </a:extLst>
          </p:cNvPr>
          <p:cNvSpPr>
            <a:spLocks noGrp="1"/>
          </p:cNvSpPr>
          <p:nvPr>
            <p:ph type="body" idx="1"/>
          </p:nvPr>
        </p:nvSpPr>
        <p:spPr>
          <a:xfrm>
            <a:off x="838200" y="2173573"/>
            <a:ext cx="10515600" cy="400338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47ADA112-E7E0-85C5-2860-791E2996AC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5955407-3EE2-5D4B-A8A9-9E0C413C0850}" type="datetimeFigureOut">
              <a:rPr lang="en-US" smtClean="0"/>
              <a:t>11/14/2025</a:t>
            </a:fld>
            <a:endParaRPr lang="en-US"/>
          </a:p>
        </p:txBody>
      </p:sp>
      <p:sp>
        <p:nvSpPr>
          <p:cNvPr id="5" name="Footer Placeholder 4">
            <a:extLst>
              <a:ext uri="{FF2B5EF4-FFF2-40B4-BE49-F238E27FC236}">
                <a16:creationId xmlns:a16="http://schemas.microsoft.com/office/drawing/2014/main" id="{1DC72C01-AA74-28F8-AE1C-19C4886E08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F32F825-F6F0-0755-E202-23BEECD285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72EF32D-26D7-C841-8D09-5386E097479B}" type="slidenum">
              <a:rPr lang="en-US" smtClean="0"/>
              <a:t>‹#›</a:t>
            </a:fld>
            <a:endParaRPr lang="en-US"/>
          </a:p>
        </p:txBody>
      </p:sp>
    </p:spTree>
    <p:extLst>
      <p:ext uri="{BB962C8B-B14F-4D97-AF65-F5344CB8AC3E}">
        <p14:creationId xmlns:p14="http://schemas.microsoft.com/office/powerpoint/2010/main" val="421932084"/>
      </p:ext>
    </p:extLst>
  </p:cSld>
  <p:clrMap bg1="lt1" tx1="dk1" bg2="lt2" tx2="dk2" accent1="accent1" accent2="accent2" accent3="accent3" accent4="accent4" accent5="accent5" accent6="accent6" hlink="hlink" folHlink="folHlink"/>
  <p:sldLayoutIdLst>
    <p:sldLayoutId id="2147483700" r:id="rId1"/>
  </p:sldLayoutIdLst>
  <p:txStyles>
    <p:titleStyle>
      <a:lvl1pPr algn="l" defTabSz="914400" rtl="0" eaLnBrk="1" latinLnBrk="0" hangingPunct="1">
        <a:lnSpc>
          <a:spcPct val="100000"/>
        </a:lnSpc>
        <a:spcBef>
          <a:spcPct val="0"/>
        </a:spcBef>
        <a:buNone/>
        <a:defRPr sz="4400" b="0" i="0" kern="1200">
          <a:solidFill>
            <a:schemeClr val="bg1"/>
          </a:solidFill>
          <a:latin typeface="+mj-lt"/>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2">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pic>
        <p:nvPicPr>
          <p:cNvPr id="9" name="Picture 8" descr="A purple background with white hexagons&#10;&#10;Description automatically generated">
            <a:extLst>
              <a:ext uri="{FF2B5EF4-FFF2-40B4-BE49-F238E27FC236}">
                <a16:creationId xmlns:a16="http://schemas.microsoft.com/office/drawing/2014/main" id="{A0DBFEEC-B126-6045-ABE4-644252E43BA0}"/>
              </a:ext>
            </a:extLst>
          </p:cNvPr>
          <p:cNvPicPr>
            <a:picLocks noChangeAspect="1"/>
          </p:cNvPicPr>
          <p:nvPr userDrawn="1"/>
        </p:nvPicPr>
        <p:blipFill>
          <a:blip r:embed="rId3">
            <a:alphaModFix amt="50000"/>
          </a:blip>
          <a:stretch>
            <a:fillRect/>
          </a:stretch>
        </p:blipFill>
        <p:spPr>
          <a:xfrm>
            <a:off x="-140677" y="-79131"/>
            <a:ext cx="12473354" cy="7016262"/>
          </a:xfrm>
          <a:prstGeom prst="rect">
            <a:avLst/>
          </a:prstGeom>
        </p:spPr>
      </p:pic>
      <p:sp>
        <p:nvSpPr>
          <p:cNvPr id="2" name="Title Placeholder 1">
            <a:extLst>
              <a:ext uri="{FF2B5EF4-FFF2-40B4-BE49-F238E27FC236}">
                <a16:creationId xmlns:a16="http://schemas.microsoft.com/office/drawing/2014/main" id="{06BF2EF9-394D-2F41-8E56-14E0F99ACC17}"/>
              </a:ext>
            </a:extLst>
          </p:cNvPr>
          <p:cNvSpPr>
            <a:spLocks noGrp="1"/>
          </p:cNvSpPr>
          <p:nvPr>
            <p:ph type="title"/>
          </p:nvPr>
        </p:nvSpPr>
        <p:spPr>
          <a:xfrm>
            <a:off x="677517" y="1769211"/>
            <a:ext cx="6960704" cy="976658"/>
          </a:xfrm>
          <a:prstGeom prst="rect">
            <a:avLst/>
          </a:prstGeom>
        </p:spPr>
        <p:txBody>
          <a:bodyPr vert="horz" lIns="91440" tIns="45720" rIns="91440" bIns="45720" rtlCol="0" anchor="ctr">
            <a:noAutofit/>
          </a:bodyPr>
          <a:lstStyle/>
          <a:p>
            <a:r>
              <a:rPr lang="en-GB" dirty="0"/>
              <a:t>Subtitle Here</a:t>
            </a:r>
            <a:endParaRPr lang="en-US" dirty="0"/>
          </a:p>
        </p:txBody>
      </p:sp>
      <p:sp>
        <p:nvSpPr>
          <p:cNvPr id="3" name="Text Placeholder 2">
            <a:extLst>
              <a:ext uri="{FF2B5EF4-FFF2-40B4-BE49-F238E27FC236}">
                <a16:creationId xmlns:a16="http://schemas.microsoft.com/office/drawing/2014/main" id="{26217627-DB1D-AA63-A2A6-4BAF5023A409}"/>
              </a:ext>
            </a:extLst>
          </p:cNvPr>
          <p:cNvSpPr>
            <a:spLocks noGrp="1"/>
          </p:cNvSpPr>
          <p:nvPr>
            <p:ph type="body" idx="1"/>
          </p:nvPr>
        </p:nvSpPr>
        <p:spPr>
          <a:xfrm>
            <a:off x="677517" y="3093668"/>
            <a:ext cx="10515600" cy="3083294"/>
          </a:xfrm>
          <a:prstGeom prst="rect">
            <a:avLst/>
          </a:prstGeom>
        </p:spPr>
        <p:txBody>
          <a:bodyPr vert="horz" lIns="91440" tIns="45720" rIns="91440" bIns="4572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47ADA112-E7E0-85C5-2860-791E2996AC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5955407-3EE2-5D4B-A8A9-9E0C413C0850}" type="datetimeFigureOut">
              <a:rPr lang="en-US" smtClean="0"/>
              <a:t>11/14/2025</a:t>
            </a:fld>
            <a:endParaRPr lang="en-US"/>
          </a:p>
        </p:txBody>
      </p:sp>
      <p:sp>
        <p:nvSpPr>
          <p:cNvPr id="5" name="Footer Placeholder 4">
            <a:extLst>
              <a:ext uri="{FF2B5EF4-FFF2-40B4-BE49-F238E27FC236}">
                <a16:creationId xmlns:a16="http://schemas.microsoft.com/office/drawing/2014/main" id="{1DC72C01-AA74-28F8-AE1C-19C4886E08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F32F825-F6F0-0755-E202-23BEECD285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72EF32D-26D7-C841-8D09-5386E097479B}" type="slidenum">
              <a:rPr lang="en-US" smtClean="0"/>
              <a:t>‹#›</a:t>
            </a:fld>
            <a:endParaRPr lang="en-US"/>
          </a:p>
        </p:txBody>
      </p:sp>
      <p:pic>
        <p:nvPicPr>
          <p:cNvPr id="10" name="Graphic 9">
            <a:extLst>
              <a:ext uri="{FF2B5EF4-FFF2-40B4-BE49-F238E27FC236}">
                <a16:creationId xmlns:a16="http://schemas.microsoft.com/office/drawing/2014/main" id="{4E7ECA11-E8F5-4544-4F12-00A0881B823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64874" y="528355"/>
            <a:ext cx="3289852" cy="800572"/>
          </a:xfrm>
          <a:prstGeom prst="rect">
            <a:avLst/>
          </a:prstGeom>
        </p:spPr>
      </p:pic>
    </p:spTree>
    <p:extLst>
      <p:ext uri="{BB962C8B-B14F-4D97-AF65-F5344CB8AC3E}">
        <p14:creationId xmlns:p14="http://schemas.microsoft.com/office/powerpoint/2010/main" val="2450698440"/>
      </p:ext>
    </p:extLst>
  </p:cSld>
  <p:clrMap bg1="lt1" tx1="dk1" bg2="lt2" tx2="dk2" accent1="accent1" accent2="accent2" accent3="accent3" accent4="accent4" accent5="accent5" accent6="accent6" hlink="hlink" folHlink="folHlink"/>
  <p:sldLayoutIdLst>
    <p:sldLayoutId id="2147483698" r:id="rId1"/>
  </p:sldLayoutIdLst>
  <p:txStyles>
    <p:titleStyle>
      <a:lvl1pPr algn="l" defTabSz="914400" rtl="0" eaLnBrk="1" latinLnBrk="0" hangingPunct="1">
        <a:lnSpc>
          <a:spcPct val="100000"/>
        </a:lnSpc>
        <a:spcBef>
          <a:spcPct val="0"/>
        </a:spcBef>
        <a:buNone/>
        <a:defRPr sz="4400" b="0" i="0" kern="1200">
          <a:solidFill>
            <a:schemeClr val="bg1"/>
          </a:solidFill>
          <a:latin typeface="+mj-lt"/>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2">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BF2EF9-394D-2F41-8E56-14E0F99ACC17}"/>
              </a:ext>
            </a:extLst>
          </p:cNvPr>
          <p:cNvSpPr>
            <a:spLocks noGrp="1"/>
          </p:cNvSpPr>
          <p:nvPr>
            <p:ph type="title"/>
          </p:nvPr>
        </p:nvSpPr>
        <p:spPr>
          <a:xfrm>
            <a:off x="2160694" y="365125"/>
            <a:ext cx="9193106" cy="1325563"/>
          </a:xfrm>
          <a:prstGeom prst="rect">
            <a:avLst/>
          </a:prstGeom>
        </p:spPr>
        <p:txBody>
          <a:bodyPr vert="horz" lIns="91440" tIns="45720" rIns="91440" bIns="45720" rtlCol="0" anchor="ctr">
            <a:normAutofit/>
          </a:bodyPr>
          <a:lstStyle/>
          <a:p>
            <a:r>
              <a:rPr lang="en-GB" dirty="0"/>
              <a:t>Subtitle Here</a:t>
            </a:r>
            <a:endParaRPr lang="en-US" dirty="0"/>
          </a:p>
        </p:txBody>
      </p:sp>
      <p:sp>
        <p:nvSpPr>
          <p:cNvPr id="3" name="Text Placeholder 2">
            <a:extLst>
              <a:ext uri="{FF2B5EF4-FFF2-40B4-BE49-F238E27FC236}">
                <a16:creationId xmlns:a16="http://schemas.microsoft.com/office/drawing/2014/main" id="{26217627-DB1D-AA63-A2A6-4BAF5023A409}"/>
              </a:ext>
            </a:extLst>
          </p:cNvPr>
          <p:cNvSpPr>
            <a:spLocks noGrp="1"/>
          </p:cNvSpPr>
          <p:nvPr>
            <p:ph type="body" idx="1"/>
          </p:nvPr>
        </p:nvSpPr>
        <p:spPr>
          <a:xfrm>
            <a:off x="838200" y="2173573"/>
            <a:ext cx="10515600" cy="4003389"/>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47ADA112-E7E0-85C5-2860-791E2996AC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5955407-3EE2-5D4B-A8A9-9E0C413C0850}" type="datetimeFigureOut">
              <a:rPr lang="en-US" smtClean="0"/>
              <a:t>11/14/2025</a:t>
            </a:fld>
            <a:endParaRPr lang="en-US"/>
          </a:p>
        </p:txBody>
      </p:sp>
      <p:sp>
        <p:nvSpPr>
          <p:cNvPr id="5" name="Footer Placeholder 4">
            <a:extLst>
              <a:ext uri="{FF2B5EF4-FFF2-40B4-BE49-F238E27FC236}">
                <a16:creationId xmlns:a16="http://schemas.microsoft.com/office/drawing/2014/main" id="{1DC72C01-AA74-28F8-AE1C-19C4886E08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F32F825-F6F0-0755-E202-23BEECD285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72EF32D-26D7-C841-8D09-5386E097479B}" type="slidenum">
              <a:rPr lang="en-US" smtClean="0"/>
              <a:t>‹#›</a:t>
            </a:fld>
            <a:endParaRPr lang="en-US"/>
          </a:p>
        </p:txBody>
      </p:sp>
    </p:spTree>
    <p:extLst>
      <p:ext uri="{BB962C8B-B14F-4D97-AF65-F5344CB8AC3E}">
        <p14:creationId xmlns:p14="http://schemas.microsoft.com/office/powerpoint/2010/main" val="4129742312"/>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728" r:id="rId3"/>
    <p:sldLayoutId id="2147483651" r:id="rId4"/>
    <p:sldLayoutId id="2147483671" r:id="rId5"/>
    <p:sldLayoutId id="2147483729" r:id="rId6"/>
    <p:sldLayoutId id="2147483668" r:id="rId7"/>
    <p:sldLayoutId id="2147483672" r:id="rId8"/>
    <p:sldLayoutId id="2147483730" r:id="rId9"/>
    <p:sldLayoutId id="2147483669" r:id="rId10"/>
    <p:sldLayoutId id="2147483673" r:id="rId11"/>
    <p:sldLayoutId id="2147483731" r:id="rId12"/>
    <p:sldLayoutId id="2147483732" r:id="rId13"/>
    <p:sldLayoutId id="2147483733" r:id="rId14"/>
  </p:sldLayoutIdLst>
  <p:txStyles>
    <p:titleStyle>
      <a:lvl1pPr algn="l" defTabSz="914400" rtl="0" eaLnBrk="1" latinLnBrk="0" hangingPunct="1">
        <a:lnSpc>
          <a:spcPct val="100000"/>
        </a:lnSpc>
        <a:spcBef>
          <a:spcPct val="0"/>
        </a:spcBef>
        <a:buNone/>
        <a:defRPr sz="4400" b="0" i="0" kern="1200">
          <a:solidFill>
            <a:schemeClr val="tx1"/>
          </a:solidFill>
          <a:latin typeface="+mj-lt"/>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2"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BD8C6">
            <a:alpha val="80174"/>
          </a:srgbClr>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9BD83F-A479-DD75-B0F2-B618133EEAE7}"/>
              </a:ext>
            </a:extLst>
          </p:cNvPr>
          <p:cNvSpPr>
            <a:spLocks noGrp="1"/>
          </p:cNvSpPr>
          <p:nvPr>
            <p:ph type="body" idx="1"/>
          </p:nvPr>
        </p:nvSpPr>
        <p:spPr>
          <a:xfrm>
            <a:off x="655984" y="2892287"/>
            <a:ext cx="10790580" cy="2763078"/>
          </a:xfrm>
          <a:prstGeom prst="rect">
            <a:avLst/>
          </a:prstGeom>
        </p:spPr>
        <p:txBody>
          <a:bodyPr vert="horz" lIns="91440" tIns="45720" rIns="91440" bIns="45720" rtlCol="0">
            <a:noAutofit/>
          </a:bodyPr>
          <a:lstStyle/>
          <a:p>
            <a:pPr lvl="0"/>
            <a:r>
              <a:rPr lang="en-US" sz="2000" dirty="0"/>
              <a:t>Body Copy</a:t>
            </a:r>
            <a:endParaRPr lang="en-US" dirty="0"/>
          </a:p>
        </p:txBody>
      </p:sp>
      <p:sp>
        <p:nvSpPr>
          <p:cNvPr id="4" name="Date Placeholder 3">
            <a:extLst>
              <a:ext uri="{FF2B5EF4-FFF2-40B4-BE49-F238E27FC236}">
                <a16:creationId xmlns:a16="http://schemas.microsoft.com/office/drawing/2014/main" id="{10DE574B-6A18-73EB-7485-A752033F60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F6C03E3-1854-4545-BC08-2D92D3E93102}" type="datetimeFigureOut">
              <a:rPr lang="en-US" smtClean="0"/>
              <a:t>11/14/2025</a:t>
            </a:fld>
            <a:endParaRPr lang="en-US"/>
          </a:p>
        </p:txBody>
      </p:sp>
      <p:sp>
        <p:nvSpPr>
          <p:cNvPr id="5" name="Footer Placeholder 4">
            <a:extLst>
              <a:ext uri="{FF2B5EF4-FFF2-40B4-BE49-F238E27FC236}">
                <a16:creationId xmlns:a16="http://schemas.microsoft.com/office/drawing/2014/main" id="{B78AADF5-CCF5-E106-7B80-8A442268F1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59D0F20-EC44-0D69-2BFC-4C31233268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2C80A1A-9A06-BB4E-A245-4AD2E12C1F59}" type="slidenum">
              <a:rPr lang="en-US" smtClean="0"/>
              <a:t>‹#›</a:t>
            </a:fld>
            <a:endParaRPr lang="en-US"/>
          </a:p>
        </p:txBody>
      </p:sp>
      <p:sp>
        <p:nvSpPr>
          <p:cNvPr id="8" name="Title Placeholder 1">
            <a:extLst>
              <a:ext uri="{FF2B5EF4-FFF2-40B4-BE49-F238E27FC236}">
                <a16:creationId xmlns:a16="http://schemas.microsoft.com/office/drawing/2014/main" id="{8D6C8B6B-B21A-D66F-14FF-5E734AD6DA25}"/>
              </a:ext>
            </a:extLst>
          </p:cNvPr>
          <p:cNvSpPr>
            <a:spLocks noGrp="1"/>
          </p:cNvSpPr>
          <p:nvPr>
            <p:ph type="title"/>
          </p:nvPr>
        </p:nvSpPr>
        <p:spPr>
          <a:xfrm>
            <a:off x="657640" y="1719469"/>
            <a:ext cx="6581360" cy="934279"/>
          </a:xfrm>
          <a:prstGeom prst="rect">
            <a:avLst/>
          </a:prstGeom>
        </p:spPr>
        <p:txBody>
          <a:bodyPr vert="horz" lIns="91440" tIns="45720" rIns="91440" bIns="45720" rtlCol="0" anchor="ctr">
            <a:noAutofit/>
          </a:bodyPr>
          <a:lstStyle/>
          <a:p>
            <a:r>
              <a:rPr lang="en-GB" dirty="0"/>
              <a:t>Slide Title Here</a:t>
            </a:r>
            <a:endParaRPr lang="en-US" dirty="0"/>
          </a:p>
        </p:txBody>
      </p:sp>
      <p:pic>
        <p:nvPicPr>
          <p:cNvPr id="2" name="Graphic 1">
            <a:extLst>
              <a:ext uri="{FF2B5EF4-FFF2-40B4-BE49-F238E27FC236}">
                <a16:creationId xmlns:a16="http://schemas.microsoft.com/office/drawing/2014/main" id="{A36B23ED-D032-8F1F-4263-97155DE951EA}"/>
              </a:ext>
            </a:extLst>
          </p:cNvPr>
          <p:cNvPicPr>
            <a:picLocks noChangeAspect="1"/>
          </p:cNvPicPr>
          <p:nvPr userDrawn="1"/>
        </p:nvPicPr>
        <p:blipFill>
          <a:blip r:embed="rId11">
            <a:extLst>
              <a:ext uri="{96DAC541-7B7A-43D3-8B79-37D633B846F1}">
                <asvg:svgBlip xmlns:asvg="http://schemas.microsoft.com/office/drawing/2016/SVG/main" r:embed="rId12"/>
              </a:ext>
            </a:extLst>
          </a:blip>
          <a:srcRect/>
          <a:stretch/>
        </p:blipFill>
        <p:spPr>
          <a:xfrm>
            <a:off x="564875" y="528355"/>
            <a:ext cx="3289850" cy="800572"/>
          </a:xfrm>
          <a:prstGeom prst="rect">
            <a:avLst/>
          </a:prstGeom>
        </p:spPr>
      </p:pic>
    </p:spTree>
    <p:extLst>
      <p:ext uri="{BB962C8B-B14F-4D97-AF65-F5344CB8AC3E}">
        <p14:creationId xmlns:p14="http://schemas.microsoft.com/office/powerpoint/2010/main" val="621644444"/>
      </p:ext>
    </p:extLst>
  </p:cSld>
  <p:clrMap bg1="lt1" tx1="dk1" bg2="lt2" tx2="dk2" accent1="accent1" accent2="accent2" accent3="accent3" accent4="accent4" accent5="accent5" accent6="accent6" hlink="hlink" folHlink="folHlink"/>
  <p:sldLayoutIdLst>
    <p:sldLayoutId id="2147483679" r:id="rId1"/>
    <p:sldLayoutId id="2147483701" r:id="rId2"/>
    <p:sldLayoutId id="2147483676" r:id="rId3"/>
    <p:sldLayoutId id="2147483680" r:id="rId4"/>
    <p:sldLayoutId id="2147483745" r:id="rId5"/>
    <p:sldLayoutId id="2147483746" r:id="rId6"/>
    <p:sldLayoutId id="2147483747" r:id="rId7"/>
    <p:sldLayoutId id="2147483748" r:id="rId8"/>
    <p:sldLayoutId id="2147483749" r:id="rId9"/>
  </p:sldLayoutIdLst>
  <p:txStyles>
    <p:titleStyle>
      <a:lvl1pPr algn="l" defTabSz="914400" rtl="0" eaLnBrk="1" latinLnBrk="0" hangingPunct="1">
        <a:lnSpc>
          <a:spcPct val="100000"/>
        </a:lnSpc>
        <a:spcBef>
          <a:spcPct val="0"/>
        </a:spcBef>
        <a:buNone/>
        <a:defRPr sz="4400" kern="1200">
          <a:solidFill>
            <a:srgbClr val="C3391C"/>
          </a:solidFill>
          <a:latin typeface="+mj-lt"/>
          <a:ea typeface="+mj-ea"/>
          <a:cs typeface="Times New Roman" panose="02020603050405020304" pitchFamily="18"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8C8D8">
            <a:alpha val="80174"/>
          </a:srgbClr>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9BD83F-A479-DD75-B0F2-B618133EEAE7}"/>
              </a:ext>
            </a:extLst>
          </p:cNvPr>
          <p:cNvSpPr>
            <a:spLocks noGrp="1"/>
          </p:cNvSpPr>
          <p:nvPr>
            <p:ph type="body" idx="1"/>
          </p:nvPr>
        </p:nvSpPr>
        <p:spPr>
          <a:xfrm>
            <a:off x="655984" y="2892287"/>
            <a:ext cx="10790580" cy="2763078"/>
          </a:xfrm>
          <a:prstGeom prst="rect">
            <a:avLst/>
          </a:prstGeom>
        </p:spPr>
        <p:txBody>
          <a:bodyPr vert="horz" lIns="91440" tIns="45720" rIns="91440" bIns="45720" rtlCol="0">
            <a:noAutofit/>
          </a:bodyPr>
          <a:lstStyle/>
          <a:p>
            <a:pPr lvl="0"/>
            <a:r>
              <a:rPr lang="en-US" sz="2000" dirty="0"/>
              <a:t>Body Copy</a:t>
            </a:r>
            <a:endParaRPr lang="en-US" dirty="0"/>
          </a:p>
        </p:txBody>
      </p:sp>
      <p:sp>
        <p:nvSpPr>
          <p:cNvPr id="4" name="Date Placeholder 3">
            <a:extLst>
              <a:ext uri="{FF2B5EF4-FFF2-40B4-BE49-F238E27FC236}">
                <a16:creationId xmlns:a16="http://schemas.microsoft.com/office/drawing/2014/main" id="{10DE574B-6A18-73EB-7485-A752033F60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F6C03E3-1854-4545-BC08-2D92D3E93102}" type="datetimeFigureOut">
              <a:rPr lang="en-US" smtClean="0"/>
              <a:t>11/14/2025</a:t>
            </a:fld>
            <a:endParaRPr lang="en-US"/>
          </a:p>
        </p:txBody>
      </p:sp>
      <p:sp>
        <p:nvSpPr>
          <p:cNvPr id="5" name="Footer Placeholder 4">
            <a:extLst>
              <a:ext uri="{FF2B5EF4-FFF2-40B4-BE49-F238E27FC236}">
                <a16:creationId xmlns:a16="http://schemas.microsoft.com/office/drawing/2014/main" id="{B78AADF5-CCF5-E106-7B80-8A442268F1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59D0F20-EC44-0D69-2BFC-4C31233268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2C80A1A-9A06-BB4E-A245-4AD2E12C1F59}" type="slidenum">
              <a:rPr lang="en-US" smtClean="0"/>
              <a:t>‹#›</a:t>
            </a:fld>
            <a:endParaRPr lang="en-US"/>
          </a:p>
        </p:txBody>
      </p:sp>
      <p:sp>
        <p:nvSpPr>
          <p:cNvPr id="8" name="Title Placeholder 1">
            <a:extLst>
              <a:ext uri="{FF2B5EF4-FFF2-40B4-BE49-F238E27FC236}">
                <a16:creationId xmlns:a16="http://schemas.microsoft.com/office/drawing/2014/main" id="{8D6C8B6B-B21A-D66F-14FF-5E734AD6DA25}"/>
              </a:ext>
            </a:extLst>
          </p:cNvPr>
          <p:cNvSpPr>
            <a:spLocks noGrp="1"/>
          </p:cNvSpPr>
          <p:nvPr>
            <p:ph type="title"/>
          </p:nvPr>
        </p:nvSpPr>
        <p:spPr>
          <a:xfrm>
            <a:off x="657640" y="1719469"/>
            <a:ext cx="6581360" cy="934279"/>
          </a:xfrm>
          <a:prstGeom prst="rect">
            <a:avLst/>
          </a:prstGeom>
        </p:spPr>
        <p:txBody>
          <a:bodyPr vert="horz" lIns="91440" tIns="45720" rIns="91440" bIns="45720" rtlCol="0" anchor="ctr">
            <a:noAutofit/>
          </a:bodyPr>
          <a:lstStyle/>
          <a:p>
            <a:r>
              <a:rPr lang="en-GB" dirty="0"/>
              <a:t>Slide Title Here</a:t>
            </a:r>
            <a:endParaRPr lang="en-US" dirty="0"/>
          </a:p>
        </p:txBody>
      </p:sp>
      <p:pic>
        <p:nvPicPr>
          <p:cNvPr id="2" name="Graphic 1">
            <a:extLst>
              <a:ext uri="{FF2B5EF4-FFF2-40B4-BE49-F238E27FC236}">
                <a16:creationId xmlns:a16="http://schemas.microsoft.com/office/drawing/2014/main" id="{A36B23ED-D032-8F1F-4263-97155DE951EA}"/>
              </a:ext>
            </a:extLst>
          </p:cNvPr>
          <p:cNvPicPr>
            <a:picLocks noChangeAspect="1"/>
          </p:cNvPicPr>
          <p:nvPr userDrawn="1"/>
        </p:nvPicPr>
        <p:blipFill>
          <a:blip r:embed="rId17">
            <a:extLst>
              <a:ext uri="{96DAC541-7B7A-43D3-8B79-37D633B846F1}">
                <asvg:svgBlip xmlns:asvg="http://schemas.microsoft.com/office/drawing/2016/SVG/main" r:embed="rId18"/>
              </a:ext>
            </a:extLst>
          </a:blip>
          <a:srcRect/>
          <a:stretch/>
        </p:blipFill>
        <p:spPr>
          <a:xfrm>
            <a:off x="564875" y="528355"/>
            <a:ext cx="3289850" cy="800572"/>
          </a:xfrm>
          <a:prstGeom prst="rect">
            <a:avLst/>
          </a:prstGeom>
        </p:spPr>
      </p:pic>
    </p:spTree>
    <p:extLst>
      <p:ext uri="{BB962C8B-B14F-4D97-AF65-F5344CB8AC3E}">
        <p14:creationId xmlns:p14="http://schemas.microsoft.com/office/powerpoint/2010/main" val="54226617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Lst>
  <p:txStyles>
    <p:titleStyle>
      <a:lvl1pPr algn="l" defTabSz="914400" rtl="0" eaLnBrk="1" latinLnBrk="0" hangingPunct="1">
        <a:lnSpc>
          <a:spcPct val="100000"/>
        </a:lnSpc>
        <a:spcBef>
          <a:spcPct val="0"/>
        </a:spcBef>
        <a:buNone/>
        <a:defRPr sz="4400" kern="1200">
          <a:solidFill>
            <a:schemeClr val="accent3">
              <a:lumMod val="75000"/>
            </a:schemeClr>
          </a:solidFill>
          <a:latin typeface="+mj-lt"/>
          <a:ea typeface="+mj-ea"/>
          <a:cs typeface="Times New Roman" panose="02020603050405020304" pitchFamily="18"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D6E9D8">
            <a:alpha val="80174"/>
          </a:srgbClr>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9BD83F-A479-DD75-B0F2-B618133EEAE7}"/>
              </a:ext>
            </a:extLst>
          </p:cNvPr>
          <p:cNvSpPr>
            <a:spLocks noGrp="1"/>
          </p:cNvSpPr>
          <p:nvPr>
            <p:ph type="body" idx="1"/>
          </p:nvPr>
        </p:nvSpPr>
        <p:spPr>
          <a:xfrm>
            <a:off x="655984" y="2892287"/>
            <a:ext cx="10790580" cy="2763078"/>
          </a:xfrm>
          <a:prstGeom prst="rect">
            <a:avLst/>
          </a:prstGeom>
        </p:spPr>
        <p:txBody>
          <a:bodyPr vert="horz" lIns="91440" tIns="45720" rIns="91440" bIns="45720" rtlCol="0">
            <a:noAutofit/>
          </a:bodyPr>
          <a:lstStyle/>
          <a:p>
            <a:pPr lvl="0"/>
            <a:r>
              <a:rPr lang="en-US" sz="2000" dirty="0"/>
              <a:t>Body Copy</a:t>
            </a:r>
            <a:endParaRPr lang="en-US" dirty="0"/>
          </a:p>
        </p:txBody>
      </p:sp>
      <p:sp>
        <p:nvSpPr>
          <p:cNvPr id="4" name="Date Placeholder 3">
            <a:extLst>
              <a:ext uri="{FF2B5EF4-FFF2-40B4-BE49-F238E27FC236}">
                <a16:creationId xmlns:a16="http://schemas.microsoft.com/office/drawing/2014/main" id="{10DE574B-6A18-73EB-7485-A752033F60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F6C03E3-1854-4545-BC08-2D92D3E93102}" type="datetimeFigureOut">
              <a:rPr lang="en-US" smtClean="0"/>
              <a:t>11/14/2025</a:t>
            </a:fld>
            <a:endParaRPr lang="en-US"/>
          </a:p>
        </p:txBody>
      </p:sp>
      <p:sp>
        <p:nvSpPr>
          <p:cNvPr id="5" name="Footer Placeholder 4">
            <a:extLst>
              <a:ext uri="{FF2B5EF4-FFF2-40B4-BE49-F238E27FC236}">
                <a16:creationId xmlns:a16="http://schemas.microsoft.com/office/drawing/2014/main" id="{B78AADF5-CCF5-E106-7B80-8A442268F1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59D0F20-EC44-0D69-2BFC-4C31233268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2C80A1A-9A06-BB4E-A245-4AD2E12C1F59}" type="slidenum">
              <a:rPr lang="en-US" smtClean="0"/>
              <a:t>‹#›</a:t>
            </a:fld>
            <a:endParaRPr lang="en-US"/>
          </a:p>
        </p:txBody>
      </p:sp>
      <p:sp>
        <p:nvSpPr>
          <p:cNvPr id="8" name="Title Placeholder 1">
            <a:extLst>
              <a:ext uri="{FF2B5EF4-FFF2-40B4-BE49-F238E27FC236}">
                <a16:creationId xmlns:a16="http://schemas.microsoft.com/office/drawing/2014/main" id="{8D6C8B6B-B21A-D66F-14FF-5E734AD6DA25}"/>
              </a:ext>
            </a:extLst>
          </p:cNvPr>
          <p:cNvSpPr>
            <a:spLocks noGrp="1"/>
          </p:cNvSpPr>
          <p:nvPr>
            <p:ph type="title"/>
          </p:nvPr>
        </p:nvSpPr>
        <p:spPr>
          <a:xfrm>
            <a:off x="657640" y="1719469"/>
            <a:ext cx="6581360" cy="934279"/>
          </a:xfrm>
          <a:prstGeom prst="rect">
            <a:avLst/>
          </a:prstGeom>
        </p:spPr>
        <p:txBody>
          <a:bodyPr vert="horz" lIns="91440" tIns="45720" rIns="91440" bIns="45720" rtlCol="0" anchor="ctr">
            <a:noAutofit/>
          </a:bodyPr>
          <a:lstStyle/>
          <a:p>
            <a:r>
              <a:rPr lang="en-GB" dirty="0"/>
              <a:t>Slide Title Here</a:t>
            </a:r>
            <a:endParaRPr lang="en-US" dirty="0"/>
          </a:p>
        </p:txBody>
      </p:sp>
      <p:pic>
        <p:nvPicPr>
          <p:cNvPr id="2" name="Graphic 1">
            <a:extLst>
              <a:ext uri="{FF2B5EF4-FFF2-40B4-BE49-F238E27FC236}">
                <a16:creationId xmlns:a16="http://schemas.microsoft.com/office/drawing/2014/main" id="{A36B23ED-D032-8F1F-4263-97155DE951EA}"/>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64875" y="528355"/>
            <a:ext cx="3289850" cy="800572"/>
          </a:xfrm>
          <a:prstGeom prst="rect">
            <a:avLst/>
          </a:prstGeom>
        </p:spPr>
      </p:pic>
    </p:spTree>
    <p:extLst>
      <p:ext uri="{BB962C8B-B14F-4D97-AF65-F5344CB8AC3E}">
        <p14:creationId xmlns:p14="http://schemas.microsoft.com/office/powerpoint/2010/main" val="1827903117"/>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Lst>
  <p:txStyles>
    <p:titleStyle>
      <a:lvl1pPr algn="l" defTabSz="914400" rtl="0" eaLnBrk="1" latinLnBrk="0" hangingPunct="1">
        <a:lnSpc>
          <a:spcPct val="100000"/>
        </a:lnSpc>
        <a:spcBef>
          <a:spcPct val="0"/>
        </a:spcBef>
        <a:buNone/>
        <a:defRPr sz="4400" kern="1200">
          <a:solidFill>
            <a:schemeClr val="accent5"/>
          </a:solidFill>
          <a:latin typeface="+mj-lt"/>
          <a:ea typeface="+mj-ea"/>
          <a:cs typeface="Times New Roman" panose="02020603050405020304" pitchFamily="18"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B0DEF0">
            <a:alpha val="50000"/>
          </a:srgbClr>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9BD83F-A479-DD75-B0F2-B618133EEAE7}"/>
              </a:ext>
            </a:extLst>
          </p:cNvPr>
          <p:cNvSpPr>
            <a:spLocks noGrp="1"/>
          </p:cNvSpPr>
          <p:nvPr>
            <p:ph type="body" idx="1"/>
          </p:nvPr>
        </p:nvSpPr>
        <p:spPr>
          <a:xfrm>
            <a:off x="655984" y="2892287"/>
            <a:ext cx="10790580" cy="2763078"/>
          </a:xfrm>
          <a:prstGeom prst="rect">
            <a:avLst/>
          </a:prstGeom>
        </p:spPr>
        <p:txBody>
          <a:bodyPr vert="horz" lIns="91440" tIns="45720" rIns="91440" bIns="45720" rtlCol="0">
            <a:noAutofit/>
          </a:bodyPr>
          <a:lstStyle/>
          <a:p>
            <a:pPr lvl="0"/>
            <a:r>
              <a:rPr lang="en-US" sz="2000" dirty="0"/>
              <a:t>Body Copy</a:t>
            </a:r>
            <a:endParaRPr lang="en-US" dirty="0"/>
          </a:p>
        </p:txBody>
      </p:sp>
      <p:sp>
        <p:nvSpPr>
          <p:cNvPr id="4" name="Date Placeholder 3">
            <a:extLst>
              <a:ext uri="{FF2B5EF4-FFF2-40B4-BE49-F238E27FC236}">
                <a16:creationId xmlns:a16="http://schemas.microsoft.com/office/drawing/2014/main" id="{10DE574B-6A18-73EB-7485-A752033F60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F6C03E3-1854-4545-BC08-2D92D3E93102}" type="datetimeFigureOut">
              <a:rPr lang="en-US" smtClean="0"/>
              <a:t>11/14/2025</a:t>
            </a:fld>
            <a:endParaRPr lang="en-US"/>
          </a:p>
        </p:txBody>
      </p:sp>
      <p:sp>
        <p:nvSpPr>
          <p:cNvPr id="5" name="Footer Placeholder 4">
            <a:extLst>
              <a:ext uri="{FF2B5EF4-FFF2-40B4-BE49-F238E27FC236}">
                <a16:creationId xmlns:a16="http://schemas.microsoft.com/office/drawing/2014/main" id="{B78AADF5-CCF5-E106-7B80-8A442268F1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59D0F20-EC44-0D69-2BFC-4C31233268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2C80A1A-9A06-BB4E-A245-4AD2E12C1F59}" type="slidenum">
              <a:rPr lang="en-US" smtClean="0"/>
              <a:t>‹#›</a:t>
            </a:fld>
            <a:endParaRPr lang="en-US"/>
          </a:p>
        </p:txBody>
      </p:sp>
      <p:sp>
        <p:nvSpPr>
          <p:cNvPr id="8" name="Title Placeholder 1">
            <a:extLst>
              <a:ext uri="{FF2B5EF4-FFF2-40B4-BE49-F238E27FC236}">
                <a16:creationId xmlns:a16="http://schemas.microsoft.com/office/drawing/2014/main" id="{8D6C8B6B-B21A-D66F-14FF-5E734AD6DA25}"/>
              </a:ext>
            </a:extLst>
          </p:cNvPr>
          <p:cNvSpPr>
            <a:spLocks noGrp="1"/>
          </p:cNvSpPr>
          <p:nvPr>
            <p:ph type="title"/>
          </p:nvPr>
        </p:nvSpPr>
        <p:spPr>
          <a:xfrm>
            <a:off x="657640" y="1719469"/>
            <a:ext cx="6581360" cy="934279"/>
          </a:xfrm>
          <a:prstGeom prst="rect">
            <a:avLst/>
          </a:prstGeom>
        </p:spPr>
        <p:txBody>
          <a:bodyPr vert="horz" lIns="91440" tIns="45720" rIns="91440" bIns="45720" rtlCol="0" anchor="ctr">
            <a:noAutofit/>
          </a:bodyPr>
          <a:lstStyle/>
          <a:p>
            <a:r>
              <a:rPr lang="en-GB" dirty="0"/>
              <a:t>Slide Title Here</a:t>
            </a:r>
            <a:endParaRPr lang="en-US" dirty="0"/>
          </a:p>
        </p:txBody>
      </p:sp>
      <p:pic>
        <p:nvPicPr>
          <p:cNvPr id="2" name="Graphic 1">
            <a:extLst>
              <a:ext uri="{FF2B5EF4-FFF2-40B4-BE49-F238E27FC236}">
                <a16:creationId xmlns:a16="http://schemas.microsoft.com/office/drawing/2014/main" id="{A36B23ED-D032-8F1F-4263-97155DE951EA}"/>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64875" y="528355"/>
            <a:ext cx="3289850" cy="800572"/>
          </a:xfrm>
          <a:prstGeom prst="rect">
            <a:avLst/>
          </a:prstGeom>
        </p:spPr>
      </p:pic>
    </p:spTree>
    <p:extLst>
      <p:ext uri="{BB962C8B-B14F-4D97-AF65-F5344CB8AC3E}">
        <p14:creationId xmlns:p14="http://schemas.microsoft.com/office/powerpoint/2010/main" val="416935478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Lst>
  <p:txStyles>
    <p:titleStyle>
      <a:lvl1pPr algn="l" defTabSz="914400" rtl="0" eaLnBrk="1" latinLnBrk="0" hangingPunct="1">
        <a:lnSpc>
          <a:spcPct val="100000"/>
        </a:lnSpc>
        <a:spcBef>
          <a:spcPct val="0"/>
        </a:spcBef>
        <a:buNone/>
        <a:defRPr sz="4400" kern="1200">
          <a:solidFill>
            <a:schemeClr val="accent6"/>
          </a:solidFill>
          <a:latin typeface="+mj-lt"/>
          <a:ea typeface="+mj-ea"/>
          <a:cs typeface="Times New Roman" panose="02020603050405020304" pitchFamily="18"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80000"/>
          </a:schemeClr>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9BD83F-A479-DD75-B0F2-B618133EEAE7}"/>
              </a:ext>
            </a:extLst>
          </p:cNvPr>
          <p:cNvSpPr>
            <a:spLocks noGrp="1"/>
          </p:cNvSpPr>
          <p:nvPr>
            <p:ph type="body" idx="1"/>
          </p:nvPr>
        </p:nvSpPr>
        <p:spPr>
          <a:xfrm>
            <a:off x="655984" y="2892287"/>
            <a:ext cx="10790580" cy="2763078"/>
          </a:xfrm>
          <a:prstGeom prst="rect">
            <a:avLst/>
          </a:prstGeom>
        </p:spPr>
        <p:txBody>
          <a:bodyPr vert="horz" lIns="91440" tIns="45720" rIns="91440" bIns="45720" rtlCol="0">
            <a:noAutofit/>
          </a:bodyPr>
          <a:lstStyle/>
          <a:p>
            <a:pPr lvl="0"/>
            <a:r>
              <a:rPr lang="en-US" sz="2000" dirty="0"/>
              <a:t>Body Copy</a:t>
            </a:r>
            <a:endParaRPr lang="en-US" dirty="0"/>
          </a:p>
        </p:txBody>
      </p:sp>
      <p:sp>
        <p:nvSpPr>
          <p:cNvPr id="4" name="Date Placeholder 3">
            <a:extLst>
              <a:ext uri="{FF2B5EF4-FFF2-40B4-BE49-F238E27FC236}">
                <a16:creationId xmlns:a16="http://schemas.microsoft.com/office/drawing/2014/main" id="{10DE574B-6A18-73EB-7485-A752033F60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F6C03E3-1854-4545-BC08-2D92D3E93102}" type="datetimeFigureOut">
              <a:rPr lang="en-US" smtClean="0"/>
              <a:t>11/14/2025</a:t>
            </a:fld>
            <a:endParaRPr lang="en-US"/>
          </a:p>
        </p:txBody>
      </p:sp>
      <p:sp>
        <p:nvSpPr>
          <p:cNvPr id="5" name="Footer Placeholder 4">
            <a:extLst>
              <a:ext uri="{FF2B5EF4-FFF2-40B4-BE49-F238E27FC236}">
                <a16:creationId xmlns:a16="http://schemas.microsoft.com/office/drawing/2014/main" id="{B78AADF5-CCF5-E106-7B80-8A442268F1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59D0F20-EC44-0D69-2BFC-4C31233268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2C80A1A-9A06-BB4E-A245-4AD2E12C1F59}" type="slidenum">
              <a:rPr lang="en-US" smtClean="0"/>
              <a:t>‹#›</a:t>
            </a:fld>
            <a:endParaRPr lang="en-US"/>
          </a:p>
        </p:txBody>
      </p:sp>
      <p:sp>
        <p:nvSpPr>
          <p:cNvPr id="8" name="Title Placeholder 1">
            <a:extLst>
              <a:ext uri="{FF2B5EF4-FFF2-40B4-BE49-F238E27FC236}">
                <a16:creationId xmlns:a16="http://schemas.microsoft.com/office/drawing/2014/main" id="{8D6C8B6B-B21A-D66F-14FF-5E734AD6DA25}"/>
              </a:ext>
            </a:extLst>
          </p:cNvPr>
          <p:cNvSpPr>
            <a:spLocks noGrp="1"/>
          </p:cNvSpPr>
          <p:nvPr>
            <p:ph type="title"/>
          </p:nvPr>
        </p:nvSpPr>
        <p:spPr>
          <a:xfrm>
            <a:off x="657640" y="1719469"/>
            <a:ext cx="6581360" cy="934279"/>
          </a:xfrm>
          <a:prstGeom prst="rect">
            <a:avLst/>
          </a:prstGeom>
        </p:spPr>
        <p:txBody>
          <a:bodyPr vert="horz" lIns="91440" tIns="45720" rIns="91440" bIns="45720" rtlCol="0" anchor="ctr">
            <a:noAutofit/>
          </a:bodyPr>
          <a:lstStyle/>
          <a:p>
            <a:r>
              <a:rPr lang="en-GB" dirty="0"/>
              <a:t>Slide Title Here</a:t>
            </a:r>
            <a:endParaRPr lang="en-US" dirty="0"/>
          </a:p>
        </p:txBody>
      </p:sp>
      <p:pic>
        <p:nvPicPr>
          <p:cNvPr id="2" name="Graphic 1">
            <a:extLst>
              <a:ext uri="{FF2B5EF4-FFF2-40B4-BE49-F238E27FC236}">
                <a16:creationId xmlns:a16="http://schemas.microsoft.com/office/drawing/2014/main" id="{A36B23ED-D032-8F1F-4263-97155DE951EA}"/>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64875" y="528355"/>
            <a:ext cx="3289850" cy="800572"/>
          </a:xfrm>
          <a:prstGeom prst="rect">
            <a:avLst/>
          </a:prstGeom>
        </p:spPr>
      </p:pic>
    </p:spTree>
    <p:extLst>
      <p:ext uri="{BB962C8B-B14F-4D97-AF65-F5344CB8AC3E}">
        <p14:creationId xmlns:p14="http://schemas.microsoft.com/office/powerpoint/2010/main" val="14011761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Lst>
  <p:txStyles>
    <p:titleStyle>
      <a:lvl1pPr algn="l" defTabSz="914400" rtl="0" eaLnBrk="1" latinLnBrk="0" hangingPunct="1">
        <a:lnSpc>
          <a:spcPct val="100000"/>
        </a:lnSpc>
        <a:spcBef>
          <a:spcPct val="0"/>
        </a:spcBef>
        <a:buNone/>
        <a:defRPr sz="4400" kern="1200">
          <a:solidFill>
            <a:schemeClr val="accent1"/>
          </a:solidFill>
          <a:latin typeface="+mj-lt"/>
          <a:ea typeface="+mj-ea"/>
          <a:cs typeface="Times New Roman" panose="02020603050405020304" pitchFamily="18"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80000"/>
          </a:schemeClr>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9BD83F-A479-DD75-B0F2-B618133EEAE7}"/>
              </a:ext>
            </a:extLst>
          </p:cNvPr>
          <p:cNvSpPr>
            <a:spLocks noGrp="1"/>
          </p:cNvSpPr>
          <p:nvPr>
            <p:ph type="body" idx="1"/>
          </p:nvPr>
        </p:nvSpPr>
        <p:spPr>
          <a:xfrm>
            <a:off x="655984" y="2892287"/>
            <a:ext cx="10790580" cy="2763078"/>
          </a:xfrm>
          <a:prstGeom prst="rect">
            <a:avLst/>
          </a:prstGeom>
        </p:spPr>
        <p:txBody>
          <a:bodyPr vert="horz" lIns="91440" tIns="45720" rIns="91440" bIns="45720" rtlCol="0">
            <a:noAutofit/>
          </a:bodyPr>
          <a:lstStyle/>
          <a:p>
            <a:pPr lvl="0"/>
            <a:r>
              <a:rPr lang="en-US" sz="2000" dirty="0"/>
              <a:t>Body Copy</a:t>
            </a:r>
            <a:endParaRPr lang="en-US" dirty="0"/>
          </a:p>
        </p:txBody>
      </p:sp>
      <p:sp>
        <p:nvSpPr>
          <p:cNvPr id="4" name="Date Placeholder 3">
            <a:extLst>
              <a:ext uri="{FF2B5EF4-FFF2-40B4-BE49-F238E27FC236}">
                <a16:creationId xmlns:a16="http://schemas.microsoft.com/office/drawing/2014/main" id="{10DE574B-6A18-73EB-7485-A752033F60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F6C03E3-1854-4545-BC08-2D92D3E93102}" type="datetimeFigureOut">
              <a:rPr lang="en-US" smtClean="0"/>
              <a:t>11/14/2025</a:t>
            </a:fld>
            <a:endParaRPr lang="en-US"/>
          </a:p>
        </p:txBody>
      </p:sp>
      <p:sp>
        <p:nvSpPr>
          <p:cNvPr id="5" name="Footer Placeholder 4">
            <a:extLst>
              <a:ext uri="{FF2B5EF4-FFF2-40B4-BE49-F238E27FC236}">
                <a16:creationId xmlns:a16="http://schemas.microsoft.com/office/drawing/2014/main" id="{B78AADF5-CCF5-E106-7B80-8A442268F1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59D0F20-EC44-0D69-2BFC-4C31233268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2C80A1A-9A06-BB4E-A245-4AD2E12C1F59}" type="slidenum">
              <a:rPr lang="en-US" smtClean="0"/>
              <a:t>‹#›</a:t>
            </a:fld>
            <a:endParaRPr lang="en-US"/>
          </a:p>
        </p:txBody>
      </p:sp>
      <p:sp>
        <p:nvSpPr>
          <p:cNvPr id="8" name="Title Placeholder 1">
            <a:extLst>
              <a:ext uri="{FF2B5EF4-FFF2-40B4-BE49-F238E27FC236}">
                <a16:creationId xmlns:a16="http://schemas.microsoft.com/office/drawing/2014/main" id="{8D6C8B6B-B21A-D66F-14FF-5E734AD6DA25}"/>
              </a:ext>
            </a:extLst>
          </p:cNvPr>
          <p:cNvSpPr>
            <a:spLocks noGrp="1"/>
          </p:cNvSpPr>
          <p:nvPr>
            <p:ph type="title"/>
          </p:nvPr>
        </p:nvSpPr>
        <p:spPr>
          <a:xfrm>
            <a:off x="657640" y="1719469"/>
            <a:ext cx="6581360" cy="934279"/>
          </a:xfrm>
          <a:prstGeom prst="rect">
            <a:avLst/>
          </a:prstGeom>
        </p:spPr>
        <p:txBody>
          <a:bodyPr vert="horz" lIns="91440" tIns="45720" rIns="91440" bIns="45720" rtlCol="0" anchor="ctr">
            <a:noAutofit/>
          </a:bodyPr>
          <a:lstStyle/>
          <a:p>
            <a:r>
              <a:rPr lang="en-GB" dirty="0"/>
              <a:t>Slide Title Here</a:t>
            </a:r>
            <a:endParaRPr lang="en-US" dirty="0"/>
          </a:p>
        </p:txBody>
      </p:sp>
      <p:pic>
        <p:nvPicPr>
          <p:cNvPr id="2" name="Graphic 1">
            <a:extLst>
              <a:ext uri="{FF2B5EF4-FFF2-40B4-BE49-F238E27FC236}">
                <a16:creationId xmlns:a16="http://schemas.microsoft.com/office/drawing/2014/main" id="{A36B23ED-D032-8F1F-4263-97155DE951EA}"/>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64875" y="528355"/>
            <a:ext cx="3289850" cy="800572"/>
          </a:xfrm>
          <a:prstGeom prst="rect">
            <a:avLst/>
          </a:prstGeom>
        </p:spPr>
      </p:pic>
    </p:spTree>
    <p:extLst>
      <p:ext uri="{BB962C8B-B14F-4D97-AF65-F5344CB8AC3E}">
        <p14:creationId xmlns:p14="http://schemas.microsoft.com/office/powerpoint/2010/main" val="3668525883"/>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Lst>
  <p:txStyles>
    <p:titleStyle>
      <a:lvl1pPr algn="l" defTabSz="914400" rtl="0" eaLnBrk="1" latinLnBrk="0" hangingPunct="1">
        <a:lnSpc>
          <a:spcPct val="100000"/>
        </a:lnSpc>
        <a:spcBef>
          <a:spcPct val="0"/>
        </a:spcBef>
        <a:buNone/>
        <a:defRPr sz="4400" kern="1200">
          <a:solidFill>
            <a:schemeClr val="accent1"/>
          </a:solidFill>
          <a:latin typeface="+mj-lt"/>
          <a:ea typeface="+mj-ea"/>
          <a:cs typeface="Times New Roman" panose="02020603050405020304" pitchFamily="18"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0.png"/><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5.tmp"/><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B4C61F-150F-9162-3A80-2700F5518683}"/>
              </a:ext>
            </a:extLst>
          </p:cNvPr>
          <p:cNvSpPr>
            <a:spLocks noGrp="1"/>
          </p:cNvSpPr>
          <p:nvPr>
            <p:ph type="title"/>
          </p:nvPr>
        </p:nvSpPr>
        <p:spPr>
          <a:xfrm>
            <a:off x="1852551" y="2139192"/>
            <a:ext cx="7315200" cy="947478"/>
          </a:xfrm>
        </p:spPr>
        <p:txBody>
          <a:bodyPr/>
          <a:lstStyle/>
          <a:p>
            <a:r>
              <a:rPr lang="en-GB" dirty="0"/>
              <a:t>Skills Champions Grant</a:t>
            </a:r>
            <a:endParaRPr lang="en-US" dirty="0"/>
          </a:p>
        </p:txBody>
      </p:sp>
      <p:pic>
        <p:nvPicPr>
          <p:cNvPr id="4" name="Content Placeholder 3">
            <a:extLst>
              <a:ext uri="{FF2B5EF4-FFF2-40B4-BE49-F238E27FC236}">
                <a16:creationId xmlns:a16="http://schemas.microsoft.com/office/drawing/2014/main" id="{9872676A-76FA-82D9-A982-7570950DB369}"/>
              </a:ext>
            </a:extLst>
          </p:cNvPr>
          <p:cNvPicPr>
            <a:picLocks noGrp="1" noChangeAspect="1"/>
          </p:cNvPicPr>
          <p:nvPr>
            <p:ph idx="1"/>
          </p:nvPr>
        </p:nvPicPr>
        <p:blipFill>
          <a:blip r:embed="rId2"/>
          <a:stretch>
            <a:fillRect/>
          </a:stretch>
        </p:blipFill>
        <p:spPr>
          <a:xfrm>
            <a:off x="4373218" y="5829112"/>
            <a:ext cx="4686954" cy="847843"/>
          </a:xfrm>
          <a:prstGeom prst="rect">
            <a:avLst/>
          </a:prstGeom>
        </p:spPr>
      </p:pic>
      <p:pic>
        <p:nvPicPr>
          <p:cNvPr id="5" name="Picture Placeholder 6" descr="A group of people in a library&#10;&#10;AI-generated content may be incorrect.">
            <a:extLst>
              <a:ext uri="{FF2B5EF4-FFF2-40B4-BE49-F238E27FC236}">
                <a16:creationId xmlns:a16="http://schemas.microsoft.com/office/drawing/2014/main" id="{CD892F2D-F115-2186-3AA3-54F232C0F1B2}"/>
              </a:ext>
            </a:extLst>
          </p:cNvPr>
          <p:cNvPicPr>
            <a:picLocks noChangeAspect="1"/>
          </p:cNvPicPr>
          <p:nvPr/>
        </p:nvPicPr>
        <p:blipFill>
          <a:blip r:embed="rId3"/>
          <a:srcRect l="17339" r="17339"/>
          <a:stretch>
            <a:fillRect/>
          </a:stretch>
        </p:blipFill>
        <p:spPr>
          <a:xfrm>
            <a:off x="9167751" y="-1647731"/>
            <a:ext cx="9488928" cy="9683780"/>
          </a:xfrm>
          <a:custGeom>
            <a:avLst/>
            <a:gdLst>
              <a:gd name="connsiteX0" fmla="*/ 2470557 w 8572686"/>
              <a:gd name="connsiteY0" fmla="*/ 2 h 8748724"/>
              <a:gd name="connsiteX1" fmla="*/ 2565216 w 8572686"/>
              <a:gd name="connsiteY1" fmla="*/ 7820 h 8748724"/>
              <a:gd name="connsiteX2" fmla="*/ 7116869 w 8572686"/>
              <a:gd name="connsiteY2" fmla="*/ 1062752 h 8748724"/>
              <a:gd name="connsiteX3" fmla="*/ 7606565 w 8572686"/>
              <a:gd name="connsiteY3" fmla="*/ 1557776 h 8748724"/>
              <a:gd name="connsiteX4" fmla="*/ 8565944 w 8572686"/>
              <a:gd name="connsiteY4" fmla="*/ 5766791 h 8748724"/>
              <a:gd name="connsiteX5" fmla="*/ 8245532 w 8572686"/>
              <a:gd name="connsiteY5" fmla="*/ 6385694 h 8748724"/>
              <a:gd name="connsiteX6" fmla="*/ 3666541 w 8572686"/>
              <a:gd name="connsiteY6" fmla="*/ 8685514 h 8748724"/>
              <a:gd name="connsiteX7" fmla="*/ 2978772 w 8572686"/>
              <a:gd name="connsiteY7" fmla="*/ 8572974 h 8748724"/>
              <a:gd name="connsiteX8" fmla="*/ 171024 w 8572686"/>
              <a:gd name="connsiteY8" fmla="*/ 5292310 h 8748724"/>
              <a:gd name="connsiteX9" fmla="*/ 66363 w 8572686"/>
              <a:gd name="connsiteY9" fmla="*/ 4603901 h 8748724"/>
              <a:gd name="connsiteX10" fmla="*/ 1942270 w 8572686"/>
              <a:gd name="connsiteY10" fmla="*/ 320698 h 8748724"/>
              <a:gd name="connsiteX11" fmla="*/ 2202971 w 8572686"/>
              <a:gd name="connsiteY11" fmla="*/ 63201 h 8748724"/>
              <a:gd name="connsiteX12" fmla="*/ 2202995 w 8572686"/>
              <a:gd name="connsiteY12" fmla="*/ 63189 h 8748724"/>
              <a:gd name="connsiteX13" fmla="*/ 2203022 w 8572686"/>
              <a:gd name="connsiteY13" fmla="*/ 63176 h 8748724"/>
              <a:gd name="connsiteX14" fmla="*/ 2470557 w 8572686"/>
              <a:gd name="connsiteY14" fmla="*/ 2 h 874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72686" h="8748724">
                <a:moveTo>
                  <a:pt x="2470557" y="2"/>
                </a:moveTo>
                <a:cubicBezTo>
                  <a:pt x="2501911" y="72"/>
                  <a:pt x="2533550" y="2635"/>
                  <a:pt x="2565216" y="7820"/>
                </a:cubicBezTo>
                <a:lnTo>
                  <a:pt x="7116869" y="1062752"/>
                </a:lnTo>
                <a:cubicBezTo>
                  <a:pt x="7370229" y="1104236"/>
                  <a:pt x="7568029" y="1303988"/>
                  <a:pt x="7606565" y="1557776"/>
                </a:cubicBezTo>
                <a:lnTo>
                  <a:pt x="8565944" y="5766791"/>
                </a:lnTo>
                <a:cubicBezTo>
                  <a:pt x="8604478" y="6020581"/>
                  <a:pt x="8475199" y="6270343"/>
                  <a:pt x="8245532" y="6385694"/>
                </a:cubicBezTo>
                <a:lnTo>
                  <a:pt x="3666541" y="8685514"/>
                </a:lnTo>
                <a:cubicBezTo>
                  <a:pt x="3436874" y="8800865"/>
                  <a:pt x="3159325" y="8755434"/>
                  <a:pt x="2978772" y="8572974"/>
                </a:cubicBezTo>
                <a:lnTo>
                  <a:pt x="171024" y="5292310"/>
                </a:lnTo>
                <a:cubicBezTo>
                  <a:pt x="-9526" y="5109849"/>
                  <a:pt x="-51664" y="4831915"/>
                  <a:pt x="66363" y="4603901"/>
                </a:cubicBezTo>
                <a:lnTo>
                  <a:pt x="1942270" y="320698"/>
                </a:lnTo>
                <a:cubicBezTo>
                  <a:pt x="2001289" y="206698"/>
                  <a:pt x="2093660" y="118116"/>
                  <a:pt x="2202971" y="63201"/>
                </a:cubicBezTo>
                <a:cubicBezTo>
                  <a:pt x="2202971" y="63201"/>
                  <a:pt x="2202971" y="63201"/>
                  <a:pt x="2202995" y="63189"/>
                </a:cubicBezTo>
                <a:cubicBezTo>
                  <a:pt x="2202995" y="63189"/>
                  <a:pt x="2203022" y="63176"/>
                  <a:pt x="2203022" y="63176"/>
                </a:cubicBezTo>
                <a:cubicBezTo>
                  <a:pt x="2284993" y="22015"/>
                  <a:pt x="2376494" y="-209"/>
                  <a:pt x="2470557" y="2"/>
                </a:cubicBezTo>
                <a:close/>
              </a:path>
            </a:pathLst>
          </a:custGeom>
        </p:spPr>
      </p:pic>
    </p:spTree>
    <p:extLst>
      <p:ext uri="{BB962C8B-B14F-4D97-AF65-F5344CB8AC3E}">
        <p14:creationId xmlns:p14="http://schemas.microsoft.com/office/powerpoint/2010/main" val="4182203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F17BC-A5B0-B319-11EB-1D8D9689D3D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F686AA5-EBB3-68DA-7300-9C35B9824371}"/>
              </a:ext>
            </a:extLst>
          </p:cNvPr>
          <p:cNvSpPr>
            <a:spLocks noGrp="1"/>
          </p:cNvSpPr>
          <p:nvPr>
            <p:ph type="title"/>
          </p:nvPr>
        </p:nvSpPr>
        <p:spPr>
          <a:xfrm>
            <a:off x="3488209" y="1039877"/>
            <a:ext cx="9002555" cy="947478"/>
          </a:xfrm>
        </p:spPr>
        <p:txBody>
          <a:bodyPr/>
          <a:lstStyle/>
          <a:p>
            <a:r>
              <a:rPr lang="en-GB" sz="3600" dirty="0"/>
              <a:t>What is the Skills Champion programme</a:t>
            </a:r>
            <a:endParaRPr lang="en-US" sz="3600" dirty="0"/>
          </a:p>
        </p:txBody>
      </p:sp>
      <p:pic>
        <p:nvPicPr>
          <p:cNvPr id="4" name="Content Placeholder 3">
            <a:extLst>
              <a:ext uri="{FF2B5EF4-FFF2-40B4-BE49-F238E27FC236}">
                <a16:creationId xmlns:a16="http://schemas.microsoft.com/office/drawing/2014/main" id="{66BA8783-14CF-6332-4186-605772DE15D2}"/>
              </a:ext>
            </a:extLst>
          </p:cNvPr>
          <p:cNvPicPr>
            <a:picLocks noGrp="1" noChangeAspect="1"/>
          </p:cNvPicPr>
          <p:nvPr>
            <p:ph idx="1"/>
          </p:nvPr>
        </p:nvPicPr>
        <p:blipFill>
          <a:blip r:embed="rId2"/>
          <a:stretch>
            <a:fillRect/>
          </a:stretch>
        </p:blipFill>
        <p:spPr>
          <a:xfrm>
            <a:off x="7505046" y="6010157"/>
            <a:ext cx="4686954" cy="847843"/>
          </a:xfrm>
          <a:prstGeom prst="rect">
            <a:avLst/>
          </a:prstGeom>
        </p:spPr>
      </p:pic>
      <p:sp>
        <p:nvSpPr>
          <p:cNvPr id="2" name="TextBox 1">
            <a:extLst>
              <a:ext uri="{FF2B5EF4-FFF2-40B4-BE49-F238E27FC236}">
                <a16:creationId xmlns:a16="http://schemas.microsoft.com/office/drawing/2014/main" id="{03362F57-BB96-4243-FE7C-84E823D840AA}"/>
              </a:ext>
            </a:extLst>
          </p:cNvPr>
          <p:cNvSpPr txBox="1"/>
          <p:nvPr/>
        </p:nvSpPr>
        <p:spPr>
          <a:xfrm>
            <a:off x="251850" y="2186761"/>
            <a:ext cx="9596673" cy="4247317"/>
          </a:xfrm>
          <a:prstGeom prst="rect">
            <a:avLst/>
          </a:prstGeom>
          <a:noFill/>
        </p:spPr>
        <p:txBody>
          <a:bodyPr wrap="square" rtlCol="0">
            <a:spAutoFit/>
          </a:bodyPr>
          <a:lstStyle/>
          <a:p>
            <a:r>
              <a:rPr lang="en-GB" b="1" dirty="0"/>
              <a:t>Building on the successes of the Multiply Champions</a:t>
            </a:r>
          </a:p>
          <a:p>
            <a:r>
              <a:rPr lang="en-GB" dirty="0"/>
              <a:t>This Skills Champion programme will focus on the three Essential Skills.</a:t>
            </a:r>
          </a:p>
          <a:p>
            <a:pPr marL="342900" indent="-342900">
              <a:buFont typeface="Arial" panose="020B0604020202020204" pitchFamily="34" charset="0"/>
              <a:buChar char="•"/>
            </a:pPr>
            <a:r>
              <a:rPr lang="en-GB" dirty="0"/>
              <a:t>Literacy</a:t>
            </a:r>
          </a:p>
          <a:p>
            <a:pPr marL="342900" indent="-342900">
              <a:buFont typeface="Arial" panose="020B0604020202020204" pitchFamily="34" charset="0"/>
              <a:buChar char="•"/>
            </a:pPr>
            <a:r>
              <a:rPr lang="en-GB" dirty="0"/>
              <a:t>Numeracy  </a:t>
            </a:r>
          </a:p>
          <a:p>
            <a:pPr marL="342900" indent="-342900">
              <a:buFont typeface="Arial" panose="020B0604020202020204" pitchFamily="34" charset="0"/>
              <a:buChar char="•"/>
            </a:pPr>
            <a:r>
              <a:rPr lang="en-GB" dirty="0"/>
              <a:t>Digital Skills</a:t>
            </a:r>
          </a:p>
          <a:p>
            <a:pPr marL="342900" indent="-342900">
              <a:buFont typeface="Arial" panose="020B0604020202020204" pitchFamily="34" charset="0"/>
              <a:buChar char="•"/>
            </a:pPr>
            <a:endParaRPr lang="en-GB" dirty="0"/>
          </a:p>
          <a:p>
            <a:r>
              <a:rPr lang="en-GB" dirty="0"/>
              <a:t>This programme is for employees or individuals in the local community and to improve access to, and increase participation in </a:t>
            </a:r>
            <a:r>
              <a:rPr lang="en-GB" b="1" dirty="0"/>
              <a:t>Adult Learning in Lincolnshire. </a:t>
            </a:r>
          </a:p>
          <a:p>
            <a:endParaRPr lang="en-GB" dirty="0"/>
          </a:p>
          <a:p>
            <a:r>
              <a:rPr lang="en-GB" dirty="0"/>
              <a:t>Champions are focused on improving confidence in everyday skills through a range of innovative activities and recognise that delivery in the community is key to improving adult skills.</a:t>
            </a:r>
          </a:p>
          <a:p>
            <a:endParaRPr lang="en-GB" dirty="0"/>
          </a:p>
          <a:p>
            <a:r>
              <a:rPr lang="en-GB" b="1" dirty="0"/>
              <a:t>This means practical activities rather than direct classroom learning. </a:t>
            </a:r>
          </a:p>
          <a:p>
            <a:endParaRPr lang="en-GB" dirty="0"/>
          </a:p>
        </p:txBody>
      </p:sp>
    </p:spTree>
    <p:extLst>
      <p:ext uri="{BB962C8B-B14F-4D97-AF65-F5344CB8AC3E}">
        <p14:creationId xmlns:p14="http://schemas.microsoft.com/office/powerpoint/2010/main" val="433190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5323E-3076-2BD1-3F24-F72C2880705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08CB372-E5C8-F6BD-7459-74203BEC9AD4}"/>
              </a:ext>
            </a:extLst>
          </p:cNvPr>
          <p:cNvSpPr>
            <a:spLocks noGrp="1"/>
          </p:cNvSpPr>
          <p:nvPr>
            <p:ph type="title"/>
          </p:nvPr>
        </p:nvSpPr>
        <p:spPr>
          <a:xfrm>
            <a:off x="1897818" y="2869948"/>
            <a:ext cx="7315200" cy="216721"/>
          </a:xfrm>
        </p:spPr>
        <p:txBody>
          <a:bodyPr/>
          <a:lstStyle/>
          <a:p>
            <a:br>
              <a:rPr lang="en-GB" sz="1800" dirty="0">
                <a:solidFill>
                  <a:schemeClr val="tx1"/>
                </a:solidFill>
                <a:latin typeface="+mn-lt"/>
                <a:ea typeface="+mn-ea"/>
                <a:cs typeface="+mn-cs"/>
              </a:rPr>
            </a:br>
            <a:br>
              <a:rPr lang="en-GB" sz="1800" dirty="0">
                <a:solidFill>
                  <a:schemeClr val="tx1"/>
                </a:solidFill>
                <a:latin typeface="+mn-lt"/>
                <a:ea typeface="+mn-ea"/>
                <a:cs typeface="+mn-cs"/>
              </a:rPr>
            </a:br>
            <a:r>
              <a:rPr lang="en-GB" sz="1800" dirty="0">
                <a:solidFill>
                  <a:schemeClr val="tx1"/>
                </a:solidFill>
                <a:latin typeface="+mn-lt"/>
                <a:ea typeface="+mn-ea"/>
                <a:cs typeface="+mn-cs"/>
              </a:rPr>
              <a:t>Lincolnshire County Council is offering the opportunity for community groups and local businesses (with five or more employees or volunteers) the chance to apply for a £1,000 grant from its UK Shared Prosperity Fund and become a Lincolnshire Skills Champion. </a:t>
            </a:r>
            <a:br>
              <a:rPr lang="en-GB" sz="1800" dirty="0">
                <a:solidFill>
                  <a:schemeClr val="tx1"/>
                </a:solidFill>
                <a:latin typeface="+mn-lt"/>
                <a:ea typeface="+mn-ea"/>
                <a:cs typeface="+mn-cs"/>
              </a:rPr>
            </a:br>
            <a:br>
              <a:rPr lang="en-GB" sz="1800" dirty="0">
                <a:solidFill>
                  <a:schemeClr val="tx1"/>
                </a:solidFill>
                <a:latin typeface="+mn-lt"/>
                <a:ea typeface="+mn-ea"/>
                <a:cs typeface="+mn-cs"/>
              </a:rPr>
            </a:br>
            <a:r>
              <a:rPr lang="en-GB" sz="1800" dirty="0">
                <a:solidFill>
                  <a:schemeClr val="tx1"/>
                </a:solidFill>
                <a:latin typeface="+mn-lt"/>
                <a:ea typeface="+mn-ea"/>
                <a:cs typeface="+mn-cs"/>
              </a:rPr>
              <a:t>Organisations can apply for up to 4 champions. </a:t>
            </a:r>
            <a:br>
              <a:rPr lang="en-GB" sz="1800" dirty="0">
                <a:solidFill>
                  <a:schemeClr val="tx1"/>
                </a:solidFill>
                <a:latin typeface="+mn-lt"/>
                <a:ea typeface="+mn-ea"/>
                <a:cs typeface="+mn-cs"/>
              </a:rPr>
            </a:br>
            <a:br>
              <a:rPr lang="en-GB" sz="1800" dirty="0">
                <a:solidFill>
                  <a:schemeClr val="tx1"/>
                </a:solidFill>
                <a:latin typeface="+mn-lt"/>
                <a:ea typeface="+mn-ea"/>
                <a:cs typeface="+mn-cs"/>
              </a:rPr>
            </a:br>
            <a:r>
              <a:rPr lang="en-GB" sz="1800" dirty="0">
                <a:solidFill>
                  <a:schemeClr val="tx1"/>
                </a:solidFill>
                <a:latin typeface="+mn-lt"/>
                <a:ea typeface="+mn-ea"/>
                <a:cs typeface="+mn-cs"/>
              </a:rPr>
              <a:t>Each Champion can focus on 1 or more of the 3 essential skills specified. </a:t>
            </a:r>
            <a:br>
              <a:rPr lang="en-GB" sz="1800" dirty="0">
                <a:solidFill>
                  <a:schemeClr val="tx1"/>
                </a:solidFill>
                <a:latin typeface="+mn-lt"/>
                <a:ea typeface="+mn-ea"/>
                <a:cs typeface="+mn-cs"/>
              </a:rPr>
            </a:br>
            <a:br>
              <a:rPr lang="en-GB" sz="1800" dirty="0">
                <a:solidFill>
                  <a:schemeClr val="tx1"/>
                </a:solidFill>
                <a:latin typeface="+mn-lt"/>
                <a:ea typeface="+mn-ea"/>
                <a:cs typeface="+mn-cs"/>
              </a:rPr>
            </a:br>
            <a:endParaRPr lang="en-GB" sz="1800" dirty="0">
              <a:solidFill>
                <a:schemeClr val="tx1"/>
              </a:solidFill>
              <a:latin typeface="+mn-lt"/>
              <a:ea typeface="+mn-ea"/>
              <a:cs typeface="+mn-cs"/>
            </a:endParaRPr>
          </a:p>
        </p:txBody>
      </p:sp>
      <p:pic>
        <p:nvPicPr>
          <p:cNvPr id="4" name="Content Placeholder 3">
            <a:extLst>
              <a:ext uri="{FF2B5EF4-FFF2-40B4-BE49-F238E27FC236}">
                <a16:creationId xmlns:a16="http://schemas.microsoft.com/office/drawing/2014/main" id="{6A31411A-A556-802B-C4FB-CA5ADBD9A734}"/>
              </a:ext>
            </a:extLst>
          </p:cNvPr>
          <p:cNvPicPr>
            <a:picLocks noGrp="1" noChangeAspect="1"/>
          </p:cNvPicPr>
          <p:nvPr>
            <p:ph idx="1"/>
          </p:nvPr>
        </p:nvPicPr>
        <p:blipFill>
          <a:blip r:embed="rId2"/>
          <a:stretch>
            <a:fillRect/>
          </a:stretch>
        </p:blipFill>
        <p:spPr>
          <a:xfrm>
            <a:off x="7505046" y="5919647"/>
            <a:ext cx="4686954" cy="847843"/>
          </a:xfrm>
          <a:prstGeom prst="rect">
            <a:avLst/>
          </a:prstGeom>
        </p:spPr>
      </p:pic>
    </p:spTree>
    <p:extLst>
      <p:ext uri="{BB962C8B-B14F-4D97-AF65-F5344CB8AC3E}">
        <p14:creationId xmlns:p14="http://schemas.microsoft.com/office/powerpoint/2010/main" val="4064577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7A263-C897-4E2C-E361-62D924D86B5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99CAC5-3586-AD15-1F6F-78214D19864E}"/>
              </a:ext>
            </a:extLst>
          </p:cNvPr>
          <p:cNvSpPr>
            <a:spLocks noGrp="1"/>
          </p:cNvSpPr>
          <p:nvPr>
            <p:ph type="title"/>
          </p:nvPr>
        </p:nvSpPr>
        <p:spPr>
          <a:xfrm>
            <a:off x="1852551" y="2139192"/>
            <a:ext cx="7315200" cy="947478"/>
          </a:xfrm>
        </p:spPr>
        <p:txBody>
          <a:bodyPr/>
          <a:lstStyle/>
          <a:p>
            <a:endParaRPr lang="en-US" dirty="0"/>
          </a:p>
        </p:txBody>
      </p:sp>
      <p:pic>
        <p:nvPicPr>
          <p:cNvPr id="4" name="Content Placeholder 3">
            <a:extLst>
              <a:ext uri="{FF2B5EF4-FFF2-40B4-BE49-F238E27FC236}">
                <a16:creationId xmlns:a16="http://schemas.microsoft.com/office/drawing/2014/main" id="{38551BE6-5A37-E2D0-75AD-86587E682F20}"/>
              </a:ext>
            </a:extLst>
          </p:cNvPr>
          <p:cNvPicPr>
            <a:picLocks noGrp="1" noChangeAspect="1"/>
          </p:cNvPicPr>
          <p:nvPr>
            <p:ph idx="1"/>
          </p:nvPr>
        </p:nvPicPr>
        <p:blipFill>
          <a:blip r:embed="rId2"/>
          <a:stretch>
            <a:fillRect/>
          </a:stretch>
        </p:blipFill>
        <p:spPr>
          <a:xfrm>
            <a:off x="7170738" y="5792898"/>
            <a:ext cx="4686954" cy="847843"/>
          </a:xfrm>
          <a:prstGeom prst="rect">
            <a:avLst/>
          </a:prstGeom>
        </p:spPr>
      </p:pic>
      <p:pic>
        <p:nvPicPr>
          <p:cNvPr id="5" name="Picture 4">
            <a:extLst>
              <a:ext uri="{FF2B5EF4-FFF2-40B4-BE49-F238E27FC236}">
                <a16:creationId xmlns:a16="http://schemas.microsoft.com/office/drawing/2014/main" id="{0E24F5CA-B5C9-281A-5F98-F1BADA7BD34B}"/>
              </a:ext>
            </a:extLst>
          </p:cNvPr>
          <p:cNvPicPr>
            <a:picLocks noChangeAspect="1"/>
          </p:cNvPicPr>
          <p:nvPr/>
        </p:nvPicPr>
        <p:blipFill>
          <a:blip r:embed="rId3"/>
          <a:srcRect b="6088"/>
          <a:stretch>
            <a:fillRect/>
          </a:stretch>
        </p:blipFill>
        <p:spPr>
          <a:xfrm>
            <a:off x="629816" y="2024456"/>
            <a:ext cx="10932367" cy="2965962"/>
          </a:xfrm>
          <a:prstGeom prst="rect">
            <a:avLst/>
          </a:prstGeom>
        </p:spPr>
      </p:pic>
    </p:spTree>
    <p:extLst>
      <p:ext uri="{BB962C8B-B14F-4D97-AF65-F5344CB8AC3E}">
        <p14:creationId xmlns:p14="http://schemas.microsoft.com/office/powerpoint/2010/main" val="422759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8E65C-B45B-C6BC-0B74-D933FE0A2A4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E1AC226-DBFA-CC7A-993A-9F52806175D1}"/>
              </a:ext>
            </a:extLst>
          </p:cNvPr>
          <p:cNvSpPr>
            <a:spLocks noGrp="1"/>
          </p:cNvSpPr>
          <p:nvPr>
            <p:ph type="title"/>
          </p:nvPr>
        </p:nvSpPr>
        <p:spPr>
          <a:xfrm>
            <a:off x="2368599" y="1505449"/>
            <a:ext cx="7315200" cy="947478"/>
          </a:xfrm>
        </p:spPr>
        <p:txBody>
          <a:bodyPr/>
          <a:lstStyle/>
          <a:p>
            <a:r>
              <a:rPr lang="en-GB" dirty="0"/>
              <a:t>About the Champions</a:t>
            </a:r>
            <a:endParaRPr lang="en-US" dirty="0"/>
          </a:p>
        </p:txBody>
      </p:sp>
      <p:pic>
        <p:nvPicPr>
          <p:cNvPr id="4" name="Content Placeholder 3">
            <a:extLst>
              <a:ext uri="{FF2B5EF4-FFF2-40B4-BE49-F238E27FC236}">
                <a16:creationId xmlns:a16="http://schemas.microsoft.com/office/drawing/2014/main" id="{05A3FC19-4898-AB0E-19B6-5A5A33A3011E}"/>
              </a:ext>
            </a:extLst>
          </p:cNvPr>
          <p:cNvPicPr>
            <a:picLocks noGrp="1" noChangeAspect="1"/>
          </p:cNvPicPr>
          <p:nvPr>
            <p:ph idx="1"/>
          </p:nvPr>
        </p:nvPicPr>
        <p:blipFill>
          <a:blip r:embed="rId2"/>
          <a:stretch>
            <a:fillRect/>
          </a:stretch>
        </p:blipFill>
        <p:spPr>
          <a:xfrm>
            <a:off x="7252220" y="5829111"/>
            <a:ext cx="4686954" cy="847843"/>
          </a:xfrm>
          <a:prstGeom prst="rect">
            <a:avLst/>
          </a:prstGeom>
        </p:spPr>
      </p:pic>
      <p:sp>
        <p:nvSpPr>
          <p:cNvPr id="2" name="TextBox 1">
            <a:extLst>
              <a:ext uri="{FF2B5EF4-FFF2-40B4-BE49-F238E27FC236}">
                <a16:creationId xmlns:a16="http://schemas.microsoft.com/office/drawing/2014/main" id="{B886DEA3-7B77-88F0-719D-F4A4020ED7F7}"/>
              </a:ext>
            </a:extLst>
          </p:cNvPr>
          <p:cNvSpPr txBox="1"/>
          <p:nvPr/>
        </p:nvSpPr>
        <p:spPr>
          <a:xfrm>
            <a:off x="597529" y="2544024"/>
            <a:ext cx="9795849" cy="3693319"/>
          </a:xfrm>
          <a:prstGeom prst="rect">
            <a:avLst/>
          </a:prstGeom>
          <a:noFill/>
        </p:spPr>
        <p:txBody>
          <a:bodyPr wrap="square" rtlCol="0">
            <a:spAutoFit/>
          </a:bodyPr>
          <a:lstStyle/>
          <a:p>
            <a:r>
              <a:rPr lang="en-GB" dirty="0"/>
              <a:t>Organisations can apply for up to 4 champions (max funding £4000)</a:t>
            </a:r>
          </a:p>
          <a:p>
            <a:endParaRPr lang="en-GB" dirty="0"/>
          </a:p>
          <a:p>
            <a:r>
              <a:rPr lang="en-GB" dirty="0"/>
              <a:t>Each Champion will be awarded £10000 and can focus on 1 or more of the 3 essential skills specified. </a:t>
            </a:r>
          </a:p>
          <a:p>
            <a:endParaRPr lang="en-GB" dirty="0"/>
          </a:p>
          <a:p>
            <a:r>
              <a:rPr lang="en-GB" dirty="0"/>
              <a:t>We will hold regular </a:t>
            </a:r>
            <a:r>
              <a:rPr lang="en-GB" dirty="0" err="1"/>
              <a:t>LinknLearn</a:t>
            </a:r>
            <a:r>
              <a:rPr lang="en-GB" dirty="0"/>
              <a:t> networking workshops over Teams throughout the year which we strongly expect Champions to attend. These offer an opportunity to collaborate and share innovative ideas with other Champions to take away and implement.</a:t>
            </a:r>
          </a:p>
          <a:p>
            <a:endParaRPr lang="en-GB" dirty="0"/>
          </a:p>
          <a:p>
            <a:r>
              <a:rPr lang="en-GB" dirty="0"/>
              <a:t>The </a:t>
            </a:r>
            <a:r>
              <a:rPr lang="en-GB" dirty="0" err="1"/>
              <a:t>LinknLearn</a:t>
            </a:r>
            <a:r>
              <a:rPr lang="en-GB" dirty="0"/>
              <a:t> network meetings will be on:</a:t>
            </a:r>
          </a:p>
          <a:p>
            <a:pPr marL="285750" indent="-285750">
              <a:buFont typeface="Arial" panose="020B0604020202020204" pitchFamily="34" charset="0"/>
              <a:buChar char="•"/>
            </a:pPr>
            <a:r>
              <a:rPr lang="en-GB" dirty="0"/>
              <a:t> 8 October 2025</a:t>
            </a:r>
          </a:p>
          <a:p>
            <a:pPr marL="285750" indent="-285750">
              <a:buFont typeface="Arial" panose="020B0604020202020204" pitchFamily="34" charset="0"/>
              <a:buChar char="•"/>
            </a:pPr>
            <a:r>
              <a:rPr lang="en-GB" dirty="0"/>
              <a:t>21 January 2026  </a:t>
            </a:r>
          </a:p>
          <a:p>
            <a:pPr marL="285750" indent="-285750">
              <a:buFont typeface="Arial" panose="020B0604020202020204" pitchFamily="34" charset="0"/>
              <a:buChar char="•"/>
            </a:pPr>
            <a:r>
              <a:rPr lang="en-GB" dirty="0"/>
              <a:t>18 March 2026. </a:t>
            </a:r>
          </a:p>
        </p:txBody>
      </p:sp>
    </p:spTree>
    <p:extLst>
      <p:ext uri="{BB962C8B-B14F-4D97-AF65-F5344CB8AC3E}">
        <p14:creationId xmlns:p14="http://schemas.microsoft.com/office/powerpoint/2010/main" val="970923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1A8D1-E453-0B74-F6CD-7ED26929034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4C34407-5C89-EA0C-C337-3AA102A455F1}"/>
              </a:ext>
            </a:extLst>
          </p:cNvPr>
          <p:cNvSpPr>
            <a:spLocks noGrp="1"/>
          </p:cNvSpPr>
          <p:nvPr>
            <p:ph type="title"/>
          </p:nvPr>
        </p:nvSpPr>
        <p:spPr>
          <a:xfrm>
            <a:off x="3645136" y="1014062"/>
            <a:ext cx="8721897" cy="947478"/>
          </a:xfrm>
        </p:spPr>
        <p:txBody>
          <a:bodyPr/>
          <a:lstStyle/>
          <a:p>
            <a:r>
              <a:rPr lang="en-GB" dirty="0"/>
              <a:t>Ideas for how to use the funding </a:t>
            </a:r>
            <a:endParaRPr lang="en-US" dirty="0"/>
          </a:p>
        </p:txBody>
      </p:sp>
      <p:pic>
        <p:nvPicPr>
          <p:cNvPr id="4" name="Content Placeholder 3">
            <a:extLst>
              <a:ext uri="{FF2B5EF4-FFF2-40B4-BE49-F238E27FC236}">
                <a16:creationId xmlns:a16="http://schemas.microsoft.com/office/drawing/2014/main" id="{2C41A3D9-3189-A1C9-0654-EDA49A5F6018}"/>
              </a:ext>
            </a:extLst>
          </p:cNvPr>
          <p:cNvPicPr>
            <a:picLocks noGrp="1" noChangeAspect="1"/>
          </p:cNvPicPr>
          <p:nvPr>
            <p:ph idx="1"/>
          </p:nvPr>
        </p:nvPicPr>
        <p:blipFill>
          <a:blip r:embed="rId2"/>
          <a:stretch>
            <a:fillRect/>
          </a:stretch>
        </p:blipFill>
        <p:spPr>
          <a:xfrm>
            <a:off x="7388022" y="5605301"/>
            <a:ext cx="4686954" cy="847843"/>
          </a:xfrm>
          <a:prstGeom prst="rect">
            <a:avLst/>
          </a:prstGeom>
        </p:spPr>
      </p:pic>
      <p:sp>
        <p:nvSpPr>
          <p:cNvPr id="2" name="TextBox 1">
            <a:extLst>
              <a:ext uri="{FF2B5EF4-FFF2-40B4-BE49-F238E27FC236}">
                <a16:creationId xmlns:a16="http://schemas.microsoft.com/office/drawing/2014/main" id="{5BFFDC50-A982-EA80-61EF-67BD289D55B8}"/>
              </a:ext>
            </a:extLst>
          </p:cNvPr>
          <p:cNvSpPr txBox="1"/>
          <p:nvPr/>
        </p:nvSpPr>
        <p:spPr>
          <a:xfrm>
            <a:off x="552261" y="2344286"/>
            <a:ext cx="5223850" cy="2000548"/>
          </a:xfrm>
          <a:prstGeom prst="rect">
            <a:avLst/>
          </a:prstGeom>
          <a:noFill/>
        </p:spPr>
        <p:txBody>
          <a:bodyPr wrap="square" rtlCol="0">
            <a:spAutoFit/>
          </a:bodyPr>
          <a:lstStyle/>
          <a:p>
            <a:r>
              <a:rPr lang="en-GB" sz="1600" u="sng" dirty="0">
                <a:latin typeface="Arial" panose="020B0604020202020204" pitchFamily="34" charset="0"/>
                <a:cs typeface="Arial" panose="020B0604020202020204" pitchFamily="34" charset="0"/>
              </a:rPr>
              <a:t>Numeracy-Focused Activity Ideas</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Teach participants how to measure ingredients, calculate cooking times, and adjust recipe quantities. This could include budgeting exercises for meal planning.</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Simulate real-life shopping scenarios to practice budgeting, comparing prices, and calculating discounts possibly even use local markets or supermarkets for hands-on learning.</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Plan garden layout focusing on area and volume calculations. Track growth and costs of plants to integrate numeracy with sustainability.</a:t>
            </a:r>
          </a:p>
          <a:p>
            <a:endParaRPr lang="en-GB" sz="1200" dirty="0"/>
          </a:p>
        </p:txBody>
      </p:sp>
      <p:sp>
        <p:nvSpPr>
          <p:cNvPr id="5" name="TextBox 4">
            <a:extLst>
              <a:ext uri="{FF2B5EF4-FFF2-40B4-BE49-F238E27FC236}">
                <a16:creationId xmlns:a16="http://schemas.microsoft.com/office/drawing/2014/main" id="{02F81F18-0F56-257A-EB61-6A1D7138E532}"/>
              </a:ext>
            </a:extLst>
          </p:cNvPr>
          <p:cNvSpPr txBox="1"/>
          <p:nvPr/>
        </p:nvSpPr>
        <p:spPr>
          <a:xfrm>
            <a:off x="6663350" y="2462543"/>
            <a:ext cx="5332492" cy="2652008"/>
          </a:xfrm>
          <a:prstGeom prst="rect">
            <a:avLst/>
          </a:prstGeom>
          <a:noFill/>
        </p:spPr>
        <p:txBody>
          <a:bodyPr wrap="square" rtlCol="0">
            <a:spAutoFit/>
          </a:bodyPr>
          <a:lstStyle/>
          <a:p>
            <a:pPr>
              <a:lnSpc>
                <a:spcPct val="90000"/>
              </a:lnSpc>
              <a:spcBef>
                <a:spcPts val="1000"/>
              </a:spcBef>
              <a:defRPr/>
            </a:pPr>
            <a:r>
              <a:rPr lang="en-GB" sz="1200" b="1" u="sng" dirty="0">
                <a:solidFill>
                  <a:srgbClr val="000000"/>
                </a:solidFill>
                <a:latin typeface="Arial" panose="020B0604020202020204" pitchFamily="34" charset="0"/>
                <a:cs typeface="Arial" panose="020B0604020202020204" pitchFamily="34" charset="0"/>
              </a:rPr>
              <a:t>Literacy-Focused Activities</a:t>
            </a:r>
            <a:r>
              <a:rPr lang="en-GB" sz="1200" dirty="0">
                <a:solidFill>
                  <a:srgbClr val="000000"/>
                </a:solidFill>
                <a:latin typeface="Arial" panose="020B0604020202020204" pitchFamily="34" charset="0"/>
                <a:cs typeface="Arial" panose="020B0604020202020204" pitchFamily="34" charset="0"/>
              </a:rPr>
              <a:t>  </a:t>
            </a:r>
            <a:endParaRPr lang="en-GB" sz="1200" b="1" u="sng" dirty="0">
              <a:solidFill>
                <a:srgbClr val="000000"/>
              </a:solidFill>
              <a:latin typeface="Arial" panose="020B0604020202020204" pitchFamily="34" charset="0"/>
              <a:cs typeface="Arial" panose="020B0604020202020204" pitchFamily="34" charset="0"/>
            </a:endParaRPr>
          </a:p>
          <a:p>
            <a:pPr marL="171450" lvl="0" indent="-171450">
              <a:lnSpc>
                <a:spcPct val="90000"/>
              </a:lnSpc>
              <a:spcBef>
                <a:spcPts val="1000"/>
              </a:spcBef>
              <a:buFont typeface="Arial" panose="020B0604020202020204" pitchFamily="34" charset="0"/>
              <a:buChar char="•"/>
              <a:defRPr/>
            </a:pPr>
            <a:r>
              <a:rPr lang="en-GB" sz="1200" dirty="0">
                <a:solidFill>
                  <a:srgbClr val="000000"/>
                </a:solidFill>
                <a:latin typeface="Arial" panose="020B0604020202020204" pitchFamily="34" charset="0"/>
                <a:cs typeface="Arial" panose="020B0604020202020204" pitchFamily="34" charset="0"/>
              </a:rPr>
              <a:t>Community Book Clubs</a:t>
            </a:r>
          </a:p>
          <a:p>
            <a:pPr marL="171450" lvl="0" indent="-171450">
              <a:lnSpc>
                <a:spcPct val="90000"/>
              </a:lnSpc>
              <a:spcBef>
                <a:spcPts val="1000"/>
              </a:spcBef>
              <a:buFont typeface="Arial" panose="020B0604020202020204" pitchFamily="34" charset="0"/>
              <a:buChar char="•"/>
              <a:defRPr/>
            </a:pPr>
            <a:r>
              <a:rPr lang="en-GB" sz="1200" dirty="0">
                <a:solidFill>
                  <a:srgbClr val="000000"/>
                </a:solidFill>
                <a:latin typeface="Arial" panose="020B0604020202020204" pitchFamily="34" charset="0"/>
                <a:cs typeface="Arial" panose="020B0604020202020204" pitchFamily="34" charset="0"/>
              </a:rPr>
              <a:t>Host themed reading sessions, book swaps, or storytelling events.</a:t>
            </a:r>
          </a:p>
          <a:p>
            <a:pPr marL="171450" indent="-171450">
              <a:lnSpc>
                <a:spcPct val="90000"/>
              </a:lnSpc>
              <a:spcBef>
                <a:spcPts val="1000"/>
              </a:spcBef>
              <a:buFont typeface="Arial" panose="020B0604020202020204" pitchFamily="34" charset="0"/>
              <a:buChar char="•"/>
              <a:defRPr/>
            </a:pPr>
            <a:r>
              <a:rPr lang="en-GB" sz="1200" dirty="0">
                <a:solidFill>
                  <a:srgbClr val="000000"/>
                </a:solidFill>
                <a:latin typeface="Arial" panose="020B0604020202020204" pitchFamily="34" charset="0"/>
                <a:cs typeface="Arial" panose="020B0604020202020204" pitchFamily="34" charset="0"/>
              </a:rPr>
              <a:t>Encourage discussions to build comprehension and confidence this could include grammar and vocabulary games.</a:t>
            </a:r>
          </a:p>
          <a:p>
            <a:pPr marL="171450" lvl="0" indent="-171450">
              <a:lnSpc>
                <a:spcPct val="90000"/>
              </a:lnSpc>
              <a:spcBef>
                <a:spcPts val="1000"/>
              </a:spcBef>
              <a:buFont typeface="Arial" panose="020B0604020202020204" pitchFamily="34" charset="0"/>
              <a:buChar char="•"/>
              <a:defRPr/>
            </a:pPr>
            <a:r>
              <a:rPr lang="en-GB" sz="1200" dirty="0">
                <a:solidFill>
                  <a:srgbClr val="000000"/>
                </a:solidFill>
                <a:latin typeface="Arial" panose="020B0604020202020204" pitchFamily="34" charset="0"/>
                <a:cs typeface="Arial" panose="020B0604020202020204" pitchFamily="34" charset="0"/>
              </a:rPr>
              <a:t>Word games.</a:t>
            </a:r>
          </a:p>
          <a:p>
            <a:pPr marL="171450" lvl="0" indent="-171450">
              <a:lnSpc>
                <a:spcPct val="90000"/>
              </a:lnSpc>
              <a:spcBef>
                <a:spcPts val="1000"/>
              </a:spcBef>
              <a:buFont typeface="Arial" panose="020B0604020202020204" pitchFamily="34" charset="0"/>
              <a:buChar char="•"/>
              <a:defRPr/>
            </a:pPr>
            <a:r>
              <a:rPr lang="en-GB" sz="1200" dirty="0">
                <a:solidFill>
                  <a:srgbClr val="000000"/>
                </a:solidFill>
                <a:latin typeface="Arial" panose="020B0604020202020204" pitchFamily="34" charset="0"/>
                <a:cs typeface="Arial" panose="020B0604020202020204" pitchFamily="34" charset="0"/>
              </a:rPr>
              <a:t>Creative Writing Workshops</a:t>
            </a:r>
          </a:p>
          <a:p>
            <a:pPr marL="171450" lvl="0" indent="-171450">
              <a:lnSpc>
                <a:spcPct val="90000"/>
              </a:lnSpc>
              <a:spcBef>
                <a:spcPts val="1000"/>
              </a:spcBef>
              <a:buFont typeface="Arial" panose="020B0604020202020204" pitchFamily="34" charset="0"/>
              <a:buChar char="•"/>
              <a:defRPr/>
            </a:pPr>
            <a:r>
              <a:rPr lang="en-GB" sz="1200" dirty="0">
                <a:solidFill>
                  <a:srgbClr val="000000"/>
                </a:solidFill>
                <a:latin typeface="Arial" panose="020B0604020202020204" pitchFamily="34" charset="0"/>
                <a:cs typeface="Arial" panose="020B0604020202020204" pitchFamily="34" charset="0"/>
              </a:rPr>
              <a:t>Focus on writing short stories, poems, or community newsletters.</a:t>
            </a:r>
          </a:p>
          <a:p>
            <a:pPr marL="171450" lvl="0" indent="-171450">
              <a:lnSpc>
                <a:spcPct val="90000"/>
              </a:lnSpc>
              <a:spcBef>
                <a:spcPts val="1000"/>
              </a:spcBef>
              <a:buFont typeface="Arial" panose="020B0604020202020204" pitchFamily="34" charset="0"/>
              <a:buChar char="•"/>
              <a:defRPr/>
            </a:pPr>
            <a:r>
              <a:rPr lang="en-GB" sz="1200" dirty="0">
                <a:solidFill>
                  <a:srgbClr val="000000"/>
                </a:solidFill>
                <a:latin typeface="Arial" panose="020B0604020202020204" pitchFamily="34" charset="0"/>
                <a:cs typeface="Arial" panose="020B0604020202020204" pitchFamily="34" charset="0"/>
              </a:rPr>
              <a:t>Recipe reading combined with cooking workshops to teach how to follow written instructions and understand food labels.</a:t>
            </a:r>
          </a:p>
        </p:txBody>
      </p:sp>
      <p:sp>
        <p:nvSpPr>
          <p:cNvPr id="6" name="TextBox 5">
            <a:extLst>
              <a:ext uri="{FF2B5EF4-FFF2-40B4-BE49-F238E27FC236}">
                <a16:creationId xmlns:a16="http://schemas.microsoft.com/office/drawing/2014/main" id="{36988B63-0F77-1CDF-0C9C-E39F069CF9A1}"/>
              </a:ext>
            </a:extLst>
          </p:cNvPr>
          <p:cNvSpPr txBox="1"/>
          <p:nvPr/>
        </p:nvSpPr>
        <p:spPr>
          <a:xfrm>
            <a:off x="552261" y="4445252"/>
            <a:ext cx="4345663" cy="2123658"/>
          </a:xfrm>
          <a:prstGeom prst="rect">
            <a:avLst/>
          </a:prstGeom>
          <a:noFill/>
        </p:spPr>
        <p:txBody>
          <a:bodyPr wrap="square" rtlCol="0">
            <a:spAutoFit/>
          </a:bodyPr>
          <a:lstStyle/>
          <a:p>
            <a:pPr>
              <a:defRPr/>
            </a:pPr>
            <a:r>
              <a:rPr lang="en-GB" sz="1200" b="1" u="sng" dirty="0">
                <a:solidFill>
                  <a:srgbClr val="000000"/>
                </a:solidFill>
              </a:rPr>
              <a:t>Digital Skills Activity Ideas  </a:t>
            </a:r>
            <a:endParaRPr lang="en-GB" sz="1200" dirty="0">
              <a:solidFill>
                <a:srgbClr val="000000"/>
              </a:solidFill>
            </a:endParaRPr>
          </a:p>
          <a:p>
            <a:pPr marL="285750" indent="-285750">
              <a:buFont typeface="Arial" panose="020B0604020202020204" pitchFamily="34" charset="0"/>
              <a:buChar char="•"/>
              <a:defRPr/>
            </a:pPr>
            <a:r>
              <a:rPr lang="en-GB" sz="1200" dirty="0">
                <a:solidFill>
                  <a:srgbClr val="000000"/>
                </a:solidFill>
              </a:rPr>
              <a:t>Teach how to use email, browse safely online, and navigate websites.</a:t>
            </a:r>
          </a:p>
          <a:p>
            <a:pPr marL="285750" indent="-285750">
              <a:buFont typeface="Arial" panose="020B0604020202020204" pitchFamily="34" charset="0"/>
              <a:buChar char="•"/>
              <a:defRPr/>
            </a:pPr>
            <a:r>
              <a:rPr lang="en-GB" sz="1200" dirty="0">
                <a:solidFill>
                  <a:srgbClr val="000000"/>
                </a:solidFill>
              </a:rPr>
              <a:t>Include sessions on accessing public services online.</a:t>
            </a:r>
          </a:p>
          <a:p>
            <a:pPr marL="285750" indent="-285750">
              <a:buFont typeface="Arial" panose="020B0604020202020204" pitchFamily="34" charset="0"/>
              <a:buChar char="•"/>
              <a:defRPr/>
            </a:pPr>
            <a:r>
              <a:rPr lang="en-GB" sz="1200" dirty="0">
                <a:solidFill>
                  <a:srgbClr val="000000"/>
                </a:solidFill>
              </a:rPr>
              <a:t>Microsoft 365 Skills Sessions</a:t>
            </a:r>
          </a:p>
          <a:p>
            <a:pPr marL="285750" indent="-285750">
              <a:buFont typeface="Arial" panose="020B0604020202020204" pitchFamily="34" charset="0"/>
              <a:buChar char="•"/>
              <a:defRPr/>
            </a:pPr>
            <a:r>
              <a:rPr lang="en-GB" sz="1200" dirty="0">
                <a:solidFill>
                  <a:srgbClr val="000000"/>
                </a:solidFill>
              </a:rPr>
              <a:t>Introduce tools like Word, Excel, PowerPoint, Planner, Loop, and Sway.</a:t>
            </a:r>
          </a:p>
          <a:p>
            <a:pPr marL="285750" indent="-285750">
              <a:buFont typeface="Arial" panose="020B0604020202020204" pitchFamily="34" charset="0"/>
              <a:buChar char="•"/>
              <a:defRPr/>
            </a:pPr>
            <a:r>
              <a:rPr lang="en-GB" sz="1200" dirty="0">
                <a:solidFill>
                  <a:srgbClr val="000000"/>
                </a:solidFill>
              </a:rPr>
              <a:t>Create mini-projects like newsletters or task planners.</a:t>
            </a:r>
          </a:p>
          <a:p>
            <a:pPr marL="285750" indent="-285750">
              <a:buFont typeface="Arial" panose="020B0604020202020204" pitchFamily="34" charset="0"/>
              <a:buChar char="•"/>
              <a:defRPr/>
            </a:pPr>
            <a:r>
              <a:rPr lang="en-GB" sz="1200" dirty="0">
                <a:solidFill>
                  <a:srgbClr val="000000"/>
                </a:solidFill>
              </a:rPr>
              <a:t>Use apps like Sway to create interactive presentations.</a:t>
            </a:r>
          </a:p>
          <a:p>
            <a:pPr marL="285750" indent="-285750">
              <a:buFont typeface="Arial" panose="020B0604020202020204" pitchFamily="34" charset="0"/>
              <a:buChar char="•"/>
              <a:defRPr/>
            </a:pPr>
            <a:r>
              <a:rPr lang="en-GB" sz="1200" dirty="0">
                <a:solidFill>
                  <a:srgbClr val="000000"/>
                </a:solidFill>
              </a:rPr>
              <a:t>Encourage participants to share personal or community stories digitally.</a:t>
            </a:r>
          </a:p>
        </p:txBody>
      </p:sp>
      <p:pic>
        <p:nvPicPr>
          <p:cNvPr id="7" name="Picture Placeholder 9" descr="A person and person in a kitchen&#10;&#10;AI-generated content may be incorrect.">
            <a:extLst>
              <a:ext uri="{FF2B5EF4-FFF2-40B4-BE49-F238E27FC236}">
                <a16:creationId xmlns:a16="http://schemas.microsoft.com/office/drawing/2014/main" id="{12A163C9-8FD2-ACAE-BC75-4AE17BC8743B}"/>
              </a:ext>
            </a:extLst>
          </p:cNvPr>
          <p:cNvPicPr>
            <a:picLocks noChangeAspect="1"/>
          </p:cNvPicPr>
          <p:nvPr/>
        </p:nvPicPr>
        <p:blipFill>
          <a:blip r:embed="rId3"/>
          <a:srcRect l="18707" r="18707"/>
          <a:stretch>
            <a:fillRect/>
          </a:stretch>
        </p:blipFill>
        <p:spPr>
          <a:xfrm>
            <a:off x="4897924" y="4399363"/>
            <a:ext cx="1993665" cy="2123658"/>
          </a:xfrm>
          <a:custGeom>
            <a:avLst/>
            <a:gdLst>
              <a:gd name="connsiteX0" fmla="*/ 2470557 w 8572686"/>
              <a:gd name="connsiteY0" fmla="*/ 2 h 8748724"/>
              <a:gd name="connsiteX1" fmla="*/ 2565216 w 8572686"/>
              <a:gd name="connsiteY1" fmla="*/ 7820 h 8748724"/>
              <a:gd name="connsiteX2" fmla="*/ 7116869 w 8572686"/>
              <a:gd name="connsiteY2" fmla="*/ 1062752 h 8748724"/>
              <a:gd name="connsiteX3" fmla="*/ 7606565 w 8572686"/>
              <a:gd name="connsiteY3" fmla="*/ 1557776 h 8748724"/>
              <a:gd name="connsiteX4" fmla="*/ 8565944 w 8572686"/>
              <a:gd name="connsiteY4" fmla="*/ 5766791 h 8748724"/>
              <a:gd name="connsiteX5" fmla="*/ 8245532 w 8572686"/>
              <a:gd name="connsiteY5" fmla="*/ 6385694 h 8748724"/>
              <a:gd name="connsiteX6" fmla="*/ 3666541 w 8572686"/>
              <a:gd name="connsiteY6" fmla="*/ 8685514 h 8748724"/>
              <a:gd name="connsiteX7" fmla="*/ 2978772 w 8572686"/>
              <a:gd name="connsiteY7" fmla="*/ 8572974 h 8748724"/>
              <a:gd name="connsiteX8" fmla="*/ 171024 w 8572686"/>
              <a:gd name="connsiteY8" fmla="*/ 5292310 h 8748724"/>
              <a:gd name="connsiteX9" fmla="*/ 66363 w 8572686"/>
              <a:gd name="connsiteY9" fmla="*/ 4603901 h 8748724"/>
              <a:gd name="connsiteX10" fmla="*/ 1942270 w 8572686"/>
              <a:gd name="connsiteY10" fmla="*/ 320698 h 8748724"/>
              <a:gd name="connsiteX11" fmla="*/ 2202971 w 8572686"/>
              <a:gd name="connsiteY11" fmla="*/ 63201 h 8748724"/>
              <a:gd name="connsiteX12" fmla="*/ 2202995 w 8572686"/>
              <a:gd name="connsiteY12" fmla="*/ 63189 h 8748724"/>
              <a:gd name="connsiteX13" fmla="*/ 2203022 w 8572686"/>
              <a:gd name="connsiteY13" fmla="*/ 63176 h 8748724"/>
              <a:gd name="connsiteX14" fmla="*/ 2470557 w 8572686"/>
              <a:gd name="connsiteY14" fmla="*/ 2 h 874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72686" h="8748724">
                <a:moveTo>
                  <a:pt x="2470557" y="2"/>
                </a:moveTo>
                <a:cubicBezTo>
                  <a:pt x="2501911" y="72"/>
                  <a:pt x="2533550" y="2635"/>
                  <a:pt x="2565216" y="7820"/>
                </a:cubicBezTo>
                <a:lnTo>
                  <a:pt x="7116869" y="1062752"/>
                </a:lnTo>
                <a:cubicBezTo>
                  <a:pt x="7370229" y="1104236"/>
                  <a:pt x="7568029" y="1303988"/>
                  <a:pt x="7606565" y="1557776"/>
                </a:cubicBezTo>
                <a:lnTo>
                  <a:pt x="8565944" y="5766791"/>
                </a:lnTo>
                <a:cubicBezTo>
                  <a:pt x="8604478" y="6020581"/>
                  <a:pt x="8475199" y="6270343"/>
                  <a:pt x="8245532" y="6385694"/>
                </a:cubicBezTo>
                <a:lnTo>
                  <a:pt x="3666541" y="8685514"/>
                </a:lnTo>
                <a:cubicBezTo>
                  <a:pt x="3436874" y="8800865"/>
                  <a:pt x="3159325" y="8755434"/>
                  <a:pt x="2978772" y="8572974"/>
                </a:cubicBezTo>
                <a:lnTo>
                  <a:pt x="171024" y="5292310"/>
                </a:lnTo>
                <a:cubicBezTo>
                  <a:pt x="-9526" y="5109849"/>
                  <a:pt x="-51664" y="4831915"/>
                  <a:pt x="66363" y="4603901"/>
                </a:cubicBezTo>
                <a:lnTo>
                  <a:pt x="1942270" y="320698"/>
                </a:lnTo>
                <a:cubicBezTo>
                  <a:pt x="2001289" y="206698"/>
                  <a:pt x="2093660" y="118116"/>
                  <a:pt x="2202971" y="63201"/>
                </a:cubicBezTo>
                <a:cubicBezTo>
                  <a:pt x="2202971" y="63201"/>
                  <a:pt x="2202971" y="63201"/>
                  <a:pt x="2202995" y="63189"/>
                </a:cubicBezTo>
                <a:cubicBezTo>
                  <a:pt x="2202995" y="63189"/>
                  <a:pt x="2203022" y="63176"/>
                  <a:pt x="2203022" y="63176"/>
                </a:cubicBezTo>
                <a:cubicBezTo>
                  <a:pt x="2284993" y="22015"/>
                  <a:pt x="2376494" y="-209"/>
                  <a:pt x="2470557" y="2"/>
                </a:cubicBezTo>
                <a:close/>
              </a:path>
            </a:pathLst>
          </a:custGeom>
        </p:spPr>
      </p:pic>
    </p:spTree>
    <p:extLst>
      <p:ext uri="{BB962C8B-B14F-4D97-AF65-F5344CB8AC3E}">
        <p14:creationId xmlns:p14="http://schemas.microsoft.com/office/powerpoint/2010/main" val="2181538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3B5DC-B9EE-06D2-6CE4-D5F9C7BFE24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CAE1FA-AF09-6263-7EE0-59B3E979944E}"/>
              </a:ext>
            </a:extLst>
          </p:cNvPr>
          <p:cNvSpPr>
            <a:spLocks noGrp="1"/>
          </p:cNvSpPr>
          <p:nvPr>
            <p:ph type="title"/>
          </p:nvPr>
        </p:nvSpPr>
        <p:spPr>
          <a:xfrm>
            <a:off x="4441843" y="1061830"/>
            <a:ext cx="7315200" cy="947478"/>
          </a:xfrm>
        </p:spPr>
        <p:txBody>
          <a:bodyPr/>
          <a:lstStyle/>
          <a:p>
            <a:r>
              <a:rPr lang="en-GB" dirty="0"/>
              <a:t>How to Apply?</a:t>
            </a:r>
            <a:endParaRPr lang="en-US" dirty="0"/>
          </a:p>
        </p:txBody>
      </p:sp>
      <p:pic>
        <p:nvPicPr>
          <p:cNvPr id="4" name="Content Placeholder 3">
            <a:extLst>
              <a:ext uri="{FF2B5EF4-FFF2-40B4-BE49-F238E27FC236}">
                <a16:creationId xmlns:a16="http://schemas.microsoft.com/office/drawing/2014/main" id="{02A628CC-56C8-7F9D-3FC2-79A517925F0C}"/>
              </a:ext>
            </a:extLst>
          </p:cNvPr>
          <p:cNvPicPr>
            <a:picLocks noGrp="1" noChangeAspect="1"/>
          </p:cNvPicPr>
          <p:nvPr>
            <p:ph idx="1"/>
          </p:nvPr>
        </p:nvPicPr>
        <p:blipFill>
          <a:blip r:embed="rId2"/>
          <a:stretch>
            <a:fillRect/>
          </a:stretch>
        </p:blipFill>
        <p:spPr>
          <a:xfrm>
            <a:off x="7480903" y="5937753"/>
            <a:ext cx="4686954" cy="847843"/>
          </a:xfrm>
          <a:prstGeom prst="rect">
            <a:avLst/>
          </a:prstGeom>
        </p:spPr>
      </p:pic>
      <p:sp>
        <p:nvSpPr>
          <p:cNvPr id="2" name="TextBox 1">
            <a:extLst>
              <a:ext uri="{FF2B5EF4-FFF2-40B4-BE49-F238E27FC236}">
                <a16:creationId xmlns:a16="http://schemas.microsoft.com/office/drawing/2014/main" id="{023402E5-626B-3A17-0571-705A515B55BC}"/>
              </a:ext>
            </a:extLst>
          </p:cNvPr>
          <p:cNvSpPr txBox="1"/>
          <p:nvPr/>
        </p:nvSpPr>
        <p:spPr>
          <a:xfrm>
            <a:off x="606582" y="2281473"/>
            <a:ext cx="5758004" cy="4247317"/>
          </a:xfrm>
          <a:prstGeom prst="rect">
            <a:avLst/>
          </a:prstGeom>
          <a:noFill/>
        </p:spPr>
        <p:txBody>
          <a:bodyPr wrap="square" rtlCol="0">
            <a:spAutoFit/>
          </a:bodyPr>
          <a:lstStyle/>
          <a:p>
            <a:r>
              <a:rPr lang="en-GB" dirty="0"/>
              <a:t>Funded through the UKSPF, the grant operates over a one stage application process by the submission of a full application.  </a:t>
            </a:r>
          </a:p>
          <a:p>
            <a:endParaRPr lang="en-GB" dirty="0"/>
          </a:p>
          <a:p>
            <a:r>
              <a:rPr lang="en-GB" dirty="0"/>
              <a:t>Organisations must operate within the administrative area of Lincolnshire County Council. </a:t>
            </a:r>
          </a:p>
          <a:p>
            <a:r>
              <a:rPr lang="en-GB" dirty="0"/>
              <a:t>(Rather than Greater Lincolnshire)</a:t>
            </a:r>
          </a:p>
          <a:p>
            <a:endParaRPr lang="en-GB" dirty="0"/>
          </a:p>
          <a:p>
            <a:r>
              <a:rPr lang="en-GB" b="1" dirty="0"/>
              <a:t>Applications are now open </a:t>
            </a:r>
            <a:r>
              <a:rPr lang="en-GB" dirty="0"/>
              <a:t>and the application form can be accessed on the Lincolnshire County Council website. </a:t>
            </a:r>
          </a:p>
          <a:p>
            <a:endParaRPr lang="en-GB" dirty="0"/>
          </a:p>
          <a:p>
            <a:r>
              <a:rPr lang="en-GB" i="1" dirty="0"/>
              <a:t>Applications will close on </a:t>
            </a:r>
            <a:r>
              <a:rPr lang="en-GB" b="1" i="1" dirty="0"/>
              <a:t>Sunday 14</a:t>
            </a:r>
            <a:r>
              <a:rPr lang="en-GB" b="1" i="1" baseline="30000" dirty="0"/>
              <a:t>th</a:t>
            </a:r>
            <a:r>
              <a:rPr lang="en-GB" b="1" i="1" dirty="0"/>
              <a:t> September at 5pm,</a:t>
            </a:r>
            <a:r>
              <a:rPr lang="en-GB" i="1" dirty="0"/>
              <a:t> with funding decisions </a:t>
            </a:r>
            <a:r>
              <a:rPr lang="en-GB" i="1"/>
              <a:t>communicated in late </a:t>
            </a:r>
            <a:r>
              <a:rPr lang="en-GB" i="1" dirty="0"/>
              <a:t>September. </a:t>
            </a:r>
          </a:p>
        </p:txBody>
      </p:sp>
      <p:pic>
        <p:nvPicPr>
          <p:cNvPr id="6" name="Picture 5">
            <a:extLst>
              <a:ext uri="{FF2B5EF4-FFF2-40B4-BE49-F238E27FC236}">
                <a16:creationId xmlns:a16="http://schemas.microsoft.com/office/drawing/2014/main" id="{D807D432-BE20-700C-1DA2-CE3F92662B76}"/>
              </a:ext>
            </a:extLst>
          </p:cNvPr>
          <p:cNvPicPr>
            <a:picLocks noChangeAspect="1"/>
          </p:cNvPicPr>
          <p:nvPr/>
        </p:nvPicPr>
        <p:blipFill>
          <a:blip r:embed="rId3"/>
          <a:stretch>
            <a:fillRect/>
          </a:stretch>
        </p:blipFill>
        <p:spPr>
          <a:xfrm>
            <a:off x="6600956" y="2475591"/>
            <a:ext cx="5553850" cy="2076740"/>
          </a:xfrm>
          <a:prstGeom prst="rect">
            <a:avLst/>
          </a:prstGeom>
        </p:spPr>
      </p:pic>
    </p:spTree>
    <p:extLst>
      <p:ext uri="{BB962C8B-B14F-4D97-AF65-F5344CB8AC3E}">
        <p14:creationId xmlns:p14="http://schemas.microsoft.com/office/powerpoint/2010/main" val="121481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16" descr="A screenshot of a survey&#10;&#10;AI-generated content may be incorrect.">
            <a:extLst>
              <a:ext uri="{FF2B5EF4-FFF2-40B4-BE49-F238E27FC236}">
                <a16:creationId xmlns:a16="http://schemas.microsoft.com/office/drawing/2014/main" id="{EC5A87EF-5FBE-F964-2837-3C301E2DD741}"/>
              </a:ext>
            </a:extLst>
          </p:cNvPr>
          <p:cNvPicPr>
            <a:picLocks noGrp="1" noChangeAspect="1"/>
          </p:cNvPicPr>
          <p:nvPr>
            <p:ph idx="1"/>
          </p:nvPr>
        </p:nvPicPr>
        <p:blipFill>
          <a:blip r:embed="rId2"/>
          <a:stretch>
            <a:fillRect/>
          </a:stretch>
        </p:blipFill>
        <p:spPr>
          <a:xfrm>
            <a:off x="1115460" y="495063"/>
            <a:ext cx="4812059" cy="6258822"/>
          </a:xfrm>
        </p:spPr>
      </p:pic>
      <p:pic>
        <p:nvPicPr>
          <p:cNvPr id="19" name="Picture 18" descr="A form with text and blue text&#10;&#10;AI-generated content may be incorrect.">
            <a:extLst>
              <a:ext uri="{FF2B5EF4-FFF2-40B4-BE49-F238E27FC236}">
                <a16:creationId xmlns:a16="http://schemas.microsoft.com/office/drawing/2014/main" id="{9A8DA04C-9B07-24A9-EEC5-9FA8C261449B}"/>
              </a:ext>
            </a:extLst>
          </p:cNvPr>
          <p:cNvPicPr>
            <a:picLocks noChangeAspect="1"/>
          </p:cNvPicPr>
          <p:nvPr/>
        </p:nvPicPr>
        <p:blipFill>
          <a:blip r:embed="rId3"/>
          <a:stretch>
            <a:fillRect/>
          </a:stretch>
        </p:blipFill>
        <p:spPr>
          <a:xfrm>
            <a:off x="6436408" y="495063"/>
            <a:ext cx="5620147" cy="6362937"/>
          </a:xfrm>
          <a:prstGeom prst="rect">
            <a:avLst/>
          </a:prstGeom>
        </p:spPr>
      </p:pic>
    </p:spTree>
    <p:extLst>
      <p:ext uri="{BB962C8B-B14F-4D97-AF65-F5344CB8AC3E}">
        <p14:creationId xmlns:p14="http://schemas.microsoft.com/office/powerpoint/2010/main" val="269449696"/>
      </p:ext>
    </p:extLst>
  </p:cSld>
  <p:clrMapOvr>
    <a:masterClrMapping/>
  </p:clrMapOvr>
</p:sld>
</file>

<file path=ppt/theme/theme1.xml><?xml version="1.0" encoding="utf-8"?>
<a:theme xmlns:a="http://schemas.openxmlformats.org/drawingml/2006/main" name="0. PLEASE READ BEFORE EDITING">
  <a:themeElements>
    <a:clrScheme name="Bishop Grosseteste University">
      <a:dk1>
        <a:srgbClr val="000000"/>
      </a:dk1>
      <a:lt1>
        <a:srgbClr val="FFFFFF"/>
      </a:lt1>
      <a:dk2>
        <a:srgbClr val="1E0B34"/>
      </a:dk2>
      <a:lt2>
        <a:srgbClr val="DCD1E7"/>
      </a:lt2>
      <a:accent1>
        <a:srgbClr val="452A63"/>
      </a:accent1>
      <a:accent2>
        <a:srgbClr val="AF8EC0"/>
      </a:accent2>
      <a:accent3>
        <a:srgbClr val="BB136F"/>
      </a:accent3>
      <a:accent4>
        <a:srgbClr val="EA6624"/>
      </a:accent4>
      <a:accent5>
        <a:srgbClr val="00544F"/>
      </a:accent5>
      <a:accent6>
        <a:srgbClr val="3079BE"/>
      </a:accent6>
      <a:hlink>
        <a:srgbClr val="452A63"/>
      </a:hlink>
      <a:folHlink>
        <a:srgbClr val="AF8EC0"/>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626DA73A-8C9A-FC40-938A-C9A57AFC4009}" vid="{9E504ED8-3830-4D47-8D2D-431BC8B6CD61}"/>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 Who we are">
  <a:themeElements>
    <a:clrScheme name="Bishop Grosseteste University">
      <a:dk1>
        <a:srgbClr val="000000"/>
      </a:dk1>
      <a:lt1>
        <a:srgbClr val="FFFFFF"/>
      </a:lt1>
      <a:dk2>
        <a:srgbClr val="1E0B34"/>
      </a:dk2>
      <a:lt2>
        <a:srgbClr val="DCD1E7"/>
      </a:lt2>
      <a:accent1>
        <a:srgbClr val="452A63"/>
      </a:accent1>
      <a:accent2>
        <a:srgbClr val="AF8EC0"/>
      </a:accent2>
      <a:accent3>
        <a:srgbClr val="BB136F"/>
      </a:accent3>
      <a:accent4>
        <a:srgbClr val="EA6624"/>
      </a:accent4>
      <a:accent5>
        <a:srgbClr val="00544F"/>
      </a:accent5>
      <a:accent6>
        <a:srgbClr val="3079BE"/>
      </a:accent6>
      <a:hlink>
        <a:srgbClr val="452A63"/>
      </a:hlink>
      <a:folHlink>
        <a:srgbClr val="AF8EC0"/>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626DA73A-8C9A-FC40-938A-C9A57AFC4009}" vid="{017D6439-3148-AD4A-B7A6-CEC5135F5A7E}"/>
    </a:ext>
  </a:extLst>
</a:theme>
</file>

<file path=ppt/theme/theme3.xml><?xml version="1.0" encoding="utf-8"?>
<a:theme xmlns:a="http://schemas.openxmlformats.org/drawingml/2006/main" name="1. Welcome/End Slides">
  <a:themeElements>
    <a:clrScheme name="Bishop Grosseteste University">
      <a:dk1>
        <a:srgbClr val="000000"/>
      </a:dk1>
      <a:lt1>
        <a:srgbClr val="FFFFFF"/>
      </a:lt1>
      <a:dk2>
        <a:srgbClr val="1E0B34"/>
      </a:dk2>
      <a:lt2>
        <a:srgbClr val="DCD1E7"/>
      </a:lt2>
      <a:accent1>
        <a:srgbClr val="452A63"/>
      </a:accent1>
      <a:accent2>
        <a:srgbClr val="AF8EC0"/>
      </a:accent2>
      <a:accent3>
        <a:srgbClr val="BB136F"/>
      </a:accent3>
      <a:accent4>
        <a:srgbClr val="EA6624"/>
      </a:accent4>
      <a:accent5>
        <a:srgbClr val="00544F"/>
      </a:accent5>
      <a:accent6>
        <a:srgbClr val="3079BE"/>
      </a:accent6>
      <a:hlink>
        <a:srgbClr val="452A63"/>
      </a:hlink>
      <a:folHlink>
        <a:srgbClr val="AF8EC0"/>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626DA73A-8C9A-FC40-938A-C9A57AFC4009}" vid="{CDF3921F-201C-AD44-902A-5C546C45297D}"/>
    </a:ext>
  </a:extLst>
</a:theme>
</file>

<file path=ppt/theme/theme4.xml><?xml version="1.0" encoding="utf-8"?>
<a:theme xmlns:a="http://schemas.openxmlformats.org/drawingml/2006/main" name="Content Slides - Orange">
  <a:themeElements>
    <a:clrScheme name="Bishop Grosseteste University">
      <a:dk1>
        <a:srgbClr val="000000"/>
      </a:dk1>
      <a:lt1>
        <a:srgbClr val="FFFFFF"/>
      </a:lt1>
      <a:dk2>
        <a:srgbClr val="1E0B34"/>
      </a:dk2>
      <a:lt2>
        <a:srgbClr val="DCD1E7"/>
      </a:lt2>
      <a:accent1>
        <a:srgbClr val="452A63"/>
      </a:accent1>
      <a:accent2>
        <a:srgbClr val="AF8EC0"/>
      </a:accent2>
      <a:accent3>
        <a:srgbClr val="BB136F"/>
      </a:accent3>
      <a:accent4>
        <a:srgbClr val="EA6624"/>
      </a:accent4>
      <a:accent5>
        <a:srgbClr val="00544F"/>
      </a:accent5>
      <a:accent6>
        <a:srgbClr val="3079BE"/>
      </a:accent6>
      <a:hlink>
        <a:srgbClr val="452A63"/>
      </a:hlink>
      <a:folHlink>
        <a:srgbClr val="AF8EC0"/>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626DA73A-8C9A-FC40-938A-C9A57AFC4009}" vid="{EBDB932D-82EB-F746-9A4E-348E83659DB8}"/>
    </a:ext>
  </a:extLst>
</a:theme>
</file>

<file path=ppt/theme/theme5.xml><?xml version="1.0" encoding="utf-8"?>
<a:theme xmlns:a="http://schemas.openxmlformats.org/drawingml/2006/main" name="Content Slides - Pink">
  <a:themeElements>
    <a:clrScheme name="Bishop Grosseteste University">
      <a:dk1>
        <a:srgbClr val="000000"/>
      </a:dk1>
      <a:lt1>
        <a:srgbClr val="FFFFFF"/>
      </a:lt1>
      <a:dk2>
        <a:srgbClr val="1E0B34"/>
      </a:dk2>
      <a:lt2>
        <a:srgbClr val="DCD1E7"/>
      </a:lt2>
      <a:accent1>
        <a:srgbClr val="452A63"/>
      </a:accent1>
      <a:accent2>
        <a:srgbClr val="AF8EC0"/>
      </a:accent2>
      <a:accent3>
        <a:srgbClr val="BB136F"/>
      </a:accent3>
      <a:accent4>
        <a:srgbClr val="EA6624"/>
      </a:accent4>
      <a:accent5>
        <a:srgbClr val="00544F"/>
      </a:accent5>
      <a:accent6>
        <a:srgbClr val="3079BE"/>
      </a:accent6>
      <a:hlink>
        <a:srgbClr val="452A63"/>
      </a:hlink>
      <a:folHlink>
        <a:srgbClr val="AF8EC0"/>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626DA73A-8C9A-FC40-938A-C9A57AFC4009}" vid="{624B3D13-DD6C-FC47-8D27-EF8ADB7A324D}"/>
    </a:ext>
  </a:extLst>
</a:theme>
</file>

<file path=ppt/theme/theme6.xml><?xml version="1.0" encoding="utf-8"?>
<a:theme xmlns:a="http://schemas.openxmlformats.org/drawingml/2006/main" name="Content Slides - Green">
  <a:themeElements>
    <a:clrScheme name="Bishop Grosseteste University">
      <a:dk1>
        <a:srgbClr val="000000"/>
      </a:dk1>
      <a:lt1>
        <a:srgbClr val="FFFFFF"/>
      </a:lt1>
      <a:dk2>
        <a:srgbClr val="1E0B34"/>
      </a:dk2>
      <a:lt2>
        <a:srgbClr val="DCD1E7"/>
      </a:lt2>
      <a:accent1>
        <a:srgbClr val="452A63"/>
      </a:accent1>
      <a:accent2>
        <a:srgbClr val="AF8EC0"/>
      </a:accent2>
      <a:accent3>
        <a:srgbClr val="BB136F"/>
      </a:accent3>
      <a:accent4>
        <a:srgbClr val="EA6624"/>
      </a:accent4>
      <a:accent5>
        <a:srgbClr val="00544F"/>
      </a:accent5>
      <a:accent6>
        <a:srgbClr val="3079BE"/>
      </a:accent6>
      <a:hlink>
        <a:srgbClr val="452A63"/>
      </a:hlink>
      <a:folHlink>
        <a:srgbClr val="AF8EC0"/>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626DA73A-8C9A-FC40-938A-C9A57AFC4009}" vid="{CAEBB4E1-9093-1E42-B677-61D65B117BEE}"/>
    </a:ext>
  </a:extLst>
</a:theme>
</file>

<file path=ppt/theme/theme7.xml><?xml version="1.0" encoding="utf-8"?>
<a:theme xmlns:a="http://schemas.openxmlformats.org/drawingml/2006/main" name="Content Slides - Blue">
  <a:themeElements>
    <a:clrScheme name="Bishop Grosseteste University">
      <a:dk1>
        <a:srgbClr val="000000"/>
      </a:dk1>
      <a:lt1>
        <a:srgbClr val="FFFFFF"/>
      </a:lt1>
      <a:dk2>
        <a:srgbClr val="1E0B34"/>
      </a:dk2>
      <a:lt2>
        <a:srgbClr val="DCD1E7"/>
      </a:lt2>
      <a:accent1>
        <a:srgbClr val="452A63"/>
      </a:accent1>
      <a:accent2>
        <a:srgbClr val="AF8EC0"/>
      </a:accent2>
      <a:accent3>
        <a:srgbClr val="BB136F"/>
      </a:accent3>
      <a:accent4>
        <a:srgbClr val="EA6624"/>
      </a:accent4>
      <a:accent5>
        <a:srgbClr val="00544F"/>
      </a:accent5>
      <a:accent6>
        <a:srgbClr val="3079BE"/>
      </a:accent6>
      <a:hlink>
        <a:srgbClr val="452A63"/>
      </a:hlink>
      <a:folHlink>
        <a:srgbClr val="AF8EC0"/>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626DA73A-8C9A-FC40-938A-C9A57AFC4009}" vid="{89AE64E7-6D34-1542-A74C-01E956302A37}"/>
    </a:ext>
  </a:extLst>
</a:theme>
</file>

<file path=ppt/theme/theme8.xml><?xml version="1.0" encoding="utf-8"?>
<a:theme xmlns:a="http://schemas.openxmlformats.org/drawingml/2006/main" name="Content Slides - Purple">
  <a:themeElements>
    <a:clrScheme name="Bishop Grosseteste University">
      <a:dk1>
        <a:srgbClr val="000000"/>
      </a:dk1>
      <a:lt1>
        <a:srgbClr val="FFFFFF"/>
      </a:lt1>
      <a:dk2>
        <a:srgbClr val="1E0B34"/>
      </a:dk2>
      <a:lt2>
        <a:srgbClr val="DCD1E7"/>
      </a:lt2>
      <a:accent1>
        <a:srgbClr val="452A63"/>
      </a:accent1>
      <a:accent2>
        <a:srgbClr val="AF8EC0"/>
      </a:accent2>
      <a:accent3>
        <a:srgbClr val="BB136F"/>
      </a:accent3>
      <a:accent4>
        <a:srgbClr val="EA6624"/>
      </a:accent4>
      <a:accent5>
        <a:srgbClr val="00544F"/>
      </a:accent5>
      <a:accent6>
        <a:srgbClr val="3079BE"/>
      </a:accent6>
      <a:hlink>
        <a:srgbClr val="452A63"/>
      </a:hlink>
      <a:folHlink>
        <a:srgbClr val="AF8EC0"/>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626DA73A-8C9A-FC40-938A-C9A57AFC4009}" vid="{90875982-E8E6-F64E-BA09-F9F5CB48BA8E}"/>
    </a:ext>
  </a:extLst>
</a:theme>
</file>

<file path=ppt/theme/theme9.xml><?xml version="1.0" encoding="utf-8"?>
<a:theme xmlns:a="http://schemas.openxmlformats.org/drawingml/2006/main" name="Content Slides - White">
  <a:themeElements>
    <a:clrScheme name="Bishop Grosseteste University">
      <a:dk1>
        <a:srgbClr val="000000"/>
      </a:dk1>
      <a:lt1>
        <a:srgbClr val="FFFFFF"/>
      </a:lt1>
      <a:dk2>
        <a:srgbClr val="1E0B34"/>
      </a:dk2>
      <a:lt2>
        <a:srgbClr val="DCD1E7"/>
      </a:lt2>
      <a:accent1>
        <a:srgbClr val="452A63"/>
      </a:accent1>
      <a:accent2>
        <a:srgbClr val="AF8EC0"/>
      </a:accent2>
      <a:accent3>
        <a:srgbClr val="BB136F"/>
      </a:accent3>
      <a:accent4>
        <a:srgbClr val="EA6624"/>
      </a:accent4>
      <a:accent5>
        <a:srgbClr val="00544F"/>
      </a:accent5>
      <a:accent6>
        <a:srgbClr val="3079BE"/>
      </a:accent6>
      <a:hlink>
        <a:srgbClr val="452A63"/>
      </a:hlink>
      <a:folHlink>
        <a:srgbClr val="AF8EC0"/>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626DA73A-8C9A-FC40-938A-C9A57AFC4009}" vid="{58437317-D3AC-3E4D-A586-BEDB3D79B57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1D8837B01B22479C8B1F95FF7A242C" ma:contentTypeVersion="15" ma:contentTypeDescription="Create a new document." ma:contentTypeScope="" ma:versionID="14bca865aec8a7475c4cedda37b0b037">
  <xsd:schema xmlns:xsd="http://www.w3.org/2001/XMLSchema" xmlns:xs="http://www.w3.org/2001/XMLSchema" xmlns:p="http://schemas.microsoft.com/office/2006/metadata/properties" xmlns:ns2="35fd0f0d-3335-4d20-9f1e-c48c992e707a" xmlns:ns3="6ffa6f8e-391d-4eb9-989c-b6653ff8d39a" targetNamespace="http://schemas.microsoft.com/office/2006/metadata/properties" ma:root="true" ma:fieldsID="00948cf588286788d52531086af6a80a" ns2:_="" ns3:_="">
    <xsd:import namespace="35fd0f0d-3335-4d20-9f1e-c48c992e707a"/>
    <xsd:import namespace="6ffa6f8e-391d-4eb9-989c-b6653ff8d39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fd0f0d-3335-4d20-9f1e-c48c992e70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d38c287-9535-4531-b7a8-db045b933f14"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ffa6f8e-391d-4eb9-989c-b6653ff8d39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b80aad9-0f8f-43c8-851a-e774ffcb15e4}" ma:internalName="TaxCatchAll" ma:showField="CatchAllData" ma:web="6ffa6f8e-391d-4eb9-989c-b6653ff8d39a">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5fd0f0d-3335-4d20-9f1e-c48c992e707a">
      <Terms xmlns="http://schemas.microsoft.com/office/infopath/2007/PartnerControls"/>
    </lcf76f155ced4ddcb4097134ff3c332f>
    <TaxCatchAll xmlns="6ffa6f8e-391d-4eb9-989c-b6653ff8d39a" xsi:nil="true"/>
  </documentManagement>
</p:properties>
</file>

<file path=customXml/itemProps1.xml><?xml version="1.0" encoding="utf-8"?>
<ds:datastoreItem xmlns:ds="http://schemas.openxmlformats.org/officeDocument/2006/customXml" ds:itemID="{1F6B8A4E-A707-437D-9C90-53B607939A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fd0f0d-3335-4d20-9f1e-c48c992e707a"/>
    <ds:schemaRef ds:uri="6ffa6f8e-391d-4eb9-989c-b6653ff8d3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6E35F3C-6DF6-404C-B74E-FB00D633702C}">
  <ds:schemaRefs>
    <ds:schemaRef ds:uri="http://schemas.microsoft.com/sharepoint/v3/contenttype/forms"/>
  </ds:schemaRefs>
</ds:datastoreItem>
</file>

<file path=customXml/itemProps3.xml><?xml version="1.0" encoding="utf-8"?>
<ds:datastoreItem xmlns:ds="http://schemas.openxmlformats.org/officeDocument/2006/customXml" ds:itemID="{DE53F946-4C99-4CFA-944F-5DF70E3A73CE}">
  <ds:schemaRefs>
    <ds:schemaRef ds:uri="http://www.w3.org/XML/1998/namespace"/>
    <ds:schemaRef ds:uri="http://purl.org/dc/dcmitype/"/>
    <ds:schemaRef ds:uri="http://purl.org/dc/elements/1.1/"/>
    <ds:schemaRef ds:uri="35fd0f0d-3335-4d20-9f1e-c48c992e707a"/>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6ffa6f8e-391d-4eb9-989c-b6653ff8d39a"/>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58</TotalTime>
  <Words>573</Words>
  <Application>Microsoft Office PowerPoint</Application>
  <PresentationFormat>Widescreen</PresentationFormat>
  <Paragraphs>55</Paragraphs>
  <Slides>8</Slides>
  <Notes>0</Notes>
  <HiddenSlides>0</HiddenSlides>
  <MMClips>0</MMClips>
  <ScaleCrop>false</ScaleCrop>
  <HeadingPairs>
    <vt:vector size="6" baseType="variant">
      <vt:variant>
        <vt:lpstr>Fonts Used</vt:lpstr>
      </vt:variant>
      <vt:variant>
        <vt:i4>4</vt:i4>
      </vt:variant>
      <vt:variant>
        <vt:lpstr>Theme</vt:lpstr>
      </vt:variant>
      <vt:variant>
        <vt:i4>9</vt:i4>
      </vt:variant>
      <vt:variant>
        <vt:lpstr>Slide Titles</vt:lpstr>
      </vt:variant>
      <vt:variant>
        <vt:i4>8</vt:i4>
      </vt:variant>
    </vt:vector>
  </HeadingPairs>
  <TitlesOfParts>
    <vt:vector size="21" baseType="lpstr">
      <vt:lpstr>Aptos</vt:lpstr>
      <vt:lpstr>Arial</vt:lpstr>
      <vt:lpstr>Georgia</vt:lpstr>
      <vt:lpstr>Times New Roman</vt:lpstr>
      <vt:lpstr>0. PLEASE READ BEFORE EDITING</vt:lpstr>
      <vt:lpstr>2. Who we are</vt:lpstr>
      <vt:lpstr>1. Welcome/End Slides</vt:lpstr>
      <vt:lpstr>Content Slides - Orange</vt:lpstr>
      <vt:lpstr>Content Slides - Pink</vt:lpstr>
      <vt:lpstr>Content Slides - Green</vt:lpstr>
      <vt:lpstr>Content Slides - Blue</vt:lpstr>
      <vt:lpstr>Content Slides - Purple</vt:lpstr>
      <vt:lpstr>Content Slides - White</vt:lpstr>
      <vt:lpstr>Skills Champions Grant</vt:lpstr>
      <vt:lpstr>What is the Skills Champion programme</vt:lpstr>
      <vt:lpstr>  Lincolnshire County Council is offering the opportunity for community groups and local businesses (with five or more employees or volunteers) the chance to apply for a £1,000 grant from its UK Shared Prosperity Fund and become a Lincolnshire Skills Champion.   Organisations can apply for up to 4 champions.   Each Champion can focus on 1 or more of the 3 essential skills specified.   </vt:lpstr>
      <vt:lpstr>PowerPoint Presentation</vt:lpstr>
      <vt:lpstr>About the Champions</vt:lpstr>
      <vt:lpstr>Ideas for how to use the funding </vt:lpstr>
      <vt:lpstr>How to Apply?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Jacqueline Davison</dc:creator>
  <cp:lastModifiedBy>Alex Baker</cp:lastModifiedBy>
  <cp:revision>4</cp:revision>
  <dcterms:created xsi:type="dcterms:W3CDTF">2025-07-22T13:56:20Z</dcterms:created>
  <dcterms:modified xsi:type="dcterms:W3CDTF">2025-11-14T16:00:11Z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0x010100DC1D8837B01B22479C8B1F95FF7A242C</vt:lpwstr>
  </property>
  <property fmtid="{D5CDD505-2E9C-101B-9397-08002B2CF9AE}" pid="4" name="Order">
    <vt:r8>23547300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