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5"/>
  </p:notesMasterIdLst>
  <p:sldIdLst>
    <p:sldId id="1458" r:id="rId2"/>
    <p:sldId id="1459" r:id="rId3"/>
    <p:sldId id="1460" r:id="rId4"/>
  </p:sldIdLst>
  <p:sldSz cx="9144000" cy="5143500" type="screen16x9"/>
  <p:notesSz cx="6858000" cy="9144000"/>
  <p:embeddedFontLst>
    <p:embeddedFont>
      <p:font typeface="Inter" panose="020B0604020202020204" charset="0"/>
      <p:regular r:id="rId6"/>
      <p:bold r:id="rId7"/>
      <p:italic r:id="rId8"/>
      <p:boldItalic r:id="rId9"/>
    </p:embeddedFont>
    <p:embeddedFont>
      <p:font typeface="Montserrat" panose="00000500000000000000" pitchFamily="2" charset="0"/>
      <p:regular r:id="rId10"/>
      <p:bold r:id="rId11"/>
      <p:italic r:id="rId12"/>
      <p:boldItalic r:id="rId13"/>
    </p:embeddedFont>
    <p:embeddedFont>
      <p:font typeface="Roboto Slab" pitchFamily="2" charset="0"/>
      <p:regular r:id="rId14"/>
      <p:bold r:id="rId15"/>
    </p:embeddedFont>
    <p:embeddedFont>
      <p:font typeface="Roboto Slab Light" pitchFamily="2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BB713A6-5156-4448-B144-822046962AE8}">
  <a:tblStyle styleId="{BBB713A6-5156-4448-B144-822046962AE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4886E1FF-FDF2-4410-8487-3ABA108AFFFD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83"/>
    <p:restoredTop sz="94720"/>
  </p:normalViewPr>
  <p:slideViewPr>
    <p:cSldViewPr snapToGrid="0">
      <p:cViewPr varScale="1">
        <p:scale>
          <a:sx n="83" d="100"/>
          <a:sy n="83" d="100"/>
        </p:scale>
        <p:origin x="10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sa Ananbeh" userId="07711b2e-a321-4be8-a793-2ddb35be8ee7" providerId="ADAL" clId="{4B8C611E-F69A-4C31-8B26-D1375CCBD39B}"/>
    <pc:docChg chg="undo custSel addSld delSld modSld sldOrd">
      <pc:chgData name="Alisa Ananbeh" userId="07711b2e-a321-4be8-a793-2ddb35be8ee7" providerId="ADAL" clId="{4B8C611E-F69A-4C31-8B26-D1375CCBD39B}" dt="2023-02-14T13:42:50.268" v="670" actId="14100"/>
      <pc:docMkLst>
        <pc:docMk/>
      </pc:docMkLst>
      <pc:sldChg chg="del">
        <pc:chgData name="Alisa Ananbeh" userId="07711b2e-a321-4be8-a793-2ddb35be8ee7" providerId="ADAL" clId="{4B8C611E-F69A-4C31-8B26-D1375CCBD39B}" dt="2023-02-14T12:28:26.600" v="0" actId="2696"/>
        <pc:sldMkLst>
          <pc:docMk/>
          <pc:sldMk cId="0" sldId="256"/>
        </pc:sldMkLst>
      </pc:sldChg>
      <pc:sldChg chg="del">
        <pc:chgData name="Alisa Ananbeh" userId="07711b2e-a321-4be8-a793-2ddb35be8ee7" providerId="ADAL" clId="{4B8C611E-F69A-4C31-8B26-D1375CCBD39B}" dt="2023-02-14T12:46:10.766" v="591" actId="47"/>
        <pc:sldMkLst>
          <pc:docMk/>
          <pc:sldMk cId="0" sldId="260"/>
        </pc:sldMkLst>
      </pc:sldChg>
      <pc:sldChg chg="del">
        <pc:chgData name="Alisa Ananbeh" userId="07711b2e-a321-4be8-a793-2ddb35be8ee7" providerId="ADAL" clId="{4B8C611E-F69A-4C31-8B26-D1375CCBD39B}" dt="2023-02-14T12:46:29.745" v="595" actId="47"/>
        <pc:sldMkLst>
          <pc:docMk/>
          <pc:sldMk cId="0" sldId="270"/>
        </pc:sldMkLst>
      </pc:sldChg>
      <pc:sldChg chg="del">
        <pc:chgData name="Alisa Ananbeh" userId="07711b2e-a321-4be8-a793-2ddb35be8ee7" providerId="ADAL" clId="{4B8C611E-F69A-4C31-8B26-D1375CCBD39B}" dt="2023-02-14T12:35:09.808" v="149" actId="47"/>
        <pc:sldMkLst>
          <pc:docMk/>
          <pc:sldMk cId="0" sldId="274"/>
        </pc:sldMkLst>
      </pc:sldChg>
      <pc:sldChg chg="addSp delSp modSp mod ord modClrScheme chgLayout">
        <pc:chgData name="Alisa Ananbeh" userId="07711b2e-a321-4be8-a793-2ddb35be8ee7" providerId="ADAL" clId="{4B8C611E-F69A-4C31-8B26-D1375CCBD39B}" dt="2023-02-14T13:42:50.268" v="670" actId="14100"/>
        <pc:sldMkLst>
          <pc:docMk/>
          <pc:sldMk cId="0" sldId="282"/>
        </pc:sldMkLst>
        <pc:spChg chg="mod">
          <ac:chgData name="Alisa Ananbeh" userId="07711b2e-a321-4be8-a793-2ddb35be8ee7" providerId="ADAL" clId="{4B8C611E-F69A-4C31-8B26-D1375CCBD39B}" dt="2023-02-14T12:41:03.226" v="358" actId="14100"/>
          <ac:spMkLst>
            <pc:docMk/>
            <pc:sldMk cId="0" sldId="282"/>
            <ac:spMk id="2" creationId="{5A372733-1FA4-B2F4-0D81-B6DE6F6FCF04}"/>
          </ac:spMkLst>
        </pc:spChg>
        <pc:spChg chg="mod">
          <ac:chgData name="Alisa Ananbeh" userId="07711b2e-a321-4be8-a793-2ddb35be8ee7" providerId="ADAL" clId="{4B8C611E-F69A-4C31-8B26-D1375CCBD39B}" dt="2023-02-14T12:57:52.234" v="663" actId="207"/>
          <ac:spMkLst>
            <pc:docMk/>
            <pc:sldMk cId="0" sldId="282"/>
            <ac:spMk id="3" creationId="{D3542DF4-1196-A36D-695C-DC760D27A9F4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4" creationId="{D47DA361-DBF8-C96B-993A-75F8BD225A3C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5" creationId="{468DD34A-4ADC-C3BD-5F82-95B5E3204DCB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6" creationId="{49183030-3026-71FD-1597-05AE057900D1}"/>
          </ac:spMkLst>
        </pc:spChg>
        <pc:spChg chg="del">
          <ac:chgData name="Alisa Ananbeh" userId="07711b2e-a321-4be8-a793-2ddb35be8ee7" providerId="ADAL" clId="{4B8C611E-F69A-4C31-8B26-D1375CCBD39B}" dt="2023-02-14T12:39:40.269" v="314" actId="478"/>
          <ac:spMkLst>
            <pc:docMk/>
            <pc:sldMk cId="0" sldId="282"/>
            <ac:spMk id="7" creationId="{E434DEE7-6BBC-DDA5-A90D-1E7C57232D08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8" creationId="{8D8E36C2-160A-32EA-18B8-8D9E4A02E579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9" creationId="{04D1C450-9C2D-3795-D39E-95B91125BDC9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10" creationId="{27BB87C8-3CCA-D8AA-F697-152016DA196A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11" creationId="{DF549491-F3D7-C2AB-3825-A39458987948}"/>
          </ac:spMkLst>
        </pc:spChg>
        <pc:spChg chg="mod">
          <ac:chgData name="Alisa Ananbeh" userId="07711b2e-a321-4be8-a793-2ddb35be8ee7" providerId="ADAL" clId="{4B8C611E-F69A-4C31-8B26-D1375CCBD39B}" dt="2023-02-14T12:57:30.011" v="661" actId="1076"/>
          <ac:spMkLst>
            <pc:docMk/>
            <pc:sldMk cId="0" sldId="282"/>
            <ac:spMk id="12" creationId="{2F9A3930-2C0D-D0D8-FC24-17A8327C201E}"/>
          </ac:spMkLst>
        </pc:spChg>
        <pc:spChg chg="add del mod ord">
          <ac:chgData name="Alisa Ananbeh" userId="07711b2e-a321-4be8-a793-2ddb35be8ee7" providerId="ADAL" clId="{4B8C611E-F69A-4C31-8B26-D1375CCBD39B}" dt="2023-02-14T12:42:12.807" v="392" actId="700"/>
          <ac:spMkLst>
            <pc:docMk/>
            <pc:sldMk cId="0" sldId="282"/>
            <ac:spMk id="15" creationId="{024FAF7E-61E1-452C-BB82-EDD13DBF2A90}"/>
          </ac:spMkLst>
        </pc:spChg>
        <pc:spChg chg="add del mod ord">
          <ac:chgData name="Alisa Ananbeh" userId="07711b2e-a321-4be8-a793-2ddb35be8ee7" providerId="ADAL" clId="{4B8C611E-F69A-4C31-8B26-D1375CCBD39B}" dt="2023-02-14T12:42:12.807" v="392" actId="700"/>
          <ac:spMkLst>
            <pc:docMk/>
            <pc:sldMk cId="0" sldId="282"/>
            <ac:spMk id="16" creationId="{D4539ABE-AFC5-418F-BA73-F92FE009214C}"/>
          </ac:spMkLst>
        </pc:spChg>
        <pc:spChg chg="add del mod">
          <ac:chgData name="Alisa Ananbeh" userId="07711b2e-a321-4be8-a793-2ddb35be8ee7" providerId="ADAL" clId="{4B8C611E-F69A-4C31-8B26-D1375CCBD39B}" dt="2023-02-14T12:43:12.596" v="404"/>
          <ac:spMkLst>
            <pc:docMk/>
            <pc:sldMk cId="0" sldId="282"/>
            <ac:spMk id="19" creationId="{B6E18E39-1EBB-4A13-84BB-5C848A2BD862}"/>
          </ac:spMkLst>
        </pc:spChg>
        <pc:spChg chg="add mod">
          <ac:chgData name="Alisa Ananbeh" userId="07711b2e-a321-4be8-a793-2ddb35be8ee7" providerId="ADAL" clId="{4B8C611E-F69A-4C31-8B26-D1375CCBD39B}" dt="2023-02-14T13:42:39.956" v="669" actId="20577"/>
          <ac:spMkLst>
            <pc:docMk/>
            <pc:sldMk cId="0" sldId="282"/>
            <ac:spMk id="20" creationId="{2115F1BA-39D6-4AE7-8072-C5CC49E314B9}"/>
          </ac:spMkLst>
        </pc:spChg>
        <pc:spChg chg="add mod">
          <ac:chgData name="Alisa Ananbeh" userId="07711b2e-a321-4be8-a793-2ddb35be8ee7" providerId="ADAL" clId="{4B8C611E-F69A-4C31-8B26-D1375CCBD39B}" dt="2023-02-14T12:57:38.418" v="662" actId="1076"/>
          <ac:spMkLst>
            <pc:docMk/>
            <pc:sldMk cId="0" sldId="282"/>
            <ac:spMk id="44" creationId="{A0556689-D1CC-4F8B-911E-5C8CE148F7AF}"/>
          </ac:spMkLst>
        </pc:spChg>
        <pc:spChg chg="add del mod">
          <ac:chgData name="Alisa Ananbeh" userId="07711b2e-a321-4be8-a793-2ddb35be8ee7" providerId="ADAL" clId="{4B8C611E-F69A-4C31-8B26-D1375CCBD39B}" dt="2023-02-14T12:43:00.801" v="400" actId="478"/>
          <ac:spMkLst>
            <pc:docMk/>
            <pc:sldMk cId="0" sldId="282"/>
            <ac:spMk id="50" creationId="{808FB33B-15A6-4C95-92CC-D9B11482CDBB}"/>
          </ac:spMkLst>
        </pc:spChg>
        <pc:spChg chg="mod ord">
          <ac:chgData name="Alisa Ananbeh" userId="07711b2e-a321-4be8-a793-2ddb35be8ee7" providerId="ADAL" clId="{4B8C611E-F69A-4C31-8B26-D1375CCBD39B}" dt="2023-02-14T12:43:22.602" v="407" actId="1076"/>
          <ac:spMkLst>
            <pc:docMk/>
            <pc:sldMk cId="0" sldId="282"/>
            <ac:spMk id="403" creationId="{00000000-0000-0000-0000-000000000000}"/>
          </ac:spMkLst>
        </pc:spChg>
        <pc:spChg chg="mod ord">
          <ac:chgData name="Alisa Ananbeh" userId="07711b2e-a321-4be8-a793-2ddb35be8ee7" providerId="ADAL" clId="{4B8C611E-F69A-4C31-8B26-D1375CCBD39B}" dt="2023-02-14T12:51:45.608" v="602"/>
          <ac:spMkLst>
            <pc:docMk/>
            <pc:sldMk cId="0" sldId="282"/>
            <ac:spMk id="404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405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406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407" creationId="{00000000-0000-0000-0000-000000000000}"/>
          </ac:spMkLst>
        </pc:spChg>
        <pc:spChg chg="del mod">
          <ac:chgData name="Alisa Ananbeh" userId="07711b2e-a321-4be8-a793-2ddb35be8ee7" providerId="ADAL" clId="{4B8C611E-F69A-4C31-8B26-D1375CCBD39B}" dt="2023-02-14T12:40:44.878" v="353" actId="478"/>
          <ac:spMkLst>
            <pc:docMk/>
            <pc:sldMk cId="0" sldId="282"/>
            <ac:spMk id="408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40.156" v="351" actId="478"/>
          <ac:spMkLst>
            <pc:docMk/>
            <pc:sldMk cId="0" sldId="282"/>
            <ac:spMk id="409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24.587" v="349" actId="478"/>
          <ac:spMkLst>
            <pc:docMk/>
            <pc:sldMk cId="0" sldId="282"/>
            <ac:spMk id="410" creationId="{00000000-0000-0000-0000-000000000000}"/>
          </ac:spMkLst>
        </pc:spChg>
        <pc:spChg chg="del">
          <ac:chgData name="Alisa Ananbeh" userId="07711b2e-a321-4be8-a793-2ddb35be8ee7" providerId="ADAL" clId="{4B8C611E-F69A-4C31-8B26-D1375CCBD39B}" dt="2023-02-14T12:40:22.713" v="348" actId="478"/>
          <ac:spMkLst>
            <pc:docMk/>
            <pc:sldMk cId="0" sldId="282"/>
            <ac:spMk id="411" creationId="{00000000-0000-0000-0000-000000000000}"/>
          </ac:spMkLst>
        </pc:spChg>
        <pc:spChg chg="mod">
          <ac:chgData name="Alisa Ananbeh" userId="07711b2e-a321-4be8-a793-2ddb35be8ee7" providerId="ADAL" clId="{4B8C611E-F69A-4C31-8B26-D1375CCBD39B}" dt="2023-02-14T12:41:21.262" v="359" actId="14100"/>
          <ac:spMkLst>
            <pc:docMk/>
            <pc:sldMk cId="0" sldId="282"/>
            <ac:spMk id="412" creationId="{00000000-0000-0000-0000-000000000000}"/>
          </ac:spMkLst>
        </pc:spChg>
        <pc:spChg chg="mod">
          <ac:chgData name="Alisa Ananbeh" userId="07711b2e-a321-4be8-a793-2ddb35be8ee7" providerId="ADAL" clId="{4B8C611E-F69A-4C31-8B26-D1375CCBD39B}" dt="2023-02-14T12:35:15.128" v="150" actId="14100"/>
          <ac:spMkLst>
            <pc:docMk/>
            <pc:sldMk cId="0" sldId="282"/>
            <ac:spMk id="415" creationId="{00000000-0000-0000-0000-000000000000}"/>
          </ac:spMkLst>
        </pc:spChg>
        <pc:spChg chg="add del mod">
          <ac:chgData name="Alisa Ananbeh" userId="07711b2e-a321-4be8-a793-2ddb35be8ee7" providerId="ADAL" clId="{4B8C611E-F69A-4C31-8B26-D1375CCBD39B}" dt="2023-02-14T12:32:28.604" v="23" actId="478"/>
          <ac:spMkLst>
            <pc:docMk/>
            <pc:sldMk cId="0" sldId="282"/>
            <ac:spMk id="416" creationId="{00000000-0000-0000-0000-000000000000}"/>
          </ac:spMkLst>
        </pc:spChg>
        <pc:spChg chg="mod">
          <ac:chgData name="Alisa Ananbeh" userId="07711b2e-a321-4be8-a793-2ddb35be8ee7" providerId="ADAL" clId="{4B8C611E-F69A-4C31-8B26-D1375CCBD39B}" dt="2023-02-14T13:41:21.944" v="667" actId="14100"/>
          <ac:spMkLst>
            <pc:docMk/>
            <pc:sldMk cId="0" sldId="282"/>
            <ac:spMk id="417" creationId="{00000000-0000-0000-0000-000000000000}"/>
          </ac:spMkLst>
        </pc:spChg>
        <pc:spChg chg="mod">
          <ac:chgData name="Alisa Ananbeh" userId="07711b2e-a321-4be8-a793-2ddb35be8ee7" providerId="ADAL" clId="{4B8C611E-F69A-4C31-8B26-D1375CCBD39B}" dt="2023-02-14T12:38:50.419" v="298" actId="1076"/>
          <ac:spMkLst>
            <pc:docMk/>
            <pc:sldMk cId="0" sldId="282"/>
            <ac:spMk id="419" creationId="{00000000-0000-0000-0000-000000000000}"/>
          </ac:spMkLst>
        </pc:spChg>
        <pc:cxnChg chg="add mod">
          <ac:chgData name="Alisa Ananbeh" userId="07711b2e-a321-4be8-a793-2ddb35be8ee7" providerId="ADAL" clId="{4B8C611E-F69A-4C31-8B26-D1375CCBD39B}" dt="2023-02-14T13:42:50.268" v="670" actId="14100"/>
          <ac:cxnSpMkLst>
            <pc:docMk/>
            <pc:sldMk cId="0" sldId="282"/>
            <ac:cxnSpMk id="18" creationId="{F1CAA02E-9A1D-4117-8AFA-2ED0E41A9804}"/>
          </ac:cxnSpMkLst>
        </pc:cxnChg>
        <pc:cxnChg chg="add mod">
          <ac:chgData name="Alisa Ananbeh" userId="07711b2e-a321-4be8-a793-2ddb35be8ee7" providerId="ADAL" clId="{4B8C611E-F69A-4C31-8B26-D1375CCBD39B}" dt="2023-02-14T12:41:38.608" v="362" actId="1076"/>
          <ac:cxnSpMkLst>
            <pc:docMk/>
            <pc:sldMk cId="0" sldId="282"/>
            <ac:cxnSpMk id="43" creationId="{0481E1FF-8D3C-476E-97E7-C9357090F245}"/>
          </ac:cxnSpMkLst>
        </pc:cxnChg>
        <pc:cxnChg chg="add del mod">
          <ac:chgData name="Alisa Ananbeh" userId="07711b2e-a321-4be8-a793-2ddb35be8ee7" providerId="ADAL" clId="{4B8C611E-F69A-4C31-8B26-D1375CCBD39B}" dt="2023-02-14T12:43:17.700" v="406" actId="478"/>
          <ac:cxnSpMkLst>
            <pc:docMk/>
            <pc:sldMk cId="0" sldId="282"/>
            <ac:cxnSpMk id="49" creationId="{FEF7A98E-6C15-42A1-BE30-80DB8DC2A012}"/>
          </ac:cxnSpMkLst>
        </pc:cxnChg>
        <pc:cxnChg chg="mod">
          <ac:chgData name="Alisa Ananbeh" userId="07711b2e-a321-4be8-a793-2ddb35be8ee7" providerId="ADAL" clId="{4B8C611E-F69A-4C31-8B26-D1375CCBD39B}" dt="2023-02-14T12:36:16.348" v="193" actId="1076"/>
          <ac:cxnSpMkLst>
            <pc:docMk/>
            <pc:sldMk cId="0" sldId="282"/>
            <ac:cxnSpMk id="418" creationId="{00000000-0000-0000-0000-000000000000}"/>
          </ac:cxnSpMkLst>
        </pc:cxnChg>
        <pc:cxnChg chg="mod">
          <ac:chgData name="Alisa Ananbeh" userId="07711b2e-a321-4be8-a793-2ddb35be8ee7" providerId="ADAL" clId="{4B8C611E-F69A-4C31-8B26-D1375CCBD39B}" dt="2023-02-14T12:40:57.865" v="356" actId="14100"/>
          <ac:cxnSpMkLst>
            <pc:docMk/>
            <pc:sldMk cId="0" sldId="282"/>
            <ac:cxnSpMk id="420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24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26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28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39:37.129" v="313" actId="478"/>
          <ac:cxnSpMkLst>
            <pc:docMk/>
            <pc:sldMk cId="0" sldId="282"/>
            <ac:cxnSpMk id="432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34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36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3:15.355" v="405" actId="478"/>
          <ac:cxnSpMkLst>
            <pc:docMk/>
            <pc:sldMk cId="0" sldId="282"/>
            <ac:cxnSpMk id="438" creationId="{00000000-0000-0000-0000-000000000000}"/>
          </ac:cxnSpMkLst>
        </pc:cxnChg>
        <pc:cxnChg chg="del">
          <ac:chgData name="Alisa Ananbeh" userId="07711b2e-a321-4be8-a793-2ddb35be8ee7" providerId="ADAL" clId="{4B8C611E-F69A-4C31-8B26-D1375CCBD39B}" dt="2023-02-14T12:40:40.156" v="351" actId="478"/>
          <ac:cxnSpMkLst>
            <pc:docMk/>
            <pc:sldMk cId="0" sldId="282"/>
            <ac:cxnSpMk id="440" creationId="{00000000-0000-0000-0000-000000000000}"/>
          </ac:cxnSpMkLst>
        </pc:cxnChg>
      </pc:sldChg>
      <pc:sldChg chg="del">
        <pc:chgData name="Alisa Ananbeh" userId="07711b2e-a321-4be8-a793-2ddb35be8ee7" providerId="ADAL" clId="{4B8C611E-F69A-4C31-8B26-D1375CCBD39B}" dt="2023-02-14T12:48:04.984" v="596" actId="2696"/>
        <pc:sldMkLst>
          <pc:docMk/>
          <pc:sldMk cId="0" sldId="284"/>
        </pc:sldMkLst>
      </pc:sldChg>
      <pc:sldChg chg="del">
        <pc:chgData name="Alisa Ananbeh" userId="07711b2e-a321-4be8-a793-2ddb35be8ee7" providerId="ADAL" clId="{4B8C611E-F69A-4C31-8B26-D1375CCBD39B}" dt="2023-02-14T12:48:22.182" v="597" actId="2696"/>
        <pc:sldMkLst>
          <pc:docMk/>
          <pc:sldMk cId="1341824090" sldId="291"/>
        </pc:sldMkLst>
      </pc:sldChg>
      <pc:sldChg chg="del">
        <pc:chgData name="Alisa Ananbeh" userId="07711b2e-a321-4be8-a793-2ddb35be8ee7" providerId="ADAL" clId="{4B8C611E-F69A-4C31-8B26-D1375CCBD39B}" dt="2023-02-14T12:46:06.612" v="589" actId="47"/>
        <pc:sldMkLst>
          <pc:docMk/>
          <pc:sldMk cId="782342069" sldId="292"/>
        </pc:sldMkLst>
      </pc:sldChg>
      <pc:sldChg chg="delSp modSp del mod ord">
        <pc:chgData name="Alisa Ananbeh" userId="07711b2e-a321-4be8-a793-2ddb35be8ee7" providerId="ADAL" clId="{4B8C611E-F69A-4C31-8B26-D1375CCBD39B}" dt="2023-02-14T12:53:40.248" v="614" actId="47"/>
        <pc:sldMkLst>
          <pc:docMk/>
          <pc:sldMk cId="1226376971" sldId="293"/>
        </pc:sldMkLst>
        <pc:spChg chg="mod">
          <ac:chgData name="Alisa Ananbeh" userId="07711b2e-a321-4be8-a793-2ddb35be8ee7" providerId="ADAL" clId="{4B8C611E-F69A-4C31-8B26-D1375CCBD39B}" dt="2023-02-14T12:51:45.608" v="602"/>
          <ac:spMkLst>
            <pc:docMk/>
            <pc:sldMk cId="1226376971" sldId="293"/>
            <ac:spMk id="2" creationId="{7E15EE04-A7C8-E26B-33D1-B119EAD61260}"/>
          </ac:spMkLst>
        </pc:spChg>
        <pc:spChg chg="mod">
          <ac:chgData name="Alisa Ananbeh" userId="07711b2e-a321-4be8-a793-2ddb35be8ee7" providerId="ADAL" clId="{4B8C611E-F69A-4C31-8B26-D1375CCBD39B}" dt="2023-02-14T12:51:45.608" v="602"/>
          <ac:spMkLst>
            <pc:docMk/>
            <pc:sldMk cId="1226376971" sldId="293"/>
            <ac:spMk id="3" creationId="{BB5980B7-B382-3DA2-030C-05FA682F9C38}"/>
          </ac:spMkLst>
        </pc:spChg>
        <pc:spChg chg="del">
          <ac:chgData name="Alisa Ananbeh" userId="07711b2e-a321-4be8-a793-2ddb35be8ee7" providerId="ADAL" clId="{4B8C611E-F69A-4C31-8B26-D1375CCBD39B}" dt="2023-02-14T12:28:35.168" v="10" actId="478"/>
          <ac:spMkLst>
            <pc:docMk/>
            <pc:sldMk cId="1226376971" sldId="293"/>
            <ac:spMk id="4" creationId="{89FEE48E-570A-E51F-7139-BB45A5464A6F}"/>
          </ac:spMkLst>
        </pc:spChg>
        <pc:spChg chg="del">
          <ac:chgData name="Alisa Ananbeh" userId="07711b2e-a321-4be8-a793-2ddb35be8ee7" providerId="ADAL" clId="{4B8C611E-F69A-4C31-8B26-D1375CCBD39B}" dt="2023-02-14T12:28:36.916" v="11" actId="478"/>
          <ac:spMkLst>
            <pc:docMk/>
            <pc:sldMk cId="1226376971" sldId="293"/>
            <ac:spMk id="5" creationId="{2A21ABEC-1CCE-12F1-9156-59FEB771CB18}"/>
          </ac:spMkLst>
        </pc:spChg>
      </pc:sldChg>
      <pc:sldChg chg="del">
        <pc:chgData name="Alisa Ananbeh" userId="07711b2e-a321-4be8-a793-2ddb35be8ee7" providerId="ADAL" clId="{4B8C611E-F69A-4C31-8B26-D1375CCBD39B}" dt="2023-02-14T12:46:13.193" v="592" actId="47"/>
        <pc:sldMkLst>
          <pc:docMk/>
          <pc:sldMk cId="620903537" sldId="294"/>
        </pc:sldMkLst>
      </pc:sldChg>
      <pc:sldChg chg="del">
        <pc:chgData name="Alisa Ananbeh" userId="07711b2e-a321-4be8-a793-2ddb35be8ee7" providerId="ADAL" clId="{4B8C611E-F69A-4C31-8B26-D1375CCBD39B}" dt="2023-02-14T12:46:26.623" v="593" actId="47"/>
        <pc:sldMkLst>
          <pc:docMk/>
          <pc:sldMk cId="385188920" sldId="295"/>
        </pc:sldMkLst>
      </pc:sldChg>
      <pc:sldChg chg="del">
        <pc:chgData name="Alisa Ananbeh" userId="07711b2e-a321-4be8-a793-2ddb35be8ee7" providerId="ADAL" clId="{4B8C611E-F69A-4C31-8B26-D1375CCBD39B}" dt="2023-02-14T12:46:28.202" v="594" actId="47"/>
        <pc:sldMkLst>
          <pc:docMk/>
          <pc:sldMk cId="1637394736" sldId="296"/>
        </pc:sldMkLst>
      </pc:sldChg>
      <pc:sldChg chg="addSp delSp modSp new del mod modClrScheme chgLayout">
        <pc:chgData name="Alisa Ananbeh" userId="07711b2e-a321-4be8-a793-2ddb35be8ee7" providerId="ADAL" clId="{4B8C611E-F69A-4C31-8B26-D1375CCBD39B}" dt="2023-02-14T12:46:08.503" v="590" actId="47"/>
        <pc:sldMkLst>
          <pc:docMk/>
          <pc:sldMk cId="3169578383" sldId="297"/>
        </pc:sldMkLst>
        <pc:spChg chg="del">
          <ac:chgData name="Alisa Ananbeh" userId="07711b2e-a321-4be8-a793-2ddb35be8ee7" providerId="ADAL" clId="{4B8C611E-F69A-4C31-8B26-D1375CCBD39B}" dt="2023-02-14T12:32:44.348" v="26" actId="700"/>
          <ac:spMkLst>
            <pc:docMk/>
            <pc:sldMk cId="3169578383" sldId="297"/>
            <ac:spMk id="2" creationId="{E6C8AFF3-BEC0-4014-B3E4-F883A036143C}"/>
          </ac:spMkLst>
        </pc:spChg>
        <pc:spChg chg="mod ord">
          <ac:chgData name="Alisa Ananbeh" userId="07711b2e-a321-4be8-a793-2ddb35be8ee7" providerId="ADAL" clId="{4B8C611E-F69A-4C31-8B26-D1375CCBD39B}" dt="2023-02-14T12:32:44.348" v="26" actId="700"/>
          <ac:spMkLst>
            <pc:docMk/>
            <pc:sldMk cId="3169578383" sldId="297"/>
            <ac:spMk id="3" creationId="{5DC7C113-3E3D-4A2C-BBF4-0896FDEF400D}"/>
          </ac:spMkLst>
        </pc:spChg>
        <pc:spChg chg="add mod ord">
          <ac:chgData name="Alisa Ananbeh" userId="07711b2e-a321-4be8-a793-2ddb35be8ee7" providerId="ADAL" clId="{4B8C611E-F69A-4C31-8B26-D1375CCBD39B}" dt="2023-02-14T12:32:44.348" v="26" actId="700"/>
          <ac:spMkLst>
            <pc:docMk/>
            <pc:sldMk cId="3169578383" sldId="297"/>
            <ac:spMk id="4" creationId="{BD5BBD79-AD44-4734-9D19-560EB45D23D8}"/>
          </ac:spMkLst>
        </pc:spChg>
        <pc:graphicFrameChg chg="add mod modGraphic">
          <ac:chgData name="Alisa Ananbeh" userId="07711b2e-a321-4be8-a793-2ddb35be8ee7" providerId="ADAL" clId="{4B8C611E-F69A-4C31-8B26-D1375CCBD39B}" dt="2023-02-14T12:34:55.518" v="148" actId="1076"/>
          <ac:graphicFrameMkLst>
            <pc:docMk/>
            <pc:sldMk cId="3169578383" sldId="297"/>
            <ac:graphicFrameMk id="5" creationId="{C38C2B11-684B-4FDF-8D80-33B220B3BC2E}"/>
          </ac:graphicFrameMkLst>
        </pc:graphicFrameChg>
      </pc:sldChg>
      <pc:sldChg chg="addSp delSp modSp add mod ord modClrScheme chgLayout modNotes">
        <pc:chgData name="Alisa Ananbeh" userId="07711b2e-a321-4be8-a793-2ddb35be8ee7" providerId="ADAL" clId="{4B8C611E-F69A-4C31-8B26-D1375CCBD39B}" dt="2023-02-14T12:55:30.946" v="639" actId="1076"/>
        <pc:sldMkLst>
          <pc:docMk/>
          <pc:sldMk cId="1644128880" sldId="1446"/>
        </pc:sldMkLst>
        <pc:spChg chg="mod">
          <ac:chgData name="Alisa Ananbeh" userId="07711b2e-a321-4be8-a793-2ddb35be8ee7" providerId="ADAL" clId="{4B8C611E-F69A-4C31-8B26-D1375CCBD39B}" dt="2023-02-14T12:55:23.979" v="636" actId="1076"/>
          <ac:spMkLst>
            <pc:docMk/>
            <pc:sldMk cId="1644128880" sldId="1446"/>
            <ac:spMk id="2" creationId="{376432D9-E592-4D7D-AC2D-3B978D403A1E}"/>
          </ac:spMkLst>
        </pc:spChg>
        <pc:spChg chg="mod">
          <ac:chgData name="Alisa Ananbeh" userId="07711b2e-a321-4be8-a793-2ddb35be8ee7" providerId="ADAL" clId="{4B8C611E-F69A-4C31-8B26-D1375CCBD39B}" dt="2023-02-14T12:55:30.946" v="639" actId="1076"/>
          <ac:spMkLst>
            <pc:docMk/>
            <pc:sldMk cId="1644128880" sldId="1446"/>
            <ac:spMk id="4" creationId="{6C3D1F78-CCBC-BB8E-13B5-606C696C9D79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1" creationId="{E6FD4570-4A47-18F6-8571-C8A57590B849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2" creationId="{D1343A26-400D-8CD9-F867-83158E55810E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3" creationId="{C970FE3A-1C6D-72FE-5004-2E7CAB6C0F8A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4" creationId="{DB9113FF-FD2F-A45B-88A3-30BC7F737CB5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5" creationId="{2492DA57-E65F-14CF-E852-3E27ECEDC41E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6" creationId="{2B16DAC7-44B0-2459-E0D2-5D6619171D7E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7" creationId="{9C74AFAA-4C67-BFC8-0DB7-508441C430F6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18" creationId="{28F1D0B5-F193-3B15-FFBD-D8AF29FF994B}"/>
          </ac:spMkLst>
        </pc:spChg>
        <pc:spChg chg="mod">
          <ac:chgData name="Alisa Ananbeh" userId="07711b2e-a321-4be8-a793-2ddb35be8ee7" providerId="ADAL" clId="{4B8C611E-F69A-4C31-8B26-D1375CCBD39B}" dt="2023-02-14T12:53:26.645" v="613" actId="2085"/>
          <ac:spMkLst>
            <pc:docMk/>
            <pc:sldMk cId="1644128880" sldId="1446"/>
            <ac:spMk id="20" creationId="{DF26AC57-D3CB-B6E9-9857-B7796A4C0A77}"/>
          </ac:spMkLst>
        </pc:spChg>
        <pc:spChg chg="add del mod ord">
          <ac:chgData name="Alisa Ananbeh" userId="07711b2e-a321-4be8-a793-2ddb35be8ee7" providerId="ADAL" clId="{4B8C611E-F69A-4C31-8B26-D1375CCBD39B}" dt="2023-02-14T12:54:24.293" v="628" actId="700"/>
          <ac:spMkLst>
            <pc:docMk/>
            <pc:sldMk cId="1644128880" sldId="1446"/>
            <ac:spMk id="21" creationId="{CFD5700B-8C43-45D5-B3D5-DEC20EF5AB4C}"/>
          </ac:spMkLst>
        </pc:spChg>
        <pc:spChg chg="mod">
          <ac:chgData name="Alisa Ananbeh" userId="07711b2e-a321-4be8-a793-2ddb35be8ee7" providerId="ADAL" clId="{4B8C611E-F69A-4C31-8B26-D1375CCBD39B}" dt="2023-02-14T12:53:26.645" v="613" actId="2085"/>
          <ac:spMkLst>
            <pc:docMk/>
            <pc:sldMk cId="1644128880" sldId="1446"/>
            <ac:spMk id="23" creationId="{BDB8C560-7857-4CB4-9D4E-1A4A804F2BBD}"/>
          </ac:spMkLst>
        </pc:spChg>
        <pc:spChg chg="add del mod ord">
          <ac:chgData name="Alisa Ananbeh" userId="07711b2e-a321-4be8-a793-2ddb35be8ee7" providerId="ADAL" clId="{4B8C611E-F69A-4C31-8B26-D1375CCBD39B}" dt="2023-02-14T12:54:24.293" v="628" actId="700"/>
          <ac:spMkLst>
            <pc:docMk/>
            <pc:sldMk cId="1644128880" sldId="1446"/>
            <ac:spMk id="24" creationId="{CA4B8E8A-B4BF-4D9A-A848-4D4636E11F21}"/>
          </ac:spMkLst>
        </pc:spChg>
        <pc:spChg chg="add del mod ord">
          <ac:chgData name="Alisa Ananbeh" userId="07711b2e-a321-4be8-a793-2ddb35be8ee7" providerId="ADAL" clId="{4B8C611E-F69A-4C31-8B26-D1375CCBD39B}" dt="2023-02-14T12:54:24.293" v="628" actId="700"/>
          <ac:spMkLst>
            <pc:docMk/>
            <pc:sldMk cId="1644128880" sldId="1446"/>
            <ac:spMk id="25" creationId="{3922F58A-4422-4586-9CC8-261DCC88FF5E}"/>
          </ac:spMkLst>
        </pc:spChg>
        <pc:spChg chg="add del mod ord">
          <ac:chgData name="Alisa Ananbeh" userId="07711b2e-a321-4be8-a793-2ddb35be8ee7" providerId="ADAL" clId="{4B8C611E-F69A-4C31-8B26-D1375CCBD39B}" dt="2023-02-14T12:54:24.293" v="628" actId="700"/>
          <ac:spMkLst>
            <pc:docMk/>
            <pc:sldMk cId="1644128880" sldId="1446"/>
            <ac:spMk id="26" creationId="{F25BD2F2-D8CD-4896-948D-5C1EF13206F7}"/>
          </ac:spMkLst>
        </pc:spChg>
        <pc:spChg chg="mod">
          <ac:chgData name="Alisa Ananbeh" userId="07711b2e-a321-4be8-a793-2ddb35be8ee7" providerId="ADAL" clId="{4B8C611E-F69A-4C31-8B26-D1375CCBD39B}" dt="2023-02-14T12:52:49.611" v="609" actId="207"/>
          <ac:spMkLst>
            <pc:docMk/>
            <pc:sldMk cId="1644128880" sldId="1446"/>
            <ac:spMk id="29" creationId="{1CB280CB-2EBB-4504-DEAB-6F905A2AC2D4}"/>
          </ac:spMkLst>
        </pc:spChg>
        <pc:spChg chg="mod">
          <ac:chgData name="Alisa Ananbeh" userId="07711b2e-a321-4be8-a793-2ddb35be8ee7" providerId="ADAL" clId="{4B8C611E-F69A-4C31-8B26-D1375CCBD39B}" dt="2023-02-14T12:53:08.078" v="611" actId="207"/>
          <ac:spMkLst>
            <pc:docMk/>
            <pc:sldMk cId="1644128880" sldId="1446"/>
            <ac:spMk id="41" creationId="{F53D5DAD-4C0D-7DCE-19D6-0B3B6A633CBF}"/>
          </ac:spMkLst>
        </pc:spChg>
        <pc:spChg chg="mod">
          <ac:chgData name="Alisa Ananbeh" userId="07711b2e-a321-4be8-a793-2ddb35be8ee7" providerId="ADAL" clId="{4B8C611E-F69A-4C31-8B26-D1375CCBD39B}" dt="2023-02-14T12:53:08.078" v="611" actId="207"/>
          <ac:spMkLst>
            <pc:docMk/>
            <pc:sldMk cId="1644128880" sldId="1446"/>
            <ac:spMk id="43" creationId="{1DFFCB47-A059-FFFD-3BFE-25848B6E9C11}"/>
          </ac:spMkLst>
        </pc:spChg>
        <pc:spChg chg="mod">
          <ac:chgData name="Alisa Ananbeh" userId="07711b2e-a321-4be8-a793-2ddb35be8ee7" providerId="ADAL" clId="{4B8C611E-F69A-4C31-8B26-D1375CCBD39B}" dt="2023-02-14T12:53:08.078" v="611" actId="207"/>
          <ac:spMkLst>
            <pc:docMk/>
            <pc:sldMk cId="1644128880" sldId="1446"/>
            <ac:spMk id="45" creationId="{E073596B-119F-DF5E-F745-D69B068B70A0}"/>
          </ac:spMkLst>
        </pc:spChg>
        <pc:spChg chg="mod">
          <ac:chgData name="Alisa Ananbeh" userId="07711b2e-a321-4be8-a793-2ddb35be8ee7" providerId="ADAL" clId="{4B8C611E-F69A-4C31-8B26-D1375CCBD39B}" dt="2023-02-14T12:53:08.078" v="611" actId="207"/>
          <ac:spMkLst>
            <pc:docMk/>
            <pc:sldMk cId="1644128880" sldId="1446"/>
            <ac:spMk id="46" creationId="{0329FBCE-4435-DFB6-1139-43BACCC7BAF3}"/>
          </ac:spMkLst>
        </pc:spChg>
        <pc:spChg chg="mod">
          <ac:chgData name="Alisa Ananbeh" userId="07711b2e-a321-4be8-a793-2ddb35be8ee7" providerId="ADAL" clId="{4B8C611E-F69A-4C31-8B26-D1375CCBD39B}" dt="2023-02-14T12:53:08.078" v="611" actId="207"/>
          <ac:spMkLst>
            <pc:docMk/>
            <pc:sldMk cId="1644128880" sldId="1446"/>
            <ac:spMk id="47" creationId="{561ECB36-4573-0CD9-E831-FB237B86E967}"/>
          </ac:spMkLst>
        </pc:spChg>
        <pc:cxnChg chg="del">
          <ac:chgData name="Alisa Ananbeh" userId="07711b2e-a321-4be8-a793-2ddb35be8ee7" providerId="ADAL" clId="{4B8C611E-F69A-4C31-8B26-D1375CCBD39B}" dt="2023-02-14T12:55:26.624" v="637" actId="478"/>
          <ac:cxnSpMkLst>
            <pc:docMk/>
            <pc:sldMk cId="1644128880" sldId="1446"/>
            <ac:cxnSpMk id="3" creationId="{F2714CD9-7BDE-4EF8-A3EA-C50B77EA3BBC}"/>
          </ac:cxnSpMkLst>
        </pc:cxnChg>
      </pc:sldChg>
      <pc:sldChg chg="addSp delSp modSp add mod modClrScheme chgLayout modNotes modNotesTx">
        <pc:chgData name="Alisa Ananbeh" userId="07711b2e-a321-4be8-a793-2ddb35be8ee7" providerId="ADAL" clId="{4B8C611E-F69A-4C31-8B26-D1375CCBD39B}" dt="2023-02-14T12:56:02.556" v="646" actId="6549"/>
        <pc:sldMkLst>
          <pc:docMk/>
          <pc:sldMk cId="1600497628" sldId="1456"/>
        </pc:sldMkLst>
        <pc:spChg chg="add del mod ord">
          <ac:chgData name="Alisa Ananbeh" userId="07711b2e-a321-4be8-a793-2ddb35be8ee7" providerId="ADAL" clId="{4B8C611E-F69A-4C31-8B26-D1375CCBD39B}" dt="2023-02-14T12:55:47.185" v="642" actId="478"/>
          <ac:spMkLst>
            <pc:docMk/>
            <pc:sldMk cId="1600497628" sldId="1456"/>
            <ac:spMk id="2" creationId="{B1FDBE1F-25C9-4220-8ADD-B2896D0B41BA}"/>
          </ac:spMkLst>
        </pc:spChg>
        <pc:spChg chg="mod">
          <ac:chgData name="Alisa Ananbeh" userId="07711b2e-a321-4be8-a793-2ddb35be8ee7" providerId="ADAL" clId="{4B8C611E-F69A-4C31-8B26-D1375CCBD39B}" dt="2023-02-14T12:55:11.175" v="633" actId="108"/>
          <ac:spMkLst>
            <pc:docMk/>
            <pc:sldMk cId="1600497628" sldId="1456"/>
            <ac:spMk id="6" creationId="{C78F33E3-654E-4EE3-AF24-4103B5B1F1F5}"/>
          </ac:spMkLst>
        </pc:spChg>
        <pc:spChg chg="add del mod ord">
          <ac:chgData name="Alisa Ananbeh" userId="07711b2e-a321-4be8-a793-2ddb35be8ee7" providerId="ADAL" clId="{4B8C611E-F69A-4C31-8B26-D1375CCBD39B}" dt="2023-02-14T12:55:55.651" v="645" actId="478"/>
          <ac:spMkLst>
            <pc:docMk/>
            <pc:sldMk cId="1600497628" sldId="1456"/>
            <ac:spMk id="11" creationId="{B98D2E2C-EAC8-45D6-B6D1-EBF3963E1661}"/>
          </ac:spMkLst>
        </pc:spChg>
        <pc:cxnChg chg="del">
          <ac:chgData name="Alisa Ananbeh" userId="07711b2e-a321-4be8-a793-2ddb35be8ee7" providerId="ADAL" clId="{4B8C611E-F69A-4C31-8B26-D1375CCBD39B}" dt="2023-02-14T12:55:39.961" v="641" actId="478"/>
          <ac:cxnSpMkLst>
            <pc:docMk/>
            <pc:sldMk cId="1600497628" sldId="1456"/>
            <ac:cxnSpMk id="85" creationId="{3DD00B0F-F164-4816-964E-E08653616B3E}"/>
          </ac:cxnSpMkLst>
        </pc:cxnChg>
      </pc:sldChg>
      <pc:sldMasterChg chg="delSldLayout">
        <pc:chgData name="Alisa Ananbeh" userId="07711b2e-a321-4be8-a793-2ddb35be8ee7" providerId="ADAL" clId="{4B8C611E-F69A-4C31-8B26-D1375CCBD39B}" dt="2023-02-14T12:53:40.248" v="614" actId="47"/>
        <pc:sldMasterMkLst>
          <pc:docMk/>
          <pc:sldMasterMk cId="0" sldId="2147483657"/>
        </pc:sldMasterMkLst>
        <pc:sldLayoutChg chg="del">
          <pc:chgData name="Alisa Ananbeh" userId="07711b2e-a321-4be8-a793-2ddb35be8ee7" providerId="ADAL" clId="{4B8C611E-F69A-4C31-8B26-D1375CCBD39B}" dt="2023-02-14T12:28:26.600" v="0" actId="2696"/>
          <pc:sldLayoutMkLst>
            <pc:docMk/>
            <pc:sldMasterMk cId="0" sldId="2147483657"/>
            <pc:sldLayoutMk cId="0" sldId="2147483648"/>
          </pc:sldLayoutMkLst>
        </pc:sldLayoutChg>
        <pc:sldLayoutChg chg="del">
          <pc:chgData name="Alisa Ananbeh" userId="07711b2e-a321-4be8-a793-2ddb35be8ee7" providerId="ADAL" clId="{4B8C611E-F69A-4C31-8B26-D1375CCBD39B}" dt="2023-02-14T12:48:22.182" v="597" actId="2696"/>
          <pc:sldLayoutMkLst>
            <pc:docMk/>
            <pc:sldMasterMk cId="0" sldId="2147483657"/>
            <pc:sldLayoutMk cId="0" sldId="2147483649"/>
          </pc:sldLayoutMkLst>
        </pc:sldLayoutChg>
        <pc:sldLayoutChg chg="del">
          <pc:chgData name="Alisa Ananbeh" userId="07711b2e-a321-4be8-a793-2ddb35be8ee7" providerId="ADAL" clId="{4B8C611E-F69A-4C31-8B26-D1375CCBD39B}" dt="2023-02-14T12:46:10.766" v="591" actId="47"/>
          <pc:sldLayoutMkLst>
            <pc:docMk/>
            <pc:sldMasterMk cId="0" sldId="2147483657"/>
            <pc:sldLayoutMk cId="0" sldId="2147483650"/>
          </pc:sldLayoutMkLst>
        </pc:sldLayoutChg>
        <pc:sldLayoutChg chg="del">
          <pc:chgData name="Alisa Ananbeh" userId="07711b2e-a321-4be8-a793-2ddb35be8ee7" providerId="ADAL" clId="{4B8C611E-F69A-4C31-8B26-D1375CCBD39B}" dt="2023-02-14T12:46:06.612" v="589" actId="47"/>
          <pc:sldLayoutMkLst>
            <pc:docMk/>
            <pc:sldMasterMk cId="0" sldId="2147483657"/>
            <pc:sldLayoutMk cId="0" sldId="2147483651"/>
          </pc:sldLayoutMkLst>
        </pc:sldLayoutChg>
        <pc:sldLayoutChg chg="del">
          <pc:chgData name="Alisa Ananbeh" userId="07711b2e-a321-4be8-a793-2ddb35be8ee7" providerId="ADAL" clId="{4B8C611E-F69A-4C31-8B26-D1375CCBD39B}" dt="2023-02-14T12:53:40.248" v="614" actId="47"/>
          <pc:sldLayoutMkLst>
            <pc:docMk/>
            <pc:sldMasterMk cId="0" sldId="2147483657"/>
            <pc:sldLayoutMk cId="0" sldId="2147483652"/>
          </pc:sldLayoutMkLst>
        </pc:sldLayoutChg>
        <pc:sldLayoutChg chg="del">
          <pc:chgData name="Alisa Ananbeh" userId="07711b2e-a321-4be8-a793-2ddb35be8ee7" providerId="ADAL" clId="{4B8C611E-F69A-4C31-8B26-D1375CCBD39B}" dt="2023-02-14T12:35:09.808" v="149" actId="47"/>
          <pc:sldLayoutMkLst>
            <pc:docMk/>
            <pc:sldMasterMk cId="0" sldId="2147483657"/>
            <pc:sldLayoutMk cId="0" sldId="2147483655"/>
          </pc:sldLayoutMkLst>
        </pc:sldLayoutChg>
        <pc:sldLayoutChg chg="del">
          <pc:chgData name="Alisa Ananbeh" userId="07711b2e-a321-4be8-a793-2ddb35be8ee7" providerId="ADAL" clId="{4B8C611E-F69A-4C31-8B26-D1375CCBD39B}" dt="2023-02-14T12:46:29.745" v="595" actId="47"/>
          <pc:sldLayoutMkLst>
            <pc:docMk/>
            <pc:sldMasterMk cId="0" sldId="2147483657"/>
            <pc:sldLayoutMk cId="0" sldId="2147483656"/>
          </pc:sldLayoutMkLst>
        </pc:sldLayoutChg>
      </pc:sldMasterChg>
    </pc:docChg>
  </pc:docChgLst>
  <pc:docChgLst>
    <pc:chgData name="Amabelle Kop" userId="dd605522-21f4-4627-8705-729806f3fd0a" providerId="ADAL" clId="{5261CC25-BB03-4476-9180-C5BE61559170}"/>
    <pc:docChg chg="custSel addSld delSld modSld">
      <pc:chgData name="Amabelle Kop" userId="dd605522-21f4-4627-8705-729806f3fd0a" providerId="ADAL" clId="{5261CC25-BB03-4476-9180-C5BE61559170}" dt="2023-03-31T09:49:48.764" v="84" actId="680"/>
      <pc:docMkLst>
        <pc:docMk/>
      </pc:docMkLst>
      <pc:sldChg chg="del">
        <pc:chgData name="Amabelle Kop" userId="dd605522-21f4-4627-8705-729806f3fd0a" providerId="ADAL" clId="{5261CC25-BB03-4476-9180-C5BE61559170}" dt="2023-03-31T09:46:00.464" v="37" actId="47"/>
        <pc:sldMkLst>
          <pc:docMk/>
          <pc:sldMk cId="0" sldId="282"/>
        </pc:sldMkLst>
      </pc:sldChg>
      <pc:sldChg chg="del">
        <pc:chgData name="Amabelle Kop" userId="dd605522-21f4-4627-8705-729806f3fd0a" providerId="ADAL" clId="{5261CC25-BB03-4476-9180-C5BE61559170}" dt="2023-03-31T09:48:41.336" v="73" actId="47"/>
        <pc:sldMkLst>
          <pc:docMk/>
          <pc:sldMk cId="1644128880" sldId="1446"/>
        </pc:sldMkLst>
      </pc:sldChg>
      <pc:sldChg chg="del">
        <pc:chgData name="Amabelle Kop" userId="dd605522-21f4-4627-8705-729806f3fd0a" providerId="ADAL" clId="{5261CC25-BB03-4476-9180-C5BE61559170}" dt="2023-03-31T09:48:42.912" v="74" actId="47"/>
        <pc:sldMkLst>
          <pc:docMk/>
          <pc:sldMk cId="1600497628" sldId="1456"/>
        </pc:sldMkLst>
      </pc:sldChg>
      <pc:sldChg chg="delSp modSp new del mod">
        <pc:chgData name="Amabelle Kop" userId="dd605522-21f4-4627-8705-729806f3fd0a" providerId="ADAL" clId="{5261CC25-BB03-4476-9180-C5BE61559170}" dt="2023-03-31T09:49:19.875" v="80" actId="47"/>
        <pc:sldMkLst>
          <pc:docMk/>
          <pc:sldMk cId="2321928786" sldId="1457"/>
        </pc:sldMkLst>
        <pc:spChg chg="mod">
          <ac:chgData name="Amabelle Kop" userId="dd605522-21f4-4627-8705-729806f3fd0a" providerId="ADAL" clId="{5261CC25-BB03-4476-9180-C5BE61559170}" dt="2023-03-31T09:49:17.124" v="79" actId="1076"/>
          <ac:spMkLst>
            <pc:docMk/>
            <pc:sldMk cId="2321928786" sldId="1457"/>
            <ac:spMk id="2" creationId="{5E821F31-50D3-A1F8-9BD3-9CAC28515E7E}"/>
          </ac:spMkLst>
        </pc:spChg>
        <pc:spChg chg="del">
          <ac:chgData name="Amabelle Kop" userId="dd605522-21f4-4627-8705-729806f3fd0a" providerId="ADAL" clId="{5261CC25-BB03-4476-9180-C5BE61559170}" dt="2023-03-31T09:49:00.719" v="75" actId="478"/>
          <ac:spMkLst>
            <pc:docMk/>
            <pc:sldMk cId="2321928786" sldId="1457"/>
            <ac:spMk id="3" creationId="{C4DEB878-0AF8-229A-6008-7CAB43AAA541}"/>
          </ac:spMkLst>
        </pc:spChg>
      </pc:sldChg>
      <pc:sldChg chg="modSp new mod">
        <pc:chgData name="Amabelle Kop" userId="dd605522-21f4-4627-8705-729806f3fd0a" providerId="ADAL" clId="{5261CC25-BB03-4476-9180-C5BE61559170}" dt="2023-03-31T09:45:56.607" v="36" actId="20577"/>
        <pc:sldMkLst>
          <pc:docMk/>
          <pc:sldMk cId="3001252472" sldId="1458"/>
        </pc:sldMkLst>
        <pc:spChg chg="mod">
          <ac:chgData name="Amabelle Kop" userId="dd605522-21f4-4627-8705-729806f3fd0a" providerId="ADAL" clId="{5261CC25-BB03-4476-9180-C5BE61559170}" dt="2023-03-31T09:45:48.013" v="17" actId="20577"/>
          <ac:spMkLst>
            <pc:docMk/>
            <pc:sldMk cId="3001252472" sldId="1458"/>
            <ac:spMk id="2" creationId="{45CB5739-F93C-ABB1-549D-78A0A7553209}"/>
          </ac:spMkLst>
        </pc:spChg>
        <pc:spChg chg="mod">
          <ac:chgData name="Amabelle Kop" userId="dd605522-21f4-4627-8705-729806f3fd0a" providerId="ADAL" clId="{5261CC25-BB03-4476-9180-C5BE61559170}" dt="2023-03-31T09:45:56.607" v="36" actId="20577"/>
          <ac:spMkLst>
            <pc:docMk/>
            <pc:sldMk cId="3001252472" sldId="1458"/>
            <ac:spMk id="3" creationId="{5BF96E15-1D8D-93A8-6E52-AFD8C305F42D}"/>
          </ac:spMkLst>
        </pc:spChg>
      </pc:sldChg>
      <pc:sldChg chg="new del">
        <pc:chgData name="Amabelle Kop" userId="dd605522-21f4-4627-8705-729806f3fd0a" providerId="ADAL" clId="{5261CC25-BB03-4476-9180-C5BE61559170}" dt="2023-03-31T09:49:26.331" v="82" actId="47"/>
        <pc:sldMkLst>
          <pc:docMk/>
          <pc:sldMk cId="1066551171" sldId="1459"/>
        </pc:sldMkLst>
      </pc:sldChg>
      <pc:sldChg chg="new">
        <pc:chgData name="Amabelle Kop" userId="dd605522-21f4-4627-8705-729806f3fd0a" providerId="ADAL" clId="{5261CC25-BB03-4476-9180-C5BE61559170}" dt="2023-03-31T09:49:41.451" v="83" actId="680"/>
        <pc:sldMkLst>
          <pc:docMk/>
          <pc:sldMk cId="1804526539" sldId="1459"/>
        </pc:sldMkLst>
      </pc:sldChg>
      <pc:sldChg chg="new">
        <pc:chgData name="Amabelle Kop" userId="dd605522-21f4-4627-8705-729806f3fd0a" providerId="ADAL" clId="{5261CC25-BB03-4476-9180-C5BE61559170}" dt="2023-03-31T09:49:48.764" v="84" actId="680"/>
        <pc:sldMkLst>
          <pc:docMk/>
          <pc:sldMk cId="1963643961" sldId="1460"/>
        </pc:sldMkLst>
      </pc:sldChg>
      <pc:sldMasterChg chg="delSldLayout">
        <pc:chgData name="Amabelle Kop" userId="dd605522-21f4-4627-8705-729806f3fd0a" providerId="ADAL" clId="{5261CC25-BB03-4476-9180-C5BE61559170}" dt="2023-03-31T09:46:00.464" v="37" actId="47"/>
        <pc:sldMasterMkLst>
          <pc:docMk/>
          <pc:sldMasterMk cId="0" sldId="2147483657"/>
        </pc:sldMasterMkLst>
        <pc:sldLayoutChg chg="del">
          <pc:chgData name="Amabelle Kop" userId="dd605522-21f4-4627-8705-729806f3fd0a" providerId="ADAL" clId="{5261CC25-BB03-4476-9180-C5BE61559170}" dt="2023-03-31T09:46:00.464" v="37" actId="47"/>
          <pc:sldLayoutMkLst>
            <pc:docMk/>
            <pc:sldMasterMk cId="0" sldId="2147483657"/>
            <pc:sldLayoutMk cId="0" sldId="2147483654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preserve="1" userDrawn="1">
  <p:cSld name="Title + 3 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3DEAD6F-9A24-E693-3EAC-6DAFBEE0AC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54268" cy="944033"/>
          </a:xfrm>
          <a:prstGeom prst="rect">
            <a:avLst/>
          </a:prstGeom>
        </p:spPr>
      </p:pic>
      <p:sp>
        <p:nvSpPr>
          <p:cNvPr id="6" name="Google Shape;29;p5">
            <a:extLst>
              <a:ext uri="{FF2B5EF4-FFF2-40B4-BE49-F238E27FC236}">
                <a16:creationId xmlns:a16="http://schemas.microsoft.com/office/drawing/2014/main" id="{A9C3B409-402B-4420-47F8-9EAFB2D10A3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tx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sp>
        <p:nvSpPr>
          <p:cNvPr id="7" name="Google Shape;33;p6">
            <a:extLst>
              <a:ext uri="{FF2B5EF4-FFF2-40B4-BE49-F238E27FC236}">
                <a16:creationId xmlns:a16="http://schemas.microsoft.com/office/drawing/2014/main" id="{B49588B4-F3CE-AFC4-FD93-AF0252EB2F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aseline="0">
                <a:latin typeface="Inter" panose="02000503000000020004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8" name="Google Shape;34;p6">
            <a:extLst>
              <a:ext uri="{FF2B5EF4-FFF2-40B4-BE49-F238E27FC236}">
                <a16:creationId xmlns:a16="http://schemas.microsoft.com/office/drawing/2014/main" id="{56CD91AD-F4DF-D168-FF4A-96D465B5CB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1200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11" name="Google Shape;27;p5">
            <a:extLst>
              <a:ext uri="{FF2B5EF4-FFF2-40B4-BE49-F238E27FC236}">
                <a16:creationId xmlns:a16="http://schemas.microsoft.com/office/drawing/2014/main" id="{F6FC9B9F-6661-0A66-64EC-11EE9E81B6B6}"/>
              </a:ext>
            </a:extLst>
          </p:cNvPr>
          <p:cNvSpPr/>
          <p:nvPr userDrawn="1"/>
        </p:nvSpPr>
        <p:spPr>
          <a:xfrm>
            <a:off x="813273" y="1009867"/>
            <a:ext cx="1533600" cy="61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34;p6">
            <a:extLst>
              <a:ext uri="{FF2B5EF4-FFF2-40B4-BE49-F238E27FC236}">
                <a16:creationId xmlns:a16="http://schemas.microsoft.com/office/drawing/2014/main" id="{F05AA17D-5E62-01CF-6854-2B038854F06A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6005148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10" name="Google Shape;34;p6">
            <a:extLst>
              <a:ext uri="{FF2B5EF4-FFF2-40B4-BE49-F238E27FC236}">
                <a16:creationId xmlns:a16="http://schemas.microsoft.com/office/drawing/2014/main" id="{0007CED7-A199-8234-807D-EBAC18000F04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3348174" y="1281667"/>
            <a:ext cx="2447654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Char char="§"/>
              <a:defRPr sz="1600" baseline="0"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186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preserve="1" userDrawn="1">
  <p:cSld name="Title + 1 column (blue)">
    <p:bg>
      <p:bgPr>
        <a:solidFill>
          <a:schemeClr val="accent2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33;p6">
            <a:extLst>
              <a:ext uri="{FF2B5EF4-FFF2-40B4-BE49-F238E27FC236}">
                <a16:creationId xmlns:a16="http://schemas.microsoft.com/office/drawing/2014/main" id="{599798AC-3201-9987-4200-A5FA99A984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1200" y="516367"/>
            <a:ext cx="7761600" cy="49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baseline="0">
                <a:solidFill>
                  <a:schemeClr val="tx2"/>
                </a:solidFill>
                <a:latin typeface="Inter" panose="02000503000000020004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 dirty="0"/>
          </a:p>
        </p:txBody>
      </p:sp>
      <p:sp>
        <p:nvSpPr>
          <p:cNvPr id="7" name="Google Shape;34;p6">
            <a:extLst>
              <a:ext uri="{FF2B5EF4-FFF2-40B4-BE49-F238E27FC236}">
                <a16:creationId xmlns:a16="http://schemas.microsoft.com/office/drawing/2014/main" id="{268471EA-9DD5-142E-5527-97EE90C36F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1200" y="1281667"/>
            <a:ext cx="7761600" cy="2917800"/>
          </a:xfrm>
          <a:prstGeom prst="rect">
            <a:avLst/>
          </a:prstGeom>
        </p:spPr>
        <p:txBody>
          <a:bodyPr spcFirstLastPara="1" wrap="square" lIns="36000" tIns="91425" rIns="91425" bIns="91425" anchor="t" anchorCtr="0">
            <a:noAutofit/>
          </a:bodyPr>
          <a:lstStyle>
            <a:lvl1pPr marL="101600" lvl="0" indent="0">
              <a:spcBef>
                <a:spcPts val="600"/>
              </a:spcBef>
              <a:spcAft>
                <a:spcPts val="0"/>
              </a:spcAft>
              <a:buSzPts val="2000"/>
              <a:buFont typeface="Wingdings" pitchFamily="2" charset="2"/>
              <a:buNone/>
              <a:defRPr sz="1600" baseline="0">
                <a:solidFill>
                  <a:schemeClr val="tx2"/>
                </a:solidFill>
                <a:latin typeface="Inter" panose="02000503000000020004" pitchFamily="2" charset="0"/>
              </a:defRPr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□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 dirty="0"/>
          </a:p>
        </p:txBody>
      </p:sp>
      <p:sp>
        <p:nvSpPr>
          <p:cNvPr id="9" name="Google Shape;27;p5">
            <a:extLst>
              <a:ext uri="{FF2B5EF4-FFF2-40B4-BE49-F238E27FC236}">
                <a16:creationId xmlns:a16="http://schemas.microsoft.com/office/drawing/2014/main" id="{1BFCA885-BF50-8123-D586-A9427EAEE511}"/>
              </a:ext>
            </a:extLst>
          </p:cNvPr>
          <p:cNvSpPr/>
          <p:nvPr userDrawn="1"/>
        </p:nvSpPr>
        <p:spPr>
          <a:xfrm>
            <a:off x="813273" y="1009867"/>
            <a:ext cx="1533600" cy="6153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FC6612-F82C-1859-0B10-4354001F8B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44000" cy="942974"/>
          </a:xfrm>
          <a:prstGeom prst="rect">
            <a:avLst/>
          </a:prstGeom>
        </p:spPr>
      </p:pic>
      <p:sp>
        <p:nvSpPr>
          <p:cNvPr id="5" name="Google Shape;29;p5">
            <a:extLst>
              <a:ext uri="{FF2B5EF4-FFF2-40B4-BE49-F238E27FC236}">
                <a16:creationId xmlns:a16="http://schemas.microsoft.com/office/drawing/2014/main" id="{C26C74E4-69F0-69EC-A25E-ADFF9AC07A1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accent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781962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 userDrawn="1">
  <p:cSld name="Free / Image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4D878EC-F864-664F-3DC1-09BD0141A8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199467"/>
            <a:ext cx="9154268" cy="944033"/>
          </a:xfrm>
          <a:prstGeom prst="rect">
            <a:avLst/>
          </a:prstGeom>
        </p:spPr>
      </p:pic>
      <p:sp>
        <p:nvSpPr>
          <p:cNvPr id="6" name="Google Shape;29;p5">
            <a:extLst>
              <a:ext uri="{FF2B5EF4-FFF2-40B4-BE49-F238E27FC236}">
                <a16:creationId xmlns:a16="http://schemas.microsoft.com/office/drawing/2014/main" id="{66A6A47F-A56D-8847-5704-D0CB11115A7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 b="0" i="0">
                <a:solidFill>
                  <a:schemeClr val="tx2"/>
                </a:solidFill>
                <a:latin typeface="Inter" panose="02000503000000020004" pitchFamily="2" charset="0"/>
                <a:ea typeface="Inter" panose="02000503000000020004" pitchFamily="2" charset="0"/>
                <a:cs typeface="Inter" panose="02000503000000020004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467428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DD39A8F-E982-8F43-93BD-7B6CB9D505EA}"/>
              </a:ext>
            </a:extLst>
          </p:cNvPr>
          <p:cNvSpPr/>
          <p:nvPr userDrawn="1"/>
        </p:nvSpPr>
        <p:spPr>
          <a:xfrm>
            <a:off x="8835656" y="4827598"/>
            <a:ext cx="308344" cy="252966"/>
          </a:xfrm>
          <a:prstGeom prst="rect">
            <a:avLst/>
          </a:prstGeom>
          <a:solidFill>
            <a:srgbClr val="408F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282FCF-400B-FA44-9D1E-8991BB75B173}"/>
              </a:ext>
            </a:extLst>
          </p:cNvPr>
          <p:cNvSpPr/>
          <p:nvPr userDrawn="1"/>
        </p:nvSpPr>
        <p:spPr>
          <a:xfrm>
            <a:off x="8779232" y="4855978"/>
            <a:ext cx="308098" cy="21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2374247F-E2DB-B846-9226-D3AB6C20A961}" type="slidenum">
              <a:rPr lang="en-US" sz="825" smtClean="0">
                <a:solidFill>
                  <a:schemeClr val="bg1"/>
                </a:solidFill>
                <a:latin typeface="Roboto Slab Light" pitchFamily="2" charset="0"/>
                <a:ea typeface="Roboto Slab Light" pitchFamily="2" charset="0"/>
              </a:rPr>
              <a:t>‹#›</a:t>
            </a:fld>
            <a:endParaRPr lang="en-US" sz="825">
              <a:solidFill>
                <a:schemeClr val="bg1"/>
              </a:solidFill>
              <a:latin typeface="Roboto Slab Light" pitchFamily="2" charset="0"/>
              <a:ea typeface="Roboto Slab Light" pitchFamily="2" charset="0"/>
            </a:endParaRPr>
          </a:p>
        </p:txBody>
      </p:sp>
      <p:pic>
        <p:nvPicPr>
          <p:cNvPr id="9" name="Picture 8" descr="Text&#10;&#10;Description automatically generated with medium confidence">
            <a:extLst>
              <a:ext uri="{FF2B5EF4-FFF2-40B4-BE49-F238E27FC236}">
                <a16:creationId xmlns:a16="http://schemas.microsoft.com/office/drawing/2014/main" id="{9EA2E374-9C53-A241-B6D1-B68A2531A2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401796" y="4891806"/>
            <a:ext cx="377190" cy="12455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E244212-F2AC-9E4B-9E6E-3843DC8F4F7D}"/>
              </a:ext>
            </a:extLst>
          </p:cNvPr>
          <p:cNvCxnSpPr>
            <a:cxnSpLocks/>
          </p:cNvCxnSpPr>
          <p:nvPr userDrawn="1"/>
        </p:nvCxnSpPr>
        <p:spPr>
          <a:xfrm>
            <a:off x="233647" y="0"/>
            <a:ext cx="0" cy="382670"/>
          </a:xfrm>
          <a:prstGeom prst="line">
            <a:avLst/>
          </a:prstGeom>
          <a:ln w="12700">
            <a:solidFill>
              <a:srgbClr val="408FD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BE436DCC-7E4E-A941-8ADC-DE71B6E0B489}"/>
              </a:ext>
            </a:extLst>
          </p:cNvPr>
          <p:cNvSpPr txBox="1"/>
          <p:nvPr userDrawn="1"/>
        </p:nvSpPr>
        <p:spPr>
          <a:xfrm rot="16200000">
            <a:off x="22892" y="520798"/>
            <a:ext cx="421506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50">
                <a:solidFill>
                  <a:srgbClr val="134373"/>
                </a:solidFill>
                <a:latin typeface="Roboto Slab" pitchFamily="2" charset="0"/>
                <a:ea typeface="Roboto Slab" pitchFamily="2" charset="0"/>
              </a:rPr>
              <a:t>JIAF</a:t>
            </a:r>
            <a:endParaRPr lang="en-US" sz="900">
              <a:solidFill>
                <a:srgbClr val="134373"/>
              </a:solidFill>
              <a:latin typeface="Roboto Slab" pitchFamily="2" charset="0"/>
              <a:ea typeface="Roboto Slab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58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AD8E7-6004-405D-883A-7EBF1A2C7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35D481-D571-4656-A513-96849AE15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996FE0-DF75-46DD-A75B-EE6F4BBAD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7F689-0E44-4A07-9B6B-3E975FAFE2EA}" type="datetimeFigureOut">
              <a:rPr lang="en-US" smtClean="0"/>
              <a:t>3/31/2023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41689-7A22-484A-851B-87F65626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FCBE8-4BCC-41C5-99A1-52B057E5E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04-2035-4B1E-B93F-39BF54F9E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8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91200" y="628125"/>
            <a:ext cx="7761600" cy="49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Montserrat"/>
              <a:buNone/>
              <a:defRPr sz="3000" b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1200" y="1511100"/>
            <a:ext cx="7761600" cy="286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▣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□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●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○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Char char="■"/>
              <a:defRPr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75" y="4758433"/>
            <a:ext cx="548700" cy="30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r">
              <a:buNone/>
              <a:defRPr sz="1200" b="1">
                <a:solidFill>
                  <a:schemeClr val="accen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1" i="0" u="none" strike="noStrike" cap="none" baseline="0">
          <a:solidFill>
            <a:schemeClr val="accent2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3810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Inter" panose="02000503000000020004" pitchFamily="2" charset="0"/>
          <a:ea typeface="Inter" panose="02000503000000020004" pitchFamily="2" charset="0"/>
          <a:cs typeface="Inter" panose="02000503000000020004" pitchFamily="2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5739-F93C-ABB1-549D-78A0A75532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CLUSTER APPRAOCH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96E15-1D8D-93A8-6E52-AFD8C305F4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Global CCCM Cluster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EA33D-F555-B464-974D-8784469BE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C5204-2035-4B1E-B93F-39BF54F9E6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52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EAA93-5949-1313-DC25-4D235C691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DB94F9-1FF3-8C4D-7B41-07E409F784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84E09-9261-916E-484B-85891B7ABE5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80452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8B3E6F9-98A0-398F-B82F-47D146B5166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963643961"/>
      </p:ext>
    </p:extLst>
  </p:cSld>
  <p:clrMapOvr>
    <a:masterClrMapping/>
  </p:clrMapOvr>
</p:sld>
</file>

<file path=ppt/theme/theme1.xml><?xml version="1.0" encoding="utf-8"?>
<a:theme xmlns:a="http://schemas.openxmlformats.org/drawingml/2006/main" name="Desdemona template">
  <a:themeElements>
    <a:clrScheme name="CCCM Clust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95B71"/>
      </a:accent1>
      <a:accent2>
        <a:srgbClr val="ED6B4D"/>
      </a:accent2>
      <a:accent3>
        <a:srgbClr val="3D8AA3"/>
      </a:accent3>
      <a:accent4>
        <a:srgbClr val="6FC5BC"/>
      </a:accent4>
      <a:accent5>
        <a:srgbClr val="B3DAB3"/>
      </a:accent5>
      <a:accent6>
        <a:srgbClr val="F5F4E9"/>
      </a:accent6>
      <a:hlink>
        <a:srgbClr val="ED6B4D"/>
      </a:hlink>
      <a:folHlink>
        <a:srgbClr val="3D8AA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8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Wingdings</vt:lpstr>
      <vt:lpstr>Roboto Slab</vt:lpstr>
      <vt:lpstr>Roboto Slab Light</vt:lpstr>
      <vt:lpstr>Montserrat</vt:lpstr>
      <vt:lpstr>Arial</vt:lpstr>
      <vt:lpstr>Inter</vt:lpstr>
      <vt:lpstr>Desdemona template</vt:lpstr>
      <vt:lpstr>CLUSTER APPRAOCH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cp:lastModifiedBy>Amabelle Kop</cp:lastModifiedBy>
  <cp:revision>5</cp:revision>
  <dcterms:modified xsi:type="dcterms:W3CDTF">2023-03-31T09:50:00Z</dcterms:modified>
</cp:coreProperties>
</file>