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9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44" r:id="rId4"/>
    <p:sldMasterId id="2147483745" r:id="rId5"/>
  </p:sldMasterIdLst>
  <p:notesMasterIdLst>
    <p:notesMasterId r:id="rId6"/>
  </p:notesMasterIdLst>
  <p:sldIdLst>
    <p:sldId id="256" r:id="rId7"/>
    <p:sldId id="257" r:id="rId8"/>
    <p:sldId id="258" r:id="rId9"/>
    <p:sldId id="259" r:id="rId10"/>
    <p:sldId id="260" r:id="rId11"/>
    <p:sldId id="261" r:id="rId12"/>
    <p:sldId id="262" r:id="rId13"/>
  </p:sldIdLst>
  <p:sldSz cy="5143500" cx="9144000"/>
  <p:notesSz cx="6858000" cy="9144000"/>
  <p:embeddedFontLst>
    <p:embeddedFont>
      <p:font typeface="Inter Light"/>
      <p:regular r:id="rId14"/>
      <p:bold r:id="rId15"/>
      <p:italic r:id="rId16"/>
      <p:boldItalic r:id="rId17"/>
    </p:embeddedFont>
    <p:embeddedFont>
      <p:font typeface="Inter SemiBold"/>
      <p:regular r:id="rId18"/>
      <p:bold r:id="rId19"/>
      <p:italic r:id="rId20"/>
      <p:boldItalic r:id="rId21"/>
    </p:embeddedFont>
    <p:embeddedFont>
      <p:font typeface="Inter"/>
      <p:regular r:id="rId22"/>
      <p:bold r:id="rId23"/>
      <p:italic r:id="rId24"/>
      <p:boldItalic r:id="rId25"/>
    </p:embeddedFont>
    <p:embeddedFont>
      <p:font typeface="Inter ExtraBold"/>
      <p:bold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4FA4430-20BE-4C45-A619-BC5CD5CDC1DD}">
  <a:tblStyle styleId="{74FA4430-20BE-4C45-A619-BC5CD5CDC1DD}" styleName="Table_0">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20" Type="http://schemas.openxmlformats.org/officeDocument/2006/relationships/font" Target="fonts/InterSemiBold-italic.fntdata"/><Relationship Id="rId22" Type="http://schemas.openxmlformats.org/officeDocument/2006/relationships/font" Target="fonts/Inter-regular.fntdata"/><Relationship Id="rId21" Type="http://schemas.openxmlformats.org/officeDocument/2006/relationships/font" Target="fonts/InterSemiBold-boldItalic.fntdata"/><Relationship Id="rId24" Type="http://schemas.openxmlformats.org/officeDocument/2006/relationships/font" Target="fonts/Inter-italic.fntdata"/><Relationship Id="rId23" Type="http://schemas.openxmlformats.org/officeDocument/2006/relationships/font" Target="fonts/Inter-bold.fntdata"/><Relationship Id="rId26" Type="http://schemas.openxmlformats.org/officeDocument/2006/relationships/font" Target="fonts/InterExtraBold-bold.fntdata"/><Relationship Id="rId25" Type="http://schemas.openxmlformats.org/officeDocument/2006/relationships/font" Target="fonts/Inter-boldItalic.fntdata"/><Relationship Id="rId27" Type="http://schemas.openxmlformats.org/officeDocument/2006/relationships/font" Target="fonts/InterExtraBold-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font" Target="fonts/InterLight-bold.fntdata"/><Relationship Id="rId14" Type="http://schemas.openxmlformats.org/officeDocument/2006/relationships/font" Target="fonts/InterLight-regular.fntdata"/><Relationship Id="rId17" Type="http://schemas.openxmlformats.org/officeDocument/2006/relationships/font" Target="fonts/InterLight-boldItalic.fntdata"/><Relationship Id="rId16" Type="http://schemas.openxmlformats.org/officeDocument/2006/relationships/font" Target="fonts/InterLight-italic.fntdata"/><Relationship Id="rId19" Type="http://schemas.openxmlformats.org/officeDocument/2006/relationships/font" Target="fonts/InterSemiBold-bold.fntdata"/><Relationship Id="rId18" Type="http://schemas.openxmlformats.org/officeDocument/2006/relationships/font" Target="fonts/InterSemiBol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72bba494c5_0_1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172bba494c5_0_1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185549f10b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3185549f10b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3170b7be1ac_1_1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3170b7be1ac_1_1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3170b7be1ac_1_1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3170b7be1ac_1_1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3170b7be1ac_1_25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3170b7be1ac_1_25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3170b7be1ac_1_25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3170b7be1ac_1_2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3170b7be1ac_1_2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3170b7be1ac_1_2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31.png"/><Relationship Id="rId4" Type="http://schemas.openxmlformats.org/officeDocument/2006/relationships/image" Target="../media/image10.png"/><Relationship Id="rId5" Type="http://schemas.openxmlformats.org/officeDocument/2006/relationships/image" Target="../media/image37.png"/><Relationship Id="rId6"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1.jp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jpg"/><Relationship Id="rId3" Type="http://schemas.openxmlformats.org/officeDocument/2006/relationships/image" Target="../media/image28.png"/><Relationship Id="rId4" Type="http://schemas.openxmlformats.org/officeDocument/2006/relationships/image" Target="../media/image15.png"/><Relationship Id="rId5"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68.jpg"/><Relationship Id="rId4" Type="http://schemas.openxmlformats.org/officeDocument/2006/relationships/image" Target="../media/image11.png"/><Relationship Id="rId5"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4.jpg"/><Relationship Id="rId3" Type="http://schemas.openxmlformats.org/officeDocument/2006/relationships/image" Target="../media/image17.png"/><Relationship Id="rId4"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jpg"/><Relationship Id="rId3" Type="http://schemas.openxmlformats.org/officeDocument/2006/relationships/image" Target="../media/image38.png"/><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4.jp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39.png"/><Relationship Id="rId4" Type="http://schemas.openxmlformats.org/officeDocument/2006/relationships/image" Target="../media/image2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43.png"/><Relationship Id="rId4" Type="http://schemas.openxmlformats.org/officeDocument/2006/relationships/image" Target="../media/image2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41.png"/><Relationship Id="rId4" Type="http://schemas.openxmlformats.org/officeDocument/2006/relationships/image" Target="../media/image2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 Id="rId3" Type="http://schemas.openxmlformats.org/officeDocument/2006/relationships/image" Target="../media/image3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40.jpg"/><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5.png"/><Relationship Id="rId4" Type="http://schemas.openxmlformats.org/officeDocument/2006/relationships/image" Target="../media/image36.png"/><Relationship Id="rId5" Type="http://schemas.openxmlformats.org/officeDocument/2006/relationships/image" Target="../media/image4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jpg"/><Relationship Id="rId3" Type="http://schemas.openxmlformats.org/officeDocument/2006/relationships/image" Target="../media/image11.png"/><Relationship Id="rId4"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4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31.png"/><Relationship Id="rId4" Type="http://schemas.openxmlformats.org/officeDocument/2006/relationships/image" Target="../media/image10.png"/><Relationship Id="rId5" Type="http://schemas.openxmlformats.org/officeDocument/2006/relationships/image" Target="../media/image37.png"/><Relationship Id="rId6" Type="http://schemas.openxmlformats.org/officeDocument/2006/relationships/image" Target="../media/image1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jpg"/><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jpg"/><Relationship Id="rId3" Type="http://schemas.openxmlformats.org/officeDocument/2006/relationships/image" Target="../media/image15.png"/><Relationship Id="rId4" Type="http://schemas.openxmlformats.org/officeDocument/2006/relationships/image" Target="../media/image17.png"/><Relationship Id="rId5" Type="http://schemas.openxmlformats.org/officeDocument/2006/relationships/image" Target="../media/image16.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68.jpg"/><Relationship Id="rId4" Type="http://schemas.openxmlformats.org/officeDocument/2006/relationships/image" Target="../media/image17.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4.jpg"/><Relationship Id="rId3" Type="http://schemas.openxmlformats.org/officeDocument/2006/relationships/image" Target="../media/image17.png"/><Relationship Id="rId4" Type="http://schemas.openxmlformats.org/officeDocument/2006/relationships/image" Target="../media/image2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jpg"/><Relationship Id="rId3" Type="http://schemas.openxmlformats.org/officeDocument/2006/relationships/image" Target="../media/image38.png"/><Relationship Id="rId4" Type="http://schemas.openxmlformats.org/officeDocument/2006/relationships/image" Target="../media/image2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jpg"/><Relationship Id="rId3" Type="http://schemas.openxmlformats.org/officeDocument/2006/relationships/image" Target="../media/image39.png"/><Relationship Id="rId4" Type="http://schemas.openxmlformats.org/officeDocument/2006/relationships/image" Target="../media/image2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43.png"/><Relationship Id="rId4" Type="http://schemas.openxmlformats.org/officeDocument/2006/relationships/image" Target="../media/image2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 Id="rId3" Type="http://schemas.openxmlformats.org/officeDocument/2006/relationships/image" Target="../media/image41.png"/><Relationship Id="rId4" Type="http://schemas.openxmlformats.org/officeDocument/2006/relationships/image" Target="../media/image27.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3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1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40.jpg"/><Relationship Id="rId4" Type="http://schemas.openxmlformats.org/officeDocument/2006/relationships/image" Target="../media/image4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3.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0.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 Id="rId3" Type="http://schemas.openxmlformats.org/officeDocument/2006/relationships/image" Target="../media/image68.jpg"/><Relationship Id="rId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cSld name="CUSTOM_2">
    <p:spTree>
      <p:nvGrpSpPr>
        <p:cNvPr id="9" name="Shape 9"/>
        <p:cNvGrpSpPr/>
        <p:nvPr/>
      </p:nvGrpSpPr>
      <p:grpSpPr>
        <a:xfrm>
          <a:off x="0" y="0"/>
          <a:ext cx="0" cy="0"/>
          <a:chOff x="0" y="0"/>
          <a:chExt cx="0" cy="0"/>
        </a:xfrm>
      </p:grpSpPr>
      <p:sp>
        <p:nvSpPr>
          <p:cNvPr id="10" name="Google Shape;10;p2"/>
          <p:cNvSpPr/>
          <p:nvPr/>
        </p:nvSpPr>
        <p:spPr>
          <a:xfrm>
            <a:off x="0" y="4246050"/>
            <a:ext cx="9144000" cy="8973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 name="Google Shape;11;p2"/>
          <p:cNvPicPr preferRelativeResize="0"/>
          <p:nvPr/>
        </p:nvPicPr>
        <p:blipFill>
          <a:blip r:embed="rId2">
            <a:alphaModFix/>
          </a:blip>
          <a:stretch>
            <a:fillRect/>
          </a:stretch>
        </p:blipFill>
        <p:spPr>
          <a:xfrm>
            <a:off x="0" y="0"/>
            <a:ext cx="7715250" cy="5143500"/>
          </a:xfrm>
          <a:prstGeom prst="rect">
            <a:avLst/>
          </a:prstGeom>
          <a:noFill/>
          <a:ln>
            <a:noFill/>
          </a:ln>
        </p:spPr>
      </p:pic>
      <p:sp>
        <p:nvSpPr>
          <p:cNvPr id="12" name="Google Shape;12;p2"/>
          <p:cNvSpPr/>
          <p:nvPr/>
        </p:nvSpPr>
        <p:spPr>
          <a:xfrm>
            <a:off x="2379225" y="0"/>
            <a:ext cx="5395200" cy="5143500"/>
          </a:xfrm>
          <a:prstGeom prst="rect">
            <a:avLst/>
          </a:prstGeom>
          <a:gradFill>
            <a:gsLst>
              <a:gs pos="0">
                <a:srgbClr val="FFFAED"/>
              </a:gs>
              <a:gs pos="37000">
                <a:srgbClr val="FFFAED"/>
              </a:gs>
              <a:gs pos="100000">
                <a:srgbClr val="FFFAED">
                  <a:alpha val="0"/>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 name="Google Shape;13;p2"/>
          <p:cNvPicPr preferRelativeResize="0"/>
          <p:nvPr/>
        </p:nvPicPr>
        <p:blipFill rotWithShape="1">
          <a:blip r:embed="rId3">
            <a:alphaModFix/>
          </a:blip>
          <a:srcRect b="0" l="0" r="0" t="0"/>
          <a:stretch/>
        </p:blipFill>
        <p:spPr>
          <a:xfrm>
            <a:off x="6031366" y="374050"/>
            <a:ext cx="2314620" cy="277200"/>
          </a:xfrm>
          <a:prstGeom prst="rect">
            <a:avLst/>
          </a:prstGeom>
          <a:noFill/>
          <a:ln>
            <a:noFill/>
          </a:ln>
        </p:spPr>
      </p:pic>
      <p:pic>
        <p:nvPicPr>
          <p:cNvPr id="14" name="Google Shape;14;p2"/>
          <p:cNvPicPr preferRelativeResize="0"/>
          <p:nvPr/>
        </p:nvPicPr>
        <p:blipFill rotWithShape="1">
          <a:blip r:embed="rId4">
            <a:alphaModFix/>
          </a:blip>
          <a:srcRect b="-173" l="-1931" r="-3598" t="-8462"/>
          <a:stretch/>
        </p:blipFill>
        <p:spPr>
          <a:xfrm>
            <a:off x="0" y="0"/>
            <a:ext cx="4835775" cy="5143501"/>
          </a:xfrm>
          <a:prstGeom prst="rect">
            <a:avLst/>
          </a:prstGeom>
          <a:noFill/>
          <a:ln>
            <a:noFill/>
          </a:ln>
        </p:spPr>
      </p:pic>
      <p:pic>
        <p:nvPicPr>
          <p:cNvPr id="15" name="Google Shape;15;p2"/>
          <p:cNvPicPr preferRelativeResize="0"/>
          <p:nvPr/>
        </p:nvPicPr>
        <p:blipFill rotWithShape="1">
          <a:blip r:embed="rId5">
            <a:alphaModFix/>
          </a:blip>
          <a:srcRect b="0" l="0" r="0" t="27682"/>
          <a:stretch/>
        </p:blipFill>
        <p:spPr>
          <a:xfrm>
            <a:off x="314325" y="0"/>
            <a:ext cx="4567923" cy="3711073"/>
          </a:xfrm>
          <a:prstGeom prst="rect">
            <a:avLst/>
          </a:prstGeom>
          <a:noFill/>
          <a:ln>
            <a:noFill/>
          </a:ln>
        </p:spPr>
      </p:pic>
      <p:pic>
        <p:nvPicPr>
          <p:cNvPr id="16" name="Google Shape;16;p2"/>
          <p:cNvPicPr preferRelativeResize="0"/>
          <p:nvPr/>
        </p:nvPicPr>
        <p:blipFill rotWithShape="1">
          <a:blip r:embed="rId4">
            <a:alphaModFix/>
          </a:blip>
          <a:srcRect b="-173" l="54400" r="-3596" t="-8462"/>
          <a:stretch/>
        </p:blipFill>
        <p:spPr>
          <a:xfrm>
            <a:off x="2581400" y="0"/>
            <a:ext cx="2254375" cy="5143501"/>
          </a:xfrm>
          <a:prstGeom prst="rect">
            <a:avLst/>
          </a:prstGeom>
          <a:noFill/>
          <a:ln>
            <a:noFill/>
          </a:ln>
        </p:spPr>
      </p:pic>
      <p:pic>
        <p:nvPicPr>
          <p:cNvPr id="17" name="Google Shape;17;p2"/>
          <p:cNvPicPr preferRelativeResize="0"/>
          <p:nvPr/>
        </p:nvPicPr>
        <p:blipFill rotWithShape="1">
          <a:blip r:embed="rId4">
            <a:alphaModFix/>
          </a:blip>
          <a:srcRect b="62267" l="37151" r="-3601" t="-8463"/>
          <a:stretch/>
        </p:blipFill>
        <p:spPr>
          <a:xfrm>
            <a:off x="1790825" y="0"/>
            <a:ext cx="3044951" cy="2187150"/>
          </a:xfrm>
          <a:prstGeom prst="rect">
            <a:avLst/>
          </a:prstGeom>
          <a:noFill/>
          <a:ln>
            <a:noFill/>
          </a:ln>
        </p:spPr>
      </p:pic>
      <p:sp>
        <p:nvSpPr>
          <p:cNvPr id="18" name="Google Shape;18;p2"/>
          <p:cNvSpPr txBox="1"/>
          <p:nvPr>
            <p:ph type="title"/>
          </p:nvPr>
        </p:nvSpPr>
        <p:spPr>
          <a:xfrm>
            <a:off x="4588550" y="1412650"/>
            <a:ext cx="3757500" cy="1843200"/>
          </a:xfrm>
          <a:prstGeom prst="rect">
            <a:avLst/>
          </a:prstGeom>
        </p:spPr>
        <p:txBody>
          <a:bodyPr anchorCtr="0" anchor="b" bIns="0" lIns="0" spcFirstLastPara="1" rIns="0" wrap="square" tIns="0">
            <a:noAutofit/>
          </a:bodyPr>
          <a:lstStyle>
            <a:lvl1pPr lvl="0" rtl="0" algn="r">
              <a:lnSpc>
                <a:spcPct val="80000"/>
              </a:lnSpc>
              <a:spcBef>
                <a:spcPts val="0"/>
              </a:spcBef>
              <a:spcAft>
                <a:spcPts val="0"/>
              </a:spcAft>
              <a:buClr>
                <a:schemeClr val="lt2"/>
              </a:buClr>
              <a:buSzPts val="3600"/>
              <a:buNone/>
              <a:defRPr sz="3600">
                <a:solidFill>
                  <a:schemeClr val="lt2"/>
                </a:solidFill>
              </a:defRPr>
            </a:lvl1pPr>
            <a:lvl2pPr lvl="1" rtl="0" algn="r">
              <a:spcBef>
                <a:spcPts val="0"/>
              </a:spcBef>
              <a:spcAft>
                <a:spcPts val="0"/>
              </a:spcAft>
              <a:buClr>
                <a:schemeClr val="lt2"/>
              </a:buClr>
              <a:buSzPts val="4800"/>
              <a:buNone/>
              <a:defRPr b="1" sz="4800">
                <a:solidFill>
                  <a:schemeClr val="lt2"/>
                </a:solidFill>
              </a:defRPr>
            </a:lvl2pPr>
            <a:lvl3pPr lvl="2" rtl="0" algn="r">
              <a:spcBef>
                <a:spcPts val="0"/>
              </a:spcBef>
              <a:spcAft>
                <a:spcPts val="0"/>
              </a:spcAft>
              <a:buClr>
                <a:schemeClr val="lt2"/>
              </a:buClr>
              <a:buSzPts val="4800"/>
              <a:buNone/>
              <a:defRPr b="1" sz="4800">
                <a:solidFill>
                  <a:schemeClr val="lt2"/>
                </a:solidFill>
              </a:defRPr>
            </a:lvl3pPr>
            <a:lvl4pPr lvl="3" rtl="0" algn="r">
              <a:spcBef>
                <a:spcPts val="0"/>
              </a:spcBef>
              <a:spcAft>
                <a:spcPts val="0"/>
              </a:spcAft>
              <a:buClr>
                <a:schemeClr val="lt2"/>
              </a:buClr>
              <a:buSzPts val="4800"/>
              <a:buNone/>
              <a:defRPr b="1" sz="4800">
                <a:solidFill>
                  <a:schemeClr val="lt2"/>
                </a:solidFill>
              </a:defRPr>
            </a:lvl4pPr>
            <a:lvl5pPr lvl="4" rtl="0" algn="r">
              <a:spcBef>
                <a:spcPts val="0"/>
              </a:spcBef>
              <a:spcAft>
                <a:spcPts val="0"/>
              </a:spcAft>
              <a:buClr>
                <a:schemeClr val="lt2"/>
              </a:buClr>
              <a:buSzPts val="4800"/>
              <a:buNone/>
              <a:defRPr b="1" sz="4800">
                <a:solidFill>
                  <a:schemeClr val="lt2"/>
                </a:solidFill>
              </a:defRPr>
            </a:lvl5pPr>
            <a:lvl6pPr lvl="5" rtl="0" algn="r">
              <a:spcBef>
                <a:spcPts val="0"/>
              </a:spcBef>
              <a:spcAft>
                <a:spcPts val="0"/>
              </a:spcAft>
              <a:buClr>
                <a:schemeClr val="lt2"/>
              </a:buClr>
              <a:buSzPts val="4800"/>
              <a:buNone/>
              <a:defRPr b="1" sz="4800">
                <a:solidFill>
                  <a:schemeClr val="lt2"/>
                </a:solidFill>
              </a:defRPr>
            </a:lvl6pPr>
            <a:lvl7pPr lvl="6" rtl="0" algn="r">
              <a:spcBef>
                <a:spcPts val="0"/>
              </a:spcBef>
              <a:spcAft>
                <a:spcPts val="0"/>
              </a:spcAft>
              <a:buClr>
                <a:schemeClr val="lt2"/>
              </a:buClr>
              <a:buSzPts val="4800"/>
              <a:buNone/>
              <a:defRPr b="1" sz="4800">
                <a:solidFill>
                  <a:schemeClr val="lt2"/>
                </a:solidFill>
              </a:defRPr>
            </a:lvl7pPr>
            <a:lvl8pPr lvl="7" rtl="0" algn="r">
              <a:spcBef>
                <a:spcPts val="0"/>
              </a:spcBef>
              <a:spcAft>
                <a:spcPts val="0"/>
              </a:spcAft>
              <a:buClr>
                <a:schemeClr val="lt2"/>
              </a:buClr>
              <a:buSzPts val="4800"/>
              <a:buNone/>
              <a:defRPr b="1" sz="4800">
                <a:solidFill>
                  <a:schemeClr val="lt2"/>
                </a:solidFill>
              </a:defRPr>
            </a:lvl8pPr>
            <a:lvl9pPr lvl="8" rtl="0" algn="r">
              <a:spcBef>
                <a:spcPts val="0"/>
              </a:spcBef>
              <a:spcAft>
                <a:spcPts val="0"/>
              </a:spcAft>
              <a:buClr>
                <a:schemeClr val="lt2"/>
              </a:buClr>
              <a:buSzPts val="4800"/>
              <a:buNone/>
              <a:defRPr b="1" sz="4800">
                <a:solidFill>
                  <a:schemeClr val="lt2"/>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1">
  <p:cSld name="TITLE_1_2_1_1">
    <p:spTree>
      <p:nvGrpSpPr>
        <p:cNvPr id="69" name="Shape 69"/>
        <p:cNvGrpSpPr/>
        <p:nvPr/>
      </p:nvGrpSpPr>
      <p:grpSpPr>
        <a:xfrm>
          <a:off x="0" y="0"/>
          <a:ext cx="0" cy="0"/>
          <a:chOff x="0" y="0"/>
          <a:chExt cx="0" cy="0"/>
        </a:xfrm>
      </p:grpSpPr>
      <p:sp>
        <p:nvSpPr>
          <p:cNvPr id="70" name="Google Shape;70;p1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1" name="Google Shape;71;p11"/>
          <p:cNvPicPr preferRelativeResize="0"/>
          <p:nvPr/>
        </p:nvPicPr>
        <p:blipFill>
          <a:blip r:embed="rId2">
            <a:alphaModFix/>
          </a:blip>
          <a:stretch>
            <a:fillRect/>
          </a:stretch>
        </p:blipFill>
        <p:spPr>
          <a:xfrm>
            <a:off x="6070850" y="1152525"/>
            <a:ext cx="2033726" cy="3796777"/>
          </a:xfrm>
          <a:prstGeom prst="rect">
            <a:avLst/>
          </a:prstGeom>
          <a:noFill/>
          <a:ln>
            <a:noFill/>
          </a:ln>
        </p:spPr>
      </p:pic>
      <p:sp>
        <p:nvSpPr>
          <p:cNvPr id="72" name="Google Shape;72;p11"/>
          <p:cNvSpPr/>
          <p:nvPr>
            <p:ph idx="2" type="pic"/>
          </p:nvPr>
        </p:nvSpPr>
        <p:spPr>
          <a:xfrm>
            <a:off x="6331125" y="1406955"/>
            <a:ext cx="1513200" cy="3288000"/>
          </a:xfrm>
          <a:prstGeom prst="roundRect">
            <a:avLst>
              <a:gd fmla="val 12012" name="adj"/>
            </a:avLst>
          </a:prstGeom>
          <a:noFill/>
          <a:ln>
            <a:noFill/>
          </a:ln>
        </p:spPr>
      </p:sp>
      <p:sp>
        <p:nvSpPr>
          <p:cNvPr id="73" name="Google Shape;73;p11"/>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4" name="Google Shape;74;p11"/>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75" name="Google Shape;75;p11"/>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76" name="Google Shape;76;p11"/>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1 1">
  <p:cSld name="TITLE_1_2_1_1_1">
    <p:spTree>
      <p:nvGrpSpPr>
        <p:cNvPr id="77" name="Shape 77"/>
        <p:cNvGrpSpPr/>
        <p:nvPr/>
      </p:nvGrpSpPr>
      <p:grpSpPr>
        <a:xfrm>
          <a:off x="0" y="0"/>
          <a:ext cx="0" cy="0"/>
          <a:chOff x="0" y="0"/>
          <a:chExt cx="0" cy="0"/>
        </a:xfrm>
      </p:grpSpPr>
      <p:sp>
        <p:nvSpPr>
          <p:cNvPr id="78" name="Google Shape;78;p1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9" name="Google Shape;79;p12"/>
          <p:cNvPicPr preferRelativeResize="0"/>
          <p:nvPr/>
        </p:nvPicPr>
        <p:blipFill>
          <a:blip r:embed="rId2">
            <a:alphaModFix/>
          </a:blip>
          <a:stretch>
            <a:fillRect/>
          </a:stretch>
        </p:blipFill>
        <p:spPr>
          <a:xfrm>
            <a:off x="6081700" y="1131925"/>
            <a:ext cx="2012024" cy="3804826"/>
          </a:xfrm>
          <a:prstGeom prst="rect">
            <a:avLst/>
          </a:prstGeom>
          <a:noFill/>
          <a:ln>
            <a:noFill/>
          </a:ln>
        </p:spPr>
      </p:pic>
      <p:sp>
        <p:nvSpPr>
          <p:cNvPr id="80" name="Google Shape;80;p12"/>
          <p:cNvSpPr/>
          <p:nvPr>
            <p:ph idx="2" type="pic"/>
          </p:nvPr>
        </p:nvSpPr>
        <p:spPr>
          <a:xfrm>
            <a:off x="6350976" y="1405302"/>
            <a:ext cx="1473600" cy="3273300"/>
          </a:xfrm>
          <a:prstGeom prst="roundRect">
            <a:avLst>
              <a:gd fmla="val 8627" name="adj"/>
            </a:avLst>
          </a:prstGeom>
          <a:noFill/>
          <a:ln>
            <a:noFill/>
          </a:ln>
        </p:spPr>
      </p:sp>
      <p:sp>
        <p:nvSpPr>
          <p:cNvPr id="81" name="Google Shape;81;p12"/>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82" name="Google Shape;82;p12"/>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83" name="Google Shape;83;p12"/>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84" name="Google Shape;84;p12"/>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1">
  <p:cSld name="TITLE_1_1">
    <p:spTree>
      <p:nvGrpSpPr>
        <p:cNvPr id="85" name="Shape 85"/>
        <p:cNvGrpSpPr/>
        <p:nvPr/>
      </p:nvGrpSpPr>
      <p:grpSpPr>
        <a:xfrm>
          <a:off x="0" y="0"/>
          <a:ext cx="0" cy="0"/>
          <a:chOff x="0" y="0"/>
          <a:chExt cx="0" cy="0"/>
        </a:xfrm>
      </p:grpSpPr>
      <p:pic>
        <p:nvPicPr>
          <p:cNvPr id="86" name="Google Shape;86;p13"/>
          <p:cNvPicPr preferRelativeResize="0"/>
          <p:nvPr/>
        </p:nvPicPr>
        <p:blipFill>
          <a:blip r:embed="rId2">
            <a:alphaModFix/>
          </a:blip>
          <a:stretch>
            <a:fillRect/>
          </a:stretch>
        </p:blipFill>
        <p:spPr>
          <a:xfrm>
            <a:off x="3976273" y="2355175"/>
            <a:ext cx="1191449" cy="2224323"/>
          </a:xfrm>
          <a:prstGeom prst="rect">
            <a:avLst/>
          </a:prstGeom>
          <a:noFill/>
          <a:ln>
            <a:noFill/>
          </a:ln>
        </p:spPr>
      </p:pic>
      <p:pic>
        <p:nvPicPr>
          <p:cNvPr id="87" name="Google Shape;87;p13"/>
          <p:cNvPicPr preferRelativeResize="0"/>
          <p:nvPr/>
        </p:nvPicPr>
        <p:blipFill>
          <a:blip r:embed="rId2">
            <a:alphaModFix/>
          </a:blip>
          <a:stretch>
            <a:fillRect/>
          </a:stretch>
        </p:blipFill>
        <p:spPr>
          <a:xfrm>
            <a:off x="2409648" y="1908500"/>
            <a:ext cx="1191449" cy="2224323"/>
          </a:xfrm>
          <a:prstGeom prst="rect">
            <a:avLst/>
          </a:prstGeom>
          <a:noFill/>
          <a:ln>
            <a:noFill/>
          </a:ln>
        </p:spPr>
      </p:pic>
      <p:pic>
        <p:nvPicPr>
          <p:cNvPr id="88" name="Google Shape;88;p13"/>
          <p:cNvPicPr preferRelativeResize="0"/>
          <p:nvPr/>
        </p:nvPicPr>
        <p:blipFill>
          <a:blip r:embed="rId2">
            <a:alphaModFix/>
          </a:blip>
          <a:stretch>
            <a:fillRect/>
          </a:stretch>
        </p:blipFill>
        <p:spPr>
          <a:xfrm>
            <a:off x="5542898" y="1908500"/>
            <a:ext cx="1191449" cy="2224323"/>
          </a:xfrm>
          <a:prstGeom prst="rect">
            <a:avLst/>
          </a:prstGeom>
          <a:noFill/>
          <a:ln>
            <a:noFill/>
          </a:ln>
        </p:spPr>
      </p:pic>
      <p:pic>
        <p:nvPicPr>
          <p:cNvPr id="89" name="Google Shape;89;p13"/>
          <p:cNvPicPr preferRelativeResize="0"/>
          <p:nvPr/>
        </p:nvPicPr>
        <p:blipFill>
          <a:blip r:embed="rId2">
            <a:alphaModFix/>
          </a:blip>
          <a:stretch>
            <a:fillRect/>
          </a:stretch>
        </p:blipFill>
        <p:spPr>
          <a:xfrm>
            <a:off x="7109523" y="2355213"/>
            <a:ext cx="1191449" cy="2224323"/>
          </a:xfrm>
          <a:prstGeom prst="rect">
            <a:avLst/>
          </a:prstGeom>
          <a:noFill/>
          <a:ln>
            <a:noFill/>
          </a:ln>
        </p:spPr>
      </p:pic>
      <p:pic>
        <p:nvPicPr>
          <p:cNvPr id="90" name="Google Shape;90;p13"/>
          <p:cNvPicPr preferRelativeResize="0"/>
          <p:nvPr/>
        </p:nvPicPr>
        <p:blipFill>
          <a:blip r:embed="rId2">
            <a:alphaModFix/>
          </a:blip>
          <a:stretch>
            <a:fillRect/>
          </a:stretch>
        </p:blipFill>
        <p:spPr>
          <a:xfrm>
            <a:off x="843023" y="2355263"/>
            <a:ext cx="1191449" cy="2224323"/>
          </a:xfrm>
          <a:prstGeom prst="rect">
            <a:avLst/>
          </a:prstGeom>
          <a:noFill/>
          <a:ln>
            <a:noFill/>
          </a:ln>
        </p:spPr>
      </p:pic>
      <p:sp>
        <p:nvSpPr>
          <p:cNvPr id="91" name="Google Shape;91;p13"/>
          <p:cNvSpPr/>
          <p:nvPr>
            <p:ph idx="2" type="pic"/>
          </p:nvPr>
        </p:nvSpPr>
        <p:spPr>
          <a:xfrm>
            <a:off x="995504" y="2504319"/>
            <a:ext cx="886500" cy="1926300"/>
          </a:xfrm>
          <a:prstGeom prst="roundRect">
            <a:avLst>
              <a:gd fmla="val 12219" name="adj"/>
            </a:avLst>
          </a:prstGeom>
          <a:noFill/>
          <a:ln>
            <a:noFill/>
          </a:ln>
        </p:spPr>
      </p:sp>
      <p:sp>
        <p:nvSpPr>
          <p:cNvPr id="92" name="Google Shape;92;p1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93" name="Google Shape;93;p13"/>
          <p:cNvSpPr/>
          <p:nvPr>
            <p:ph idx="3" type="pic"/>
          </p:nvPr>
        </p:nvSpPr>
        <p:spPr>
          <a:xfrm>
            <a:off x="2562129" y="2057507"/>
            <a:ext cx="886500" cy="1926300"/>
          </a:xfrm>
          <a:prstGeom prst="roundRect">
            <a:avLst>
              <a:gd fmla="val 12219" name="adj"/>
            </a:avLst>
          </a:prstGeom>
          <a:noFill/>
          <a:ln>
            <a:noFill/>
          </a:ln>
        </p:spPr>
      </p:sp>
      <p:sp>
        <p:nvSpPr>
          <p:cNvPr id="94" name="Google Shape;94;p13"/>
          <p:cNvSpPr/>
          <p:nvPr>
            <p:ph idx="4" type="pic"/>
          </p:nvPr>
        </p:nvSpPr>
        <p:spPr>
          <a:xfrm>
            <a:off x="4128754" y="2504332"/>
            <a:ext cx="886500" cy="1926300"/>
          </a:xfrm>
          <a:prstGeom prst="roundRect">
            <a:avLst>
              <a:gd fmla="val 12219" name="adj"/>
            </a:avLst>
          </a:prstGeom>
          <a:noFill/>
          <a:ln>
            <a:noFill/>
          </a:ln>
        </p:spPr>
      </p:sp>
      <p:sp>
        <p:nvSpPr>
          <p:cNvPr id="95" name="Google Shape;95;p13"/>
          <p:cNvSpPr/>
          <p:nvPr>
            <p:ph idx="5" type="pic"/>
          </p:nvPr>
        </p:nvSpPr>
        <p:spPr>
          <a:xfrm>
            <a:off x="5695379" y="2057507"/>
            <a:ext cx="886500" cy="1926300"/>
          </a:xfrm>
          <a:prstGeom prst="roundRect">
            <a:avLst>
              <a:gd fmla="val 12219" name="adj"/>
            </a:avLst>
          </a:prstGeom>
          <a:noFill/>
          <a:ln>
            <a:noFill/>
          </a:ln>
        </p:spPr>
      </p:sp>
      <p:sp>
        <p:nvSpPr>
          <p:cNvPr id="96" name="Google Shape;96;p13"/>
          <p:cNvSpPr/>
          <p:nvPr>
            <p:ph idx="6" type="pic"/>
          </p:nvPr>
        </p:nvSpPr>
        <p:spPr>
          <a:xfrm>
            <a:off x="7262004" y="2504194"/>
            <a:ext cx="886500" cy="1926300"/>
          </a:xfrm>
          <a:prstGeom prst="roundRect">
            <a:avLst>
              <a:gd fmla="val 12219" name="adj"/>
            </a:avLst>
          </a:prstGeom>
          <a:noFill/>
          <a:ln>
            <a:noFill/>
          </a:ln>
        </p:spPr>
      </p:sp>
      <p:sp>
        <p:nvSpPr>
          <p:cNvPr id="97" name="Google Shape;97;p13"/>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98" name="Google Shape;98;p13"/>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99" name="Google Shape;99;p13"/>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100" name="Google Shape;100;p13"/>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1 1">
  <p:cSld name="TITLE_1_1_1">
    <p:spTree>
      <p:nvGrpSpPr>
        <p:cNvPr id="101" name="Shape 101"/>
        <p:cNvGrpSpPr/>
        <p:nvPr/>
      </p:nvGrpSpPr>
      <p:grpSpPr>
        <a:xfrm>
          <a:off x="0" y="0"/>
          <a:ext cx="0" cy="0"/>
          <a:chOff x="0" y="0"/>
          <a:chExt cx="0" cy="0"/>
        </a:xfrm>
      </p:grpSpPr>
      <p:pic>
        <p:nvPicPr>
          <p:cNvPr id="102" name="Google Shape;102;p14"/>
          <p:cNvPicPr preferRelativeResize="0"/>
          <p:nvPr/>
        </p:nvPicPr>
        <p:blipFill>
          <a:blip r:embed="rId2">
            <a:alphaModFix/>
          </a:blip>
          <a:stretch>
            <a:fillRect/>
          </a:stretch>
        </p:blipFill>
        <p:spPr>
          <a:xfrm>
            <a:off x="7109525" y="2345284"/>
            <a:ext cx="1191449" cy="2253102"/>
          </a:xfrm>
          <a:prstGeom prst="rect">
            <a:avLst/>
          </a:prstGeom>
          <a:noFill/>
          <a:ln>
            <a:noFill/>
          </a:ln>
        </p:spPr>
      </p:pic>
      <p:sp>
        <p:nvSpPr>
          <p:cNvPr id="103" name="Google Shape;103;p14"/>
          <p:cNvSpPr/>
          <p:nvPr>
            <p:ph idx="2" type="pic"/>
          </p:nvPr>
        </p:nvSpPr>
        <p:spPr>
          <a:xfrm>
            <a:off x="7268980" y="2507169"/>
            <a:ext cx="872700" cy="1938300"/>
          </a:xfrm>
          <a:prstGeom prst="roundRect">
            <a:avLst>
              <a:gd fmla="val 8627" name="adj"/>
            </a:avLst>
          </a:prstGeom>
          <a:noFill/>
          <a:ln>
            <a:noFill/>
          </a:ln>
        </p:spPr>
      </p:sp>
      <p:pic>
        <p:nvPicPr>
          <p:cNvPr id="104" name="Google Shape;104;p14"/>
          <p:cNvPicPr preferRelativeResize="0"/>
          <p:nvPr/>
        </p:nvPicPr>
        <p:blipFill>
          <a:blip r:embed="rId2">
            <a:alphaModFix/>
          </a:blip>
          <a:stretch>
            <a:fillRect/>
          </a:stretch>
        </p:blipFill>
        <p:spPr>
          <a:xfrm>
            <a:off x="3976275" y="2340784"/>
            <a:ext cx="1191449" cy="2253102"/>
          </a:xfrm>
          <a:prstGeom prst="rect">
            <a:avLst/>
          </a:prstGeom>
          <a:noFill/>
          <a:ln>
            <a:noFill/>
          </a:ln>
        </p:spPr>
      </p:pic>
      <p:sp>
        <p:nvSpPr>
          <p:cNvPr id="105" name="Google Shape;105;p14"/>
          <p:cNvSpPr/>
          <p:nvPr>
            <p:ph idx="3" type="pic"/>
          </p:nvPr>
        </p:nvSpPr>
        <p:spPr>
          <a:xfrm>
            <a:off x="4135730" y="2502669"/>
            <a:ext cx="872700" cy="1938300"/>
          </a:xfrm>
          <a:prstGeom prst="roundRect">
            <a:avLst>
              <a:gd fmla="val 8627" name="adj"/>
            </a:avLst>
          </a:prstGeom>
          <a:noFill/>
          <a:ln>
            <a:noFill/>
          </a:ln>
        </p:spPr>
      </p:sp>
      <p:pic>
        <p:nvPicPr>
          <p:cNvPr id="106" name="Google Shape;106;p14"/>
          <p:cNvPicPr preferRelativeResize="0"/>
          <p:nvPr/>
        </p:nvPicPr>
        <p:blipFill>
          <a:blip r:embed="rId2">
            <a:alphaModFix/>
          </a:blip>
          <a:stretch>
            <a:fillRect/>
          </a:stretch>
        </p:blipFill>
        <p:spPr>
          <a:xfrm>
            <a:off x="5542900" y="1894121"/>
            <a:ext cx="1191449" cy="2253102"/>
          </a:xfrm>
          <a:prstGeom prst="rect">
            <a:avLst/>
          </a:prstGeom>
          <a:noFill/>
          <a:ln>
            <a:noFill/>
          </a:ln>
        </p:spPr>
      </p:pic>
      <p:sp>
        <p:nvSpPr>
          <p:cNvPr id="107" name="Google Shape;107;p14"/>
          <p:cNvSpPr/>
          <p:nvPr>
            <p:ph idx="4" type="pic"/>
          </p:nvPr>
        </p:nvSpPr>
        <p:spPr>
          <a:xfrm>
            <a:off x="5702355" y="2056007"/>
            <a:ext cx="872700" cy="1938300"/>
          </a:xfrm>
          <a:prstGeom prst="roundRect">
            <a:avLst>
              <a:gd fmla="val 8627" name="adj"/>
            </a:avLst>
          </a:prstGeom>
          <a:noFill/>
          <a:ln>
            <a:noFill/>
          </a:ln>
        </p:spPr>
      </p:sp>
      <p:pic>
        <p:nvPicPr>
          <p:cNvPr id="108" name="Google Shape;108;p14"/>
          <p:cNvPicPr preferRelativeResize="0"/>
          <p:nvPr/>
        </p:nvPicPr>
        <p:blipFill>
          <a:blip r:embed="rId2">
            <a:alphaModFix/>
          </a:blip>
          <a:stretch>
            <a:fillRect/>
          </a:stretch>
        </p:blipFill>
        <p:spPr>
          <a:xfrm>
            <a:off x="843025" y="2340784"/>
            <a:ext cx="1191449" cy="2253102"/>
          </a:xfrm>
          <a:prstGeom prst="rect">
            <a:avLst/>
          </a:prstGeom>
          <a:noFill/>
          <a:ln>
            <a:noFill/>
          </a:ln>
        </p:spPr>
      </p:pic>
      <p:sp>
        <p:nvSpPr>
          <p:cNvPr id="109" name="Google Shape;109;p14"/>
          <p:cNvSpPr/>
          <p:nvPr>
            <p:ph idx="5" type="pic"/>
          </p:nvPr>
        </p:nvSpPr>
        <p:spPr>
          <a:xfrm>
            <a:off x="1002480" y="2502669"/>
            <a:ext cx="872700" cy="1938300"/>
          </a:xfrm>
          <a:prstGeom prst="roundRect">
            <a:avLst>
              <a:gd fmla="val 8627" name="adj"/>
            </a:avLst>
          </a:prstGeom>
          <a:noFill/>
          <a:ln>
            <a:noFill/>
          </a:ln>
        </p:spPr>
      </p:sp>
      <p:pic>
        <p:nvPicPr>
          <p:cNvPr id="110" name="Google Shape;110;p14"/>
          <p:cNvPicPr preferRelativeResize="0"/>
          <p:nvPr/>
        </p:nvPicPr>
        <p:blipFill>
          <a:blip r:embed="rId2">
            <a:alphaModFix/>
          </a:blip>
          <a:stretch>
            <a:fillRect/>
          </a:stretch>
        </p:blipFill>
        <p:spPr>
          <a:xfrm>
            <a:off x="2409650" y="1894121"/>
            <a:ext cx="1191449" cy="2253102"/>
          </a:xfrm>
          <a:prstGeom prst="rect">
            <a:avLst/>
          </a:prstGeom>
          <a:noFill/>
          <a:ln>
            <a:noFill/>
          </a:ln>
        </p:spPr>
      </p:pic>
      <p:sp>
        <p:nvSpPr>
          <p:cNvPr id="111" name="Google Shape;111;p14"/>
          <p:cNvSpPr/>
          <p:nvPr>
            <p:ph idx="6" type="pic"/>
          </p:nvPr>
        </p:nvSpPr>
        <p:spPr>
          <a:xfrm>
            <a:off x="2569105" y="2056007"/>
            <a:ext cx="872700" cy="1938300"/>
          </a:xfrm>
          <a:prstGeom prst="roundRect">
            <a:avLst>
              <a:gd fmla="val 8627" name="adj"/>
            </a:avLst>
          </a:prstGeom>
          <a:noFill/>
          <a:ln>
            <a:noFill/>
          </a:ln>
        </p:spPr>
      </p:sp>
      <p:sp>
        <p:nvSpPr>
          <p:cNvPr id="112" name="Google Shape;112;p1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113" name="Google Shape;113;p14"/>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114" name="Google Shape;114;p14"/>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115" name="Google Shape;115;p14"/>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116" name="Google Shape;116;p14"/>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cSld name="CUSTOM">
    <p:bg>
      <p:bgPr>
        <a:solidFill>
          <a:schemeClr val="lt2"/>
        </a:solidFill>
      </p:bgPr>
    </p:bg>
    <p:spTree>
      <p:nvGrpSpPr>
        <p:cNvPr id="117" name="Shape 117"/>
        <p:cNvGrpSpPr/>
        <p:nvPr/>
      </p:nvGrpSpPr>
      <p:grpSpPr>
        <a:xfrm>
          <a:off x="0" y="0"/>
          <a:ext cx="0" cy="0"/>
          <a:chOff x="0" y="0"/>
          <a:chExt cx="0" cy="0"/>
        </a:xfrm>
      </p:grpSpPr>
      <p:pic>
        <p:nvPicPr>
          <p:cNvPr id="118" name="Google Shape;118;p15"/>
          <p:cNvPicPr preferRelativeResize="0"/>
          <p:nvPr/>
        </p:nvPicPr>
        <p:blipFill>
          <a:blip r:embed="rId2">
            <a:alphaModFix/>
          </a:blip>
          <a:stretch>
            <a:fillRect/>
          </a:stretch>
        </p:blipFill>
        <p:spPr>
          <a:xfrm>
            <a:off x="1428750" y="0"/>
            <a:ext cx="7715250" cy="5143500"/>
          </a:xfrm>
          <a:prstGeom prst="rect">
            <a:avLst/>
          </a:prstGeom>
          <a:noFill/>
          <a:ln>
            <a:noFill/>
          </a:ln>
        </p:spPr>
      </p:pic>
      <p:sp>
        <p:nvSpPr>
          <p:cNvPr id="119" name="Google Shape;119;p1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20" name="Google Shape;120;p15"/>
          <p:cNvPicPr preferRelativeResize="0"/>
          <p:nvPr/>
        </p:nvPicPr>
        <p:blipFill rotWithShape="1">
          <a:blip r:embed="rId3">
            <a:alphaModFix/>
          </a:blip>
          <a:srcRect b="-5950" l="23397" r="18238" t="14400"/>
          <a:stretch/>
        </p:blipFill>
        <p:spPr>
          <a:xfrm>
            <a:off x="4917475" y="0"/>
            <a:ext cx="4226524" cy="5051576"/>
          </a:xfrm>
          <a:prstGeom prst="rect">
            <a:avLst/>
          </a:prstGeom>
          <a:noFill/>
          <a:ln>
            <a:noFill/>
          </a:ln>
        </p:spPr>
      </p:pic>
      <p:pic>
        <p:nvPicPr>
          <p:cNvPr id="121" name="Google Shape;121;p15"/>
          <p:cNvPicPr preferRelativeResize="0"/>
          <p:nvPr/>
        </p:nvPicPr>
        <p:blipFill rotWithShape="1">
          <a:blip r:embed="rId4">
            <a:alphaModFix/>
          </a:blip>
          <a:srcRect b="55859" l="-17704" r="-7593" t="-946"/>
          <a:stretch/>
        </p:blipFill>
        <p:spPr>
          <a:xfrm>
            <a:off x="1411525" y="0"/>
            <a:ext cx="7732475" cy="2297274"/>
          </a:xfrm>
          <a:prstGeom prst="rect">
            <a:avLst/>
          </a:prstGeom>
          <a:noFill/>
          <a:ln>
            <a:noFill/>
          </a:ln>
        </p:spPr>
      </p:pic>
      <p:pic>
        <p:nvPicPr>
          <p:cNvPr id="122" name="Google Shape;122;p15"/>
          <p:cNvPicPr preferRelativeResize="0"/>
          <p:nvPr/>
        </p:nvPicPr>
        <p:blipFill rotWithShape="1">
          <a:blip r:embed="rId5">
            <a:alphaModFix/>
          </a:blip>
          <a:srcRect b="45150" l="-17887" r="38174" t="38290"/>
          <a:stretch/>
        </p:blipFill>
        <p:spPr>
          <a:xfrm>
            <a:off x="1411525" y="1997425"/>
            <a:ext cx="4922125" cy="844174"/>
          </a:xfrm>
          <a:prstGeom prst="rect">
            <a:avLst/>
          </a:prstGeom>
          <a:noFill/>
          <a:ln>
            <a:noFill/>
          </a:ln>
        </p:spPr>
      </p:pic>
      <p:pic>
        <p:nvPicPr>
          <p:cNvPr id="123" name="Google Shape;123;p15"/>
          <p:cNvPicPr preferRelativeResize="0"/>
          <p:nvPr/>
        </p:nvPicPr>
        <p:blipFill rotWithShape="1">
          <a:blip r:embed="rId6">
            <a:alphaModFix/>
          </a:blip>
          <a:srcRect b="683" l="2028" r="0" t="13927"/>
          <a:stretch/>
        </p:blipFill>
        <p:spPr>
          <a:xfrm>
            <a:off x="2601675" y="754300"/>
            <a:ext cx="6079725" cy="4375350"/>
          </a:xfrm>
          <a:prstGeom prst="rect">
            <a:avLst/>
          </a:prstGeom>
          <a:noFill/>
          <a:ln>
            <a:noFill/>
          </a:ln>
        </p:spPr>
      </p:pic>
      <p:pic>
        <p:nvPicPr>
          <p:cNvPr id="124" name="Google Shape;124;p15"/>
          <p:cNvPicPr preferRelativeResize="0"/>
          <p:nvPr/>
        </p:nvPicPr>
        <p:blipFill rotWithShape="1">
          <a:blip r:embed="rId4">
            <a:alphaModFix/>
          </a:blip>
          <a:srcRect b="0" l="-17703" r="43847" t="56903"/>
          <a:stretch/>
        </p:blipFill>
        <p:spPr>
          <a:xfrm>
            <a:off x="1411525" y="2947700"/>
            <a:ext cx="4557701" cy="2195802"/>
          </a:xfrm>
          <a:prstGeom prst="rect">
            <a:avLst/>
          </a:prstGeom>
          <a:noFill/>
          <a:ln>
            <a:noFill/>
          </a:ln>
        </p:spPr>
      </p:pic>
      <p:sp>
        <p:nvSpPr>
          <p:cNvPr id="125" name="Google Shape;125;p15"/>
          <p:cNvSpPr/>
          <p:nvPr/>
        </p:nvSpPr>
        <p:spPr>
          <a:xfrm>
            <a:off x="14240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5"/>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27" name="Google Shape;127;p15"/>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p:cSld name="CUSTOM_3">
    <p:bg>
      <p:bgPr>
        <a:solidFill>
          <a:schemeClr val="lt2"/>
        </a:solidFill>
      </p:bgPr>
    </p:bg>
    <p:spTree>
      <p:nvGrpSpPr>
        <p:cNvPr id="128" name="Shape 128"/>
        <p:cNvGrpSpPr/>
        <p:nvPr/>
      </p:nvGrpSpPr>
      <p:grpSpPr>
        <a:xfrm>
          <a:off x="0" y="0"/>
          <a:ext cx="0" cy="0"/>
          <a:chOff x="0" y="0"/>
          <a:chExt cx="0" cy="0"/>
        </a:xfrm>
      </p:grpSpPr>
      <p:pic>
        <p:nvPicPr>
          <p:cNvPr id="129" name="Google Shape;129;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0" name="Google Shape;130;p16"/>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32" name="Google Shape;132;p16"/>
          <p:cNvPicPr preferRelativeResize="0"/>
          <p:nvPr/>
        </p:nvPicPr>
        <p:blipFill rotWithShape="1">
          <a:blip r:embed="rId3">
            <a:alphaModFix/>
          </a:blip>
          <a:srcRect b="0" l="3744" r="0" t="0"/>
          <a:stretch/>
        </p:blipFill>
        <p:spPr>
          <a:xfrm>
            <a:off x="1541400" y="428625"/>
            <a:ext cx="7602602" cy="4714875"/>
          </a:xfrm>
          <a:prstGeom prst="rect">
            <a:avLst/>
          </a:prstGeom>
          <a:noFill/>
          <a:ln>
            <a:noFill/>
          </a:ln>
        </p:spPr>
      </p:pic>
      <p:pic>
        <p:nvPicPr>
          <p:cNvPr id="133" name="Google Shape;133;p16"/>
          <p:cNvPicPr preferRelativeResize="0"/>
          <p:nvPr/>
        </p:nvPicPr>
        <p:blipFill rotWithShape="1">
          <a:blip r:embed="rId4">
            <a:alphaModFix/>
          </a:blip>
          <a:srcRect b="22588" l="22384" r="0" t="0"/>
          <a:stretch/>
        </p:blipFill>
        <p:spPr>
          <a:xfrm rot="10800000">
            <a:off x="730277" y="-1"/>
            <a:ext cx="8437723" cy="4733926"/>
          </a:xfrm>
          <a:prstGeom prst="rect">
            <a:avLst/>
          </a:prstGeom>
          <a:noFill/>
          <a:ln>
            <a:noFill/>
          </a:ln>
        </p:spPr>
      </p:pic>
      <p:pic>
        <p:nvPicPr>
          <p:cNvPr id="134" name="Google Shape;134;p16"/>
          <p:cNvPicPr preferRelativeResize="0"/>
          <p:nvPr/>
        </p:nvPicPr>
        <p:blipFill>
          <a:blip r:embed="rId5">
            <a:alphaModFix/>
          </a:blip>
          <a:stretch>
            <a:fillRect/>
          </a:stretch>
        </p:blipFill>
        <p:spPr>
          <a:xfrm>
            <a:off x="3779325" y="2990850"/>
            <a:ext cx="3104600" cy="2152650"/>
          </a:xfrm>
          <a:prstGeom prst="rect">
            <a:avLst/>
          </a:prstGeom>
          <a:noFill/>
          <a:ln>
            <a:noFill/>
          </a:ln>
        </p:spPr>
      </p:pic>
      <p:sp>
        <p:nvSpPr>
          <p:cNvPr id="135" name="Google Shape;135;p16"/>
          <p:cNvSpPr/>
          <p:nvPr/>
        </p:nvSpPr>
        <p:spPr>
          <a:xfrm>
            <a:off x="1500200" y="0"/>
            <a:ext cx="3638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37" name="Google Shape;137;p16"/>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pic>
        <p:nvPicPr>
          <p:cNvPr id="138" name="Google Shape;138;p16"/>
          <p:cNvPicPr preferRelativeResize="0"/>
          <p:nvPr/>
        </p:nvPicPr>
        <p:blipFill rotWithShape="1">
          <a:blip r:embed="rId3">
            <a:alphaModFix/>
          </a:blip>
          <a:srcRect b="53334" l="53931" r="0" t="0"/>
          <a:stretch/>
        </p:blipFill>
        <p:spPr>
          <a:xfrm>
            <a:off x="5505450" y="428625"/>
            <a:ext cx="3638551" cy="220027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p:cSld name="CUSTOM_3_1">
    <p:bg>
      <p:bgPr>
        <a:solidFill>
          <a:schemeClr val="lt2"/>
        </a:solidFill>
      </p:bgPr>
    </p:bg>
    <p:spTree>
      <p:nvGrpSpPr>
        <p:cNvPr id="139" name="Shape 139"/>
        <p:cNvGrpSpPr/>
        <p:nvPr/>
      </p:nvGrpSpPr>
      <p:grpSpPr>
        <a:xfrm>
          <a:off x="0" y="0"/>
          <a:ext cx="0" cy="0"/>
          <a:chOff x="0" y="0"/>
          <a:chExt cx="0" cy="0"/>
        </a:xfrm>
      </p:grpSpPr>
      <p:pic>
        <p:nvPicPr>
          <p:cNvPr id="140" name="Google Shape;140;p17"/>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41" name="Google Shape;141;p17"/>
          <p:cNvPicPr preferRelativeResize="0"/>
          <p:nvPr/>
        </p:nvPicPr>
        <p:blipFill rotWithShape="1">
          <a:blip r:embed="rId3">
            <a:alphaModFix/>
          </a:blip>
          <a:srcRect b="36342" l="22149" r="5959" t="0"/>
          <a:stretch/>
        </p:blipFill>
        <p:spPr>
          <a:xfrm rot="10800000">
            <a:off x="1517589" y="0"/>
            <a:ext cx="7629523" cy="3800075"/>
          </a:xfrm>
          <a:prstGeom prst="rect">
            <a:avLst/>
          </a:prstGeom>
          <a:noFill/>
          <a:ln>
            <a:noFill/>
          </a:ln>
        </p:spPr>
      </p:pic>
      <p:sp>
        <p:nvSpPr>
          <p:cNvPr id="142" name="Google Shape;142;p1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43" name="Google Shape;143;p17"/>
          <p:cNvPicPr preferRelativeResize="0"/>
          <p:nvPr/>
        </p:nvPicPr>
        <p:blipFill>
          <a:blip r:embed="rId4">
            <a:alphaModFix/>
          </a:blip>
          <a:stretch>
            <a:fillRect/>
          </a:stretch>
        </p:blipFill>
        <p:spPr>
          <a:xfrm>
            <a:off x="1541400" y="0"/>
            <a:ext cx="7581900" cy="5143500"/>
          </a:xfrm>
          <a:prstGeom prst="rect">
            <a:avLst/>
          </a:prstGeom>
          <a:noFill/>
          <a:ln>
            <a:noFill/>
          </a:ln>
        </p:spPr>
      </p:pic>
      <p:pic>
        <p:nvPicPr>
          <p:cNvPr id="144" name="Google Shape;144;p17"/>
          <p:cNvPicPr preferRelativeResize="0"/>
          <p:nvPr/>
        </p:nvPicPr>
        <p:blipFill rotWithShape="1">
          <a:blip r:embed="rId4">
            <a:alphaModFix/>
          </a:blip>
          <a:srcRect b="34997" l="50726" r="0" t="0"/>
          <a:stretch/>
        </p:blipFill>
        <p:spPr>
          <a:xfrm>
            <a:off x="5387350" y="0"/>
            <a:ext cx="3735950" cy="3343275"/>
          </a:xfrm>
          <a:prstGeom prst="rect">
            <a:avLst/>
          </a:prstGeom>
          <a:noFill/>
          <a:ln>
            <a:noFill/>
          </a:ln>
        </p:spPr>
      </p:pic>
      <p:sp>
        <p:nvSpPr>
          <p:cNvPr id="145" name="Google Shape;145;p17"/>
          <p:cNvSpPr/>
          <p:nvPr/>
        </p:nvSpPr>
        <p:spPr>
          <a:xfrm>
            <a:off x="1971600" y="0"/>
            <a:ext cx="3119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7"/>
          <p:cNvSpPr/>
          <p:nvPr/>
        </p:nvSpPr>
        <p:spPr>
          <a:xfrm>
            <a:off x="0" y="0"/>
            <a:ext cx="1971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7"/>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48" name="Google Shape;148;p17"/>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pic>
        <p:nvPicPr>
          <p:cNvPr id="149" name="Google Shape;149;p17"/>
          <p:cNvPicPr preferRelativeResize="0"/>
          <p:nvPr/>
        </p:nvPicPr>
        <p:blipFill rotWithShape="1">
          <a:blip r:embed="rId4">
            <a:alphaModFix/>
          </a:blip>
          <a:srcRect b="56109" l="37456" r="29658" t="0"/>
          <a:stretch/>
        </p:blipFill>
        <p:spPr>
          <a:xfrm>
            <a:off x="4381500" y="0"/>
            <a:ext cx="2493351" cy="2257424"/>
          </a:xfrm>
          <a:prstGeom prst="rect">
            <a:avLst/>
          </a:prstGeom>
          <a:noFill/>
          <a:ln>
            <a:noFill/>
          </a:ln>
        </p:spPr>
      </p:pic>
      <p:pic>
        <p:nvPicPr>
          <p:cNvPr id="150" name="Google Shape;150;p17"/>
          <p:cNvPicPr preferRelativeResize="0"/>
          <p:nvPr/>
        </p:nvPicPr>
        <p:blipFill>
          <a:blip r:embed="rId5">
            <a:alphaModFix/>
          </a:blip>
          <a:stretch>
            <a:fillRect/>
          </a:stretch>
        </p:blipFill>
        <p:spPr>
          <a:xfrm>
            <a:off x="4895850" y="3694750"/>
            <a:ext cx="4241024" cy="14487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p:cSld name="CUSTOM_3_1_1">
    <p:bg>
      <p:bgPr>
        <a:solidFill>
          <a:schemeClr val="lt2"/>
        </a:solidFill>
      </p:bgPr>
    </p:bg>
    <p:spTree>
      <p:nvGrpSpPr>
        <p:cNvPr id="151" name="Shape 151"/>
        <p:cNvGrpSpPr/>
        <p:nvPr/>
      </p:nvGrpSpPr>
      <p:grpSpPr>
        <a:xfrm>
          <a:off x="0" y="0"/>
          <a:ext cx="0" cy="0"/>
          <a:chOff x="0" y="0"/>
          <a:chExt cx="0" cy="0"/>
        </a:xfrm>
      </p:grpSpPr>
      <p:pic>
        <p:nvPicPr>
          <p:cNvPr id="152" name="Google Shape;152;p18"/>
          <p:cNvPicPr preferRelativeResize="0"/>
          <p:nvPr/>
        </p:nvPicPr>
        <p:blipFill rotWithShape="1">
          <a:blip r:embed="rId2">
            <a:alphaModFix/>
          </a:blip>
          <a:srcRect b="0" l="40387" r="0" t="0"/>
          <a:stretch/>
        </p:blipFill>
        <p:spPr>
          <a:xfrm>
            <a:off x="4170375" y="169675"/>
            <a:ext cx="4559624" cy="4898501"/>
          </a:xfrm>
          <a:prstGeom prst="rect">
            <a:avLst/>
          </a:prstGeom>
          <a:noFill/>
          <a:ln>
            <a:noFill/>
          </a:ln>
        </p:spPr>
      </p:pic>
      <p:pic>
        <p:nvPicPr>
          <p:cNvPr id="153" name="Google Shape;153;p18"/>
          <p:cNvPicPr preferRelativeResize="0"/>
          <p:nvPr/>
        </p:nvPicPr>
        <p:blipFill rotWithShape="1">
          <a:blip r:embed="rId3">
            <a:alphaModFix/>
          </a:blip>
          <a:srcRect b="0" l="49" r="39" t="0"/>
          <a:stretch/>
        </p:blipFill>
        <p:spPr>
          <a:xfrm>
            <a:off x="0" y="0"/>
            <a:ext cx="9144000" cy="5143501"/>
          </a:xfrm>
          <a:prstGeom prst="rect">
            <a:avLst/>
          </a:prstGeom>
          <a:noFill/>
          <a:ln>
            <a:noFill/>
          </a:ln>
        </p:spPr>
      </p:pic>
      <p:pic>
        <p:nvPicPr>
          <p:cNvPr id="154" name="Google Shape;154;p18"/>
          <p:cNvPicPr preferRelativeResize="0"/>
          <p:nvPr/>
        </p:nvPicPr>
        <p:blipFill rotWithShape="1">
          <a:blip r:embed="rId4">
            <a:alphaModFix/>
          </a:blip>
          <a:srcRect b="23021" l="30722" r="29899" t="22032"/>
          <a:stretch/>
        </p:blipFill>
        <p:spPr>
          <a:xfrm>
            <a:off x="2590800" y="0"/>
            <a:ext cx="6553200" cy="5143500"/>
          </a:xfrm>
          <a:prstGeom prst="rect">
            <a:avLst/>
          </a:prstGeom>
          <a:noFill/>
          <a:ln>
            <a:noFill/>
          </a:ln>
        </p:spPr>
      </p:pic>
      <p:pic>
        <p:nvPicPr>
          <p:cNvPr id="155" name="Google Shape;155;p18"/>
          <p:cNvPicPr preferRelativeResize="0"/>
          <p:nvPr/>
        </p:nvPicPr>
        <p:blipFill rotWithShape="1">
          <a:blip r:embed="rId2">
            <a:alphaModFix/>
          </a:blip>
          <a:srcRect b="42798" l="4479" r="0" t="0"/>
          <a:stretch/>
        </p:blipFill>
        <p:spPr>
          <a:xfrm>
            <a:off x="1424000" y="245874"/>
            <a:ext cx="7306001" cy="2802124"/>
          </a:xfrm>
          <a:prstGeom prst="rect">
            <a:avLst/>
          </a:prstGeom>
          <a:noFill/>
          <a:ln>
            <a:noFill/>
          </a:ln>
        </p:spPr>
      </p:pic>
      <p:sp>
        <p:nvSpPr>
          <p:cNvPr id="156" name="Google Shape;156;p1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57" name="Google Shape;157;p18"/>
          <p:cNvPicPr preferRelativeResize="0"/>
          <p:nvPr/>
        </p:nvPicPr>
        <p:blipFill rotWithShape="1">
          <a:blip r:embed="rId2">
            <a:alphaModFix/>
          </a:blip>
          <a:srcRect b="0" l="4481" r="59612" t="0"/>
          <a:stretch/>
        </p:blipFill>
        <p:spPr>
          <a:xfrm>
            <a:off x="1424000" y="245875"/>
            <a:ext cx="2746377" cy="4898501"/>
          </a:xfrm>
          <a:prstGeom prst="rect">
            <a:avLst/>
          </a:prstGeom>
          <a:noFill/>
          <a:ln>
            <a:noFill/>
          </a:ln>
        </p:spPr>
      </p:pic>
      <p:sp>
        <p:nvSpPr>
          <p:cNvPr id="158" name="Google Shape;158;p18"/>
          <p:cNvSpPr/>
          <p:nvPr/>
        </p:nvSpPr>
        <p:spPr>
          <a:xfrm>
            <a:off x="14240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61" name="Google Shape;161;p18"/>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pic>
        <p:nvPicPr>
          <p:cNvPr id="162" name="Google Shape;162;p18"/>
          <p:cNvPicPr preferRelativeResize="0"/>
          <p:nvPr/>
        </p:nvPicPr>
        <p:blipFill>
          <a:blip r:embed="rId5">
            <a:alphaModFix/>
          </a:blip>
          <a:stretch>
            <a:fillRect/>
          </a:stretch>
        </p:blipFill>
        <p:spPr>
          <a:xfrm>
            <a:off x="3933682" y="-225650"/>
            <a:ext cx="4658786" cy="514350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2">
  <p:cSld name="CUSTOM_3_1_1_1_1">
    <p:bg>
      <p:bgPr>
        <a:solidFill>
          <a:schemeClr val="lt2"/>
        </a:solidFill>
      </p:bgPr>
    </p:bg>
    <p:spTree>
      <p:nvGrpSpPr>
        <p:cNvPr id="163" name="Shape 163"/>
        <p:cNvGrpSpPr/>
        <p:nvPr/>
      </p:nvGrpSpPr>
      <p:grpSpPr>
        <a:xfrm>
          <a:off x="0" y="0"/>
          <a:ext cx="0" cy="0"/>
          <a:chOff x="0" y="0"/>
          <a:chExt cx="0" cy="0"/>
        </a:xfrm>
      </p:grpSpPr>
      <p:pic>
        <p:nvPicPr>
          <p:cNvPr id="164" name="Google Shape;164;p19"/>
          <p:cNvPicPr preferRelativeResize="0"/>
          <p:nvPr/>
        </p:nvPicPr>
        <p:blipFill>
          <a:blip r:embed="rId2">
            <a:alphaModFix/>
          </a:blip>
          <a:stretch>
            <a:fillRect/>
          </a:stretch>
        </p:blipFill>
        <p:spPr>
          <a:xfrm>
            <a:off x="0" y="-319"/>
            <a:ext cx="9144000" cy="5138738"/>
          </a:xfrm>
          <a:prstGeom prst="rect">
            <a:avLst/>
          </a:prstGeom>
          <a:noFill/>
          <a:ln>
            <a:noFill/>
          </a:ln>
        </p:spPr>
      </p:pic>
      <p:sp>
        <p:nvSpPr>
          <p:cNvPr id="165" name="Google Shape;165;p19"/>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6" name="Google Shape;166;p19"/>
          <p:cNvPicPr preferRelativeResize="0"/>
          <p:nvPr/>
        </p:nvPicPr>
        <p:blipFill rotWithShape="1">
          <a:blip r:embed="rId3">
            <a:alphaModFix/>
          </a:blip>
          <a:srcRect b="0" l="6267" r="10162" t="12257"/>
          <a:stretch/>
        </p:blipFill>
        <p:spPr>
          <a:xfrm rot="5400000">
            <a:off x="3580238" y="-414863"/>
            <a:ext cx="5153774" cy="5973750"/>
          </a:xfrm>
          <a:prstGeom prst="rect">
            <a:avLst/>
          </a:prstGeom>
          <a:noFill/>
          <a:ln>
            <a:noFill/>
          </a:ln>
        </p:spPr>
      </p:pic>
      <p:sp>
        <p:nvSpPr>
          <p:cNvPr id="167" name="Google Shape;167;p1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68" name="Google Shape;168;p19"/>
          <p:cNvPicPr preferRelativeResize="0"/>
          <p:nvPr/>
        </p:nvPicPr>
        <p:blipFill>
          <a:blip r:embed="rId4">
            <a:alphaModFix/>
          </a:blip>
          <a:stretch>
            <a:fillRect/>
          </a:stretch>
        </p:blipFill>
        <p:spPr>
          <a:xfrm>
            <a:off x="2979900" y="-2700"/>
            <a:ext cx="4781201" cy="5143501"/>
          </a:xfrm>
          <a:prstGeom prst="rect">
            <a:avLst/>
          </a:prstGeom>
          <a:noFill/>
          <a:ln>
            <a:noFill/>
          </a:ln>
        </p:spPr>
      </p:pic>
      <p:sp>
        <p:nvSpPr>
          <p:cNvPr id="169" name="Google Shape;169;p19"/>
          <p:cNvSpPr/>
          <p:nvPr/>
        </p:nvSpPr>
        <p:spPr>
          <a:xfrm>
            <a:off x="15002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9"/>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71" name="Google Shape;171;p19"/>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1">
  <p:cSld name="CUSTOM_3_1_1_1_1_1">
    <p:bg>
      <p:bgPr>
        <a:solidFill>
          <a:schemeClr val="lt2"/>
        </a:solidFill>
      </p:bgPr>
    </p:bg>
    <p:spTree>
      <p:nvGrpSpPr>
        <p:cNvPr id="172" name="Shape 172"/>
        <p:cNvGrpSpPr/>
        <p:nvPr/>
      </p:nvGrpSpPr>
      <p:grpSpPr>
        <a:xfrm>
          <a:off x="0" y="0"/>
          <a:ext cx="0" cy="0"/>
          <a:chOff x="0" y="0"/>
          <a:chExt cx="0" cy="0"/>
        </a:xfrm>
      </p:grpSpPr>
      <p:pic>
        <p:nvPicPr>
          <p:cNvPr id="173" name="Google Shape;173;p20"/>
          <p:cNvPicPr preferRelativeResize="0"/>
          <p:nvPr/>
        </p:nvPicPr>
        <p:blipFill>
          <a:blip r:embed="rId2">
            <a:alphaModFix/>
          </a:blip>
          <a:stretch>
            <a:fillRect/>
          </a:stretch>
        </p:blipFill>
        <p:spPr>
          <a:xfrm>
            <a:off x="2286000" y="0"/>
            <a:ext cx="6858000" cy="5143500"/>
          </a:xfrm>
          <a:prstGeom prst="rect">
            <a:avLst/>
          </a:prstGeom>
          <a:noFill/>
          <a:ln>
            <a:noFill/>
          </a:ln>
        </p:spPr>
      </p:pic>
      <p:sp>
        <p:nvSpPr>
          <p:cNvPr id="174" name="Google Shape;174;p2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75" name="Google Shape;175;p20"/>
          <p:cNvPicPr preferRelativeResize="0"/>
          <p:nvPr/>
        </p:nvPicPr>
        <p:blipFill>
          <a:blip r:embed="rId3">
            <a:alphaModFix/>
          </a:blip>
          <a:stretch>
            <a:fillRect/>
          </a:stretch>
        </p:blipFill>
        <p:spPr>
          <a:xfrm>
            <a:off x="2285999" y="-1"/>
            <a:ext cx="6858000" cy="5143500"/>
          </a:xfrm>
          <a:prstGeom prst="rect">
            <a:avLst/>
          </a:prstGeom>
          <a:noFill/>
          <a:ln>
            <a:noFill/>
          </a:ln>
        </p:spPr>
      </p:pic>
      <p:pic>
        <p:nvPicPr>
          <p:cNvPr id="176" name="Google Shape;176;p20"/>
          <p:cNvPicPr preferRelativeResize="0"/>
          <p:nvPr/>
        </p:nvPicPr>
        <p:blipFill>
          <a:blip r:embed="rId4">
            <a:alphaModFix/>
          </a:blip>
          <a:stretch>
            <a:fillRect/>
          </a:stretch>
        </p:blipFill>
        <p:spPr>
          <a:xfrm>
            <a:off x="2285998" y="0"/>
            <a:ext cx="6858000" cy="5143511"/>
          </a:xfrm>
          <a:prstGeom prst="rect">
            <a:avLst/>
          </a:prstGeom>
          <a:noFill/>
          <a:ln>
            <a:noFill/>
          </a:ln>
        </p:spPr>
      </p:pic>
      <p:sp>
        <p:nvSpPr>
          <p:cNvPr id="177" name="Google Shape;177;p20"/>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79" name="Google Shape;179;p20"/>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
  <p:cSld name="CUSTOM_2_1">
    <p:spTree>
      <p:nvGrpSpPr>
        <p:cNvPr id="19"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b="0" l="24998" r="0" t="0"/>
          <a:stretch/>
        </p:blipFill>
        <p:spPr>
          <a:xfrm>
            <a:off x="0" y="0"/>
            <a:ext cx="6858226" cy="5143500"/>
          </a:xfrm>
          <a:prstGeom prst="rect">
            <a:avLst/>
          </a:prstGeom>
          <a:noFill/>
          <a:ln>
            <a:noFill/>
          </a:ln>
        </p:spPr>
      </p:pic>
      <p:pic>
        <p:nvPicPr>
          <p:cNvPr id="21" name="Google Shape;21;p3"/>
          <p:cNvPicPr preferRelativeResize="0"/>
          <p:nvPr/>
        </p:nvPicPr>
        <p:blipFill rotWithShape="1">
          <a:blip r:embed="rId3">
            <a:alphaModFix/>
          </a:blip>
          <a:srcRect b="0" l="30877" r="27141" t="23312"/>
          <a:stretch/>
        </p:blipFill>
        <p:spPr>
          <a:xfrm>
            <a:off x="190500" y="1"/>
            <a:ext cx="3933826" cy="4041951"/>
          </a:xfrm>
          <a:prstGeom prst="rect">
            <a:avLst/>
          </a:prstGeom>
          <a:noFill/>
          <a:ln>
            <a:noFill/>
          </a:ln>
        </p:spPr>
      </p:pic>
      <p:pic>
        <p:nvPicPr>
          <p:cNvPr id="22" name="Google Shape;22;p3"/>
          <p:cNvPicPr preferRelativeResize="0"/>
          <p:nvPr/>
        </p:nvPicPr>
        <p:blipFill rotWithShape="1">
          <a:blip r:embed="rId4">
            <a:alphaModFix/>
          </a:blip>
          <a:srcRect b="73037" l="0" r="0" t="-2669"/>
          <a:stretch/>
        </p:blipFill>
        <p:spPr>
          <a:xfrm>
            <a:off x="1249300" y="857250"/>
            <a:ext cx="2118150" cy="1162049"/>
          </a:xfrm>
          <a:prstGeom prst="rect">
            <a:avLst/>
          </a:prstGeom>
          <a:noFill/>
          <a:ln>
            <a:noFill/>
          </a:ln>
        </p:spPr>
      </p:pic>
      <p:pic>
        <p:nvPicPr>
          <p:cNvPr id="23" name="Google Shape;23;p3"/>
          <p:cNvPicPr preferRelativeResize="0"/>
          <p:nvPr/>
        </p:nvPicPr>
        <p:blipFill>
          <a:blip r:embed="rId5">
            <a:alphaModFix/>
          </a:blip>
          <a:stretch>
            <a:fillRect/>
          </a:stretch>
        </p:blipFill>
        <p:spPr>
          <a:xfrm>
            <a:off x="1838350" y="2801400"/>
            <a:ext cx="1243000" cy="702550"/>
          </a:xfrm>
          <a:prstGeom prst="rect">
            <a:avLst/>
          </a:prstGeom>
          <a:noFill/>
          <a:ln>
            <a:noFill/>
          </a:ln>
        </p:spPr>
      </p:pic>
      <p:sp>
        <p:nvSpPr>
          <p:cNvPr id="24" name="Google Shape;24;p3"/>
          <p:cNvSpPr/>
          <p:nvPr/>
        </p:nvSpPr>
        <p:spPr>
          <a:xfrm>
            <a:off x="1762125" y="0"/>
            <a:ext cx="5122500" cy="5143500"/>
          </a:xfrm>
          <a:prstGeom prst="rect">
            <a:avLst/>
          </a:prstGeom>
          <a:gradFill>
            <a:gsLst>
              <a:gs pos="0">
                <a:srgbClr val="FFFAED"/>
              </a:gs>
              <a:gs pos="100000">
                <a:srgbClr val="FFFAED">
                  <a:alpha val="0"/>
                </a:srgbClr>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 name="Google Shape;25;p3"/>
          <p:cNvPicPr preferRelativeResize="0"/>
          <p:nvPr/>
        </p:nvPicPr>
        <p:blipFill rotWithShape="1">
          <a:blip r:embed="rId6">
            <a:alphaModFix/>
          </a:blip>
          <a:srcRect b="0" l="0" r="0" t="0"/>
          <a:stretch/>
        </p:blipFill>
        <p:spPr>
          <a:xfrm>
            <a:off x="6031366" y="374050"/>
            <a:ext cx="2314620" cy="277200"/>
          </a:xfrm>
          <a:prstGeom prst="rect">
            <a:avLst/>
          </a:prstGeom>
          <a:noFill/>
          <a:ln>
            <a:noFill/>
          </a:ln>
        </p:spPr>
      </p:pic>
      <p:sp>
        <p:nvSpPr>
          <p:cNvPr id="26" name="Google Shape;26;p3"/>
          <p:cNvSpPr txBox="1"/>
          <p:nvPr>
            <p:ph type="title"/>
          </p:nvPr>
        </p:nvSpPr>
        <p:spPr>
          <a:xfrm>
            <a:off x="4588550" y="1412650"/>
            <a:ext cx="3757500" cy="1843200"/>
          </a:xfrm>
          <a:prstGeom prst="rect">
            <a:avLst/>
          </a:prstGeom>
        </p:spPr>
        <p:txBody>
          <a:bodyPr anchorCtr="0" anchor="b" bIns="0" lIns="0" spcFirstLastPara="1" rIns="0" wrap="square" tIns="0">
            <a:noAutofit/>
          </a:bodyPr>
          <a:lstStyle>
            <a:lvl1pPr lvl="0" rtl="0" algn="r">
              <a:lnSpc>
                <a:spcPct val="80000"/>
              </a:lnSpc>
              <a:spcBef>
                <a:spcPts val="0"/>
              </a:spcBef>
              <a:spcAft>
                <a:spcPts val="0"/>
              </a:spcAft>
              <a:buClr>
                <a:schemeClr val="lt2"/>
              </a:buClr>
              <a:buSzPts val="3600"/>
              <a:buNone/>
              <a:defRPr sz="3600">
                <a:solidFill>
                  <a:schemeClr val="lt2"/>
                </a:solidFill>
              </a:defRPr>
            </a:lvl1pPr>
            <a:lvl2pPr lvl="1" rtl="0" algn="r">
              <a:spcBef>
                <a:spcPts val="0"/>
              </a:spcBef>
              <a:spcAft>
                <a:spcPts val="0"/>
              </a:spcAft>
              <a:buClr>
                <a:schemeClr val="lt2"/>
              </a:buClr>
              <a:buSzPts val="4800"/>
              <a:buNone/>
              <a:defRPr b="1" sz="4800">
                <a:solidFill>
                  <a:schemeClr val="lt2"/>
                </a:solidFill>
              </a:defRPr>
            </a:lvl2pPr>
            <a:lvl3pPr lvl="2" rtl="0" algn="r">
              <a:spcBef>
                <a:spcPts val="0"/>
              </a:spcBef>
              <a:spcAft>
                <a:spcPts val="0"/>
              </a:spcAft>
              <a:buClr>
                <a:schemeClr val="lt2"/>
              </a:buClr>
              <a:buSzPts val="4800"/>
              <a:buNone/>
              <a:defRPr b="1" sz="4800">
                <a:solidFill>
                  <a:schemeClr val="lt2"/>
                </a:solidFill>
              </a:defRPr>
            </a:lvl3pPr>
            <a:lvl4pPr lvl="3" rtl="0" algn="r">
              <a:spcBef>
                <a:spcPts val="0"/>
              </a:spcBef>
              <a:spcAft>
                <a:spcPts val="0"/>
              </a:spcAft>
              <a:buClr>
                <a:schemeClr val="lt2"/>
              </a:buClr>
              <a:buSzPts val="4800"/>
              <a:buNone/>
              <a:defRPr b="1" sz="4800">
                <a:solidFill>
                  <a:schemeClr val="lt2"/>
                </a:solidFill>
              </a:defRPr>
            </a:lvl4pPr>
            <a:lvl5pPr lvl="4" rtl="0" algn="r">
              <a:spcBef>
                <a:spcPts val="0"/>
              </a:spcBef>
              <a:spcAft>
                <a:spcPts val="0"/>
              </a:spcAft>
              <a:buClr>
                <a:schemeClr val="lt2"/>
              </a:buClr>
              <a:buSzPts val="4800"/>
              <a:buNone/>
              <a:defRPr b="1" sz="4800">
                <a:solidFill>
                  <a:schemeClr val="lt2"/>
                </a:solidFill>
              </a:defRPr>
            </a:lvl5pPr>
            <a:lvl6pPr lvl="5" rtl="0" algn="r">
              <a:spcBef>
                <a:spcPts val="0"/>
              </a:spcBef>
              <a:spcAft>
                <a:spcPts val="0"/>
              </a:spcAft>
              <a:buClr>
                <a:schemeClr val="lt2"/>
              </a:buClr>
              <a:buSzPts val="4800"/>
              <a:buNone/>
              <a:defRPr b="1" sz="4800">
                <a:solidFill>
                  <a:schemeClr val="lt2"/>
                </a:solidFill>
              </a:defRPr>
            </a:lvl6pPr>
            <a:lvl7pPr lvl="6" rtl="0" algn="r">
              <a:spcBef>
                <a:spcPts val="0"/>
              </a:spcBef>
              <a:spcAft>
                <a:spcPts val="0"/>
              </a:spcAft>
              <a:buClr>
                <a:schemeClr val="lt2"/>
              </a:buClr>
              <a:buSzPts val="4800"/>
              <a:buNone/>
              <a:defRPr b="1" sz="4800">
                <a:solidFill>
                  <a:schemeClr val="lt2"/>
                </a:solidFill>
              </a:defRPr>
            </a:lvl7pPr>
            <a:lvl8pPr lvl="7" rtl="0" algn="r">
              <a:spcBef>
                <a:spcPts val="0"/>
              </a:spcBef>
              <a:spcAft>
                <a:spcPts val="0"/>
              </a:spcAft>
              <a:buClr>
                <a:schemeClr val="lt2"/>
              </a:buClr>
              <a:buSzPts val="4800"/>
              <a:buNone/>
              <a:defRPr b="1" sz="4800">
                <a:solidFill>
                  <a:schemeClr val="lt2"/>
                </a:solidFill>
              </a:defRPr>
            </a:lvl8pPr>
            <a:lvl9pPr lvl="8" rtl="0" algn="r">
              <a:spcBef>
                <a:spcPts val="0"/>
              </a:spcBef>
              <a:spcAft>
                <a:spcPts val="0"/>
              </a:spcAft>
              <a:buClr>
                <a:schemeClr val="lt2"/>
              </a:buClr>
              <a:buSzPts val="4800"/>
              <a:buNone/>
              <a:defRPr b="1" sz="4800">
                <a:solidFill>
                  <a:schemeClr val="lt2"/>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1 1">
  <p:cSld name="CUSTOM_3_1_1_1_1_1_1">
    <p:bg>
      <p:bgPr>
        <a:solidFill>
          <a:schemeClr val="lt2"/>
        </a:solidFill>
      </p:bgPr>
    </p:bg>
    <p:spTree>
      <p:nvGrpSpPr>
        <p:cNvPr id="180" name="Shape 180"/>
        <p:cNvGrpSpPr/>
        <p:nvPr/>
      </p:nvGrpSpPr>
      <p:grpSpPr>
        <a:xfrm>
          <a:off x="0" y="0"/>
          <a:ext cx="0" cy="0"/>
          <a:chOff x="0" y="0"/>
          <a:chExt cx="0" cy="0"/>
        </a:xfrm>
      </p:grpSpPr>
      <p:pic>
        <p:nvPicPr>
          <p:cNvPr id="181" name="Google Shape;181;p21"/>
          <p:cNvPicPr preferRelativeResize="0"/>
          <p:nvPr/>
        </p:nvPicPr>
        <p:blipFill>
          <a:blip r:embed="rId2">
            <a:alphaModFix/>
          </a:blip>
          <a:stretch>
            <a:fillRect/>
          </a:stretch>
        </p:blipFill>
        <p:spPr>
          <a:xfrm>
            <a:off x="2286000" y="0"/>
            <a:ext cx="6858000" cy="5143500"/>
          </a:xfrm>
          <a:prstGeom prst="rect">
            <a:avLst/>
          </a:prstGeom>
          <a:noFill/>
          <a:ln>
            <a:noFill/>
          </a:ln>
        </p:spPr>
      </p:pic>
      <p:sp>
        <p:nvSpPr>
          <p:cNvPr id="182" name="Google Shape;182;p2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sp>
        <p:nvSpPr>
          <p:cNvPr id="183" name="Google Shape;183;p21"/>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21"/>
          <p:cNvPicPr preferRelativeResize="0"/>
          <p:nvPr/>
        </p:nvPicPr>
        <p:blipFill>
          <a:blip r:embed="rId3">
            <a:alphaModFix/>
          </a:blip>
          <a:stretch>
            <a:fillRect/>
          </a:stretch>
        </p:blipFill>
        <p:spPr>
          <a:xfrm>
            <a:off x="2286000" y="0"/>
            <a:ext cx="6858000" cy="5143484"/>
          </a:xfrm>
          <a:prstGeom prst="rect">
            <a:avLst/>
          </a:prstGeom>
          <a:noFill/>
          <a:ln>
            <a:noFill/>
          </a:ln>
        </p:spPr>
      </p:pic>
      <p:pic>
        <p:nvPicPr>
          <p:cNvPr id="185" name="Google Shape;185;p21"/>
          <p:cNvPicPr preferRelativeResize="0"/>
          <p:nvPr/>
        </p:nvPicPr>
        <p:blipFill>
          <a:blip r:embed="rId4">
            <a:alphaModFix/>
          </a:blip>
          <a:stretch>
            <a:fillRect/>
          </a:stretch>
        </p:blipFill>
        <p:spPr>
          <a:xfrm>
            <a:off x="2286000" y="0"/>
            <a:ext cx="6858000" cy="5143511"/>
          </a:xfrm>
          <a:prstGeom prst="rect">
            <a:avLst/>
          </a:prstGeom>
          <a:noFill/>
          <a:ln>
            <a:noFill/>
          </a:ln>
        </p:spPr>
      </p:pic>
      <p:sp>
        <p:nvSpPr>
          <p:cNvPr id="186" name="Google Shape;186;p21"/>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87" name="Google Shape;187;p21"/>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p:cSld name="CUSTOM_3_1_1_1_1_2">
    <p:bg>
      <p:bgPr>
        <a:solidFill>
          <a:schemeClr val="lt2"/>
        </a:solidFill>
      </p:bgPr>
    </p:bg>
    <p:spTree>
      <p:nvGrpSpPr>
        <p:cNvPr id="188" name="Shape 188"/>
        <p:cNvGrpSpPr/>
        <p:nvPr/>
      </p:nvGrpSpPr>
      <p:grpSpPr>
        <a:xfrm>
          <a:off x="0" y="0"/>
          <a:ext cx="0" cy="0"/>
          <a:chOff x="0" y="0"/>
          <a:chExt cx="0" cy="0"/>
        </a:xfrm>
      </p:grpSpPr>
      <p:pic>
        <p:nvPicPr>
          <p:cNvPr id="189" name="Google Shape;189;p22"/>
          <p:cNvPicPr preferRelativeResize="0"/>
          <p:nvPr/>
        </p:nvPicPr>
        <p:blipFill>
          <a:blip r:embed="rId2">
            <a:alphaModFix/>
          </a:blip>
          <a:stretch>
            <a:fillRect/>
          </a:stretch>
        </p:blipFill>
        <p:spPr>
          <a:xfrm>
            <a:off x="2286001" y="1"/>
            <a:ext cx="6858000" cy="5143500"/>
          </a:xfrm>
          <a:prstGeom prst="rect">
            <a:avLst/>
          </a:prstGeom>
          <a:noFill/>
          <a:ln>
            <a:noFill/>
          </a:ln>
        </p:spPr>
      </p:pic>
      <p:sp>
        <p:nvSpPr>
          <p:cNvPr id="190" name="Google Shape;190;p2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191" name="Google Shape;191;p22"/>
          <p:cNvPicPr preferRelativeResize="0"/>
          <p:nvPr/>
        </p:nvPicPr>
        <p:blipFill>
          <a:blip r:embed="rId3">
            <a:alphaModFix/>
          </a:blip>
          <a:stretch>
            <a:fillRect/>
          </a:stretch>
        </p:blipFill>
        <p:spPr>
          <a:xfrm>
            <a:off x="2286000" y="0"/>
            <a:ext cx="6858000" cy="5143500"/>
          </a:xfrm>
          <a:prstGeom prst="rect">
            <a:avLst/>
          </a:prstGeom>
          <a:noFill/>
          <a:ln>
            <a:noFill/>
          </a:ln>
        </p:spPr>
      </p:pic>
      <p:pic>
        <p:nvPicPr>
          <p:cNvPr id="192" name="Google Shape;192;p22"/>
          <p:cNvPicPr preferRelativeResize="0"/>
          <p:nvPr/>
        </p:nvPicPr>
        <p:blipFill>
          <a:blip r:embed="rId4">
            <a:alphaModFix/>
          </a:blip>
          <a:stretch>
            <a:fillRect/>
          </a:stretch>
        </p:blipFill>
        <p:spPr>
          <a:xfrm>
            <a:off x="2286000" y="0"/>
            <a:ext cx="6858000" cy="5143500"/>
          </a:xfrm>
          <a:prstGeom prst="rect">
            <a:avLst/>
          </a:prstGeom>
          <a:noFill/>
          <a:ln>
            <a:noFill/>
          </a:ln>
        </p:spPr>
      </p:pic>
      <p:sp>
        <p:nvSpPr>
          <p:cNvPr id="193" name="Google Shape;193;p22"/>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2"/>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195" name="Google Shape;195;p22"/>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2">
  <p:cSld name="CUSTOM_3_1_1_1_1_2_1">
    <p:bg>
      <p:bgPr>
        <a:solidFill>
          <a:schemeClr val="lt2"/>
        </a:solidFill>
      </p:bgPr>
    </p:bg>
    <p:spTree>
      <p:nvGrpSpPr>
        <p:cNvPr id="196" name="Shape 196"/>
        <p:cNvGrpSpPr/>
        <p:nvPr/>
      </p:nvGrpSpPr>
      <p:grpSpPr>
        <a:xfrm>
          <a:off x="0" y="0"/>
          <a:ext cx="0" cy="0"/>
          <a:chOff x="0" y="0"/>
          <a:chExt cx="0" cy="0"/>
        </a:xfrm>
      </p:grpSpPr>
      <p:pic>
        <p:nvPicPr>
          <p:cNvPr id="197" name="Google Shape;197;p23"/>
          <p:cNvPicPr preferRelativeResize="0"/>
          <p:nvPr/>
        </p:nvPicPr>
        <p:blipFill>
          <a:blip r:embed="rId2">
            <a:alphaModFix/>
          </a:blip>
          <a:stretch>
            <a:fillRect/>
          </a:stretch>
        </p:blipFill>
        <p:spPr>
          <a:xfrm>
            <a:off x="2286018" y="0"/>
            <a:ext cx="6857982" cy="5143500"/>
          </a:xfrm>
          <a:prstGeom prst="rect">
            <a:avLst/>
          </a:prstGeom>
          <a:noFill/>
          <a:ln>
            <a:noFill/>
          </a:ln>
        </p:spPr>
      </p:pic>
      <p:pic>
        <p:nvPicPr>
          <p:cNvPr id="198" name="Google Shape;198;p23"/>
          <p:cNvPicPr preferRelativeResize="0"/>
          <p:nvPr/>
        </p:nvPicPr>
        <p:blipFill>
          <a:blip r:embed="rId3">
            <a:alphaModFix/>
          </a:blip>
          <a:stretch>
            <a:fillRect/>
          </a:stretch>
        </p:blipFill>
        <p:spPr>
          <a:xfrm>
            <a:off x="2286000" y="35"/>
            <a:ext cx="6858000" cy="5143500"/>
          </a:xfrm>
          <a:prstGeom prst="rect">
            <a:avLst/>
          </a:prstGeom>
          <a:noFill/>
          <a:ln>
            <a:noFill/>
          </a:ln>
        </p:spPr>
      </p:pic>
      <p:pic>
        <p:nvPicPr>
          <p:cNvPr id="199" name="Google Shape;199;p23"/>
          <p:cNvPicPr preferRelativeResize="0"/>
          <p:nvPr/>
        </p:nvPicPr>
        <p:blipFill>
          <a:blip r:embed="rId4">
            <a:alphaModFix/>
          </a:blip>
          <a:stretch>
            <a:fillRect/>
          </a:stretch>
        </p:blipFill>
        <p:spPr>
          <a:xfrm>
            <a:off x="2286025" y="35"/>
            <a:ext cx="6857975" cy="5143465"/>
          </a:xfrm>
          <a:prstGeom prst="rect">
            <a:avLst/>
          </a:prstGeom>
          <a:noFill/>
          <a:ln>
            <a:noFill/>
          </a:ln>
        </p:spPr>
      </p:pic>
      <p:sp>
        <p:nvSpPr>
          <p:cNvPr id="200" name="Google Shape;200;p2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sp>
        <p:nvSpPr>
          <p:cNvPr id="201" name="Google Shape;201;p23"/>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203" name="Google Shape;203;p23"/>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1800"/>
              <a:buNone/>
              <a:defRPr b="0" sz="1800">
                <a:solidFill>
                  <a:schemeClr val="lt1"/>
                </a:solidFill>
              </a:defRPr>
            </a:lvl1pPr>
            <a:lvl2pPr lvl="1"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rtl="0">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cSld name="CUSTOM_1">
    <p:bg>
      <p:bgPr>
        <a:solidFill>
          <a:schemeClr val="lt2"/>
        </a:solidFill>
      </p:bgPr>
    </p:bg>
    <p:spTree>
      <p:nvGrpSpPr>
        <p:cNvPr id="204" name="Shape 204"/>
        <p:cNvGrpSpPr/>
        <p:nvPr/>
      </p:nvGrpSpPr>
      <p:grpSpPr>
        <a:xfrm>
          <a:off x="0" y="0"/>
          <a:ext cx="0" cy="0"/>
          <a:chOff x="0" y="0"/>
          <a:chExt cx="0" cy="0"/>
        </a:xfrm>
      </p:grpSpPr>
      <p:sp>
        <p:nvSpPr>
          <p:cNvPr id="205" name="Google Shape;205;p2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206" name="Google Shape;206;p24"/>
          <p:cNvPicPr preferRelativeResize="0"/>
          <p:nvPr/>
        </p:nvPicPr>
        <p:blipFill rotWithShape="1">
          <a:blip r:embed="rId2">
            <a:alphaModFix/>
          </a:blip>
          <a:srcRect b="4055" l="0" r="42392" t="34496"/>
          <a:stretch/>
        </p:blipFill>
        <p:spPr>
          <a:xfrm>
            <a:off x="8381725" y="4524051"/>
            <a:ext cx="762276" cy="619451"/>
          </a:xfrm>
          <a:prstGeom prst="rect">
            <a:avLst/>
          </a:prstGeom>
          <a:noFill/>
          <a:ln>
            <a:noFill/>
          </a:ln>
        </p:spPr>
      </p:pic>
      <p:sp>
        <p:nvSpPr>
          <p:cNvPr id="207" name="Google Shape;207;p24"/>
          <p:cNvSpPr/>
          <p:nvPr>
            <p:ph idx="2" type="pic"/>
          </p:nvPr>
        </p:nvSpPr>
        <p:spPr>
          <a:xfrm>
            <a:off x="4618575" y="0"/>
            <a:ext cx="4525500" cy="5143500"/>
          </a:xfrm>
          <a:prstGeom prst="rect">
            <a:avLst/>
          </a:prstGeom>
          <a:noFill/>
          <a:ln>
            <a:noFill/>
          </a:ln>
        </p:spPr>
      </p:sp>
      <p:pic>
        <p:nvPicPr>
          <p:cNvPr id="208" name="Google Shape;208;p24"/>
          <p:cNvPicPr preferRelativeResize="0"/>
          <p:nvPr/>
        </p:nvPicPr>
        <p:blipFill>
          <a:blip r:embed="rId3">
            <a:alphaModFix/>
          </a:blip>
          <a:stretch>
            <a:fillRect/>
          </a:stretch>
        </p:blipFill>
        <p:spPr>
          <a:xfrm rot="-5400000">
            <a:off x="1999663" y="2525776"/>
            <a:ext cx="5144674" cy="93125"/>
          </a:xfrm>
          <a:prstGeom prst="rect">
            <a:avLst/>
          </a:prstGeom>
          <a:noFill/>
          <a:ln>
            <a:noFill/>
          </a:ln>
        </p:spPr>
      </p:pic>
      <p:sp>
        <p:nvSpPr>
          <p:cNvPr id="209" name="Google Shape;209;p24"/>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210" name="Google Shape;210;p24"/>
          <p:cNvSpPr txBox="1"/>
          <p:nvPr>
            <p:ph idx="3"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type="titleOnly">
  <p:cSld name="TITLE_ONLY">
    <p:spTree>
      <p:nvGrpSpPr>
        <p:cNvPr id="211" name="Shape 211"/>
        <p:cNvGrpSpPr/>
        <p:nvPr/>
      </p:nvGrpSpPr>
      <p:grpSpPr>
        <a:xfrm>
          <a:off x="0" y="0"/>
          <a:ext cx="0" cy="0"/>
          <a:chOff x="0" y="0"/>
          <a:chExt cx="0" cy="0"/>
        </a:xfrm>
      </p:grpSpPr>
      <p:sp>
        <p:nvSpPr>
          <p:cNvPr id="212" name="Google Shape;212;p25"/>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213" name="Google Shape;213;p25"/>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214" name="Google Shape;214;p2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15" name="Google Shape;215;p25"/>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16" name="Google Shape;216;p25"/>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3">
  <p:cSld name="TITLE_ONLY_6">
    <p:spTree>
      <p:nvGrpSpPr>
        <p:cNvPr id="217" name="Shape 217"/>
        <p:cNvGrpSpPr/>
        <p:nvPr/>
      </p:nvGrpSpPr>
      <p:grpSpPr>
        <a:xfrm>
          <a:off x="0" y="0"/>
          <a:ext cx="0" cy="0"/>
          <a:chOff x="0" y="0"/>
          <a:chExt cx="0" cy="0"/>
        </a:xfrm>
      </p:grpSpPr>
      <p:sp>
        <p:nvSpPr>
          <p:cNvPr id="218" name="Google Shape;218;p26"/>
          <p:cNvSpPr txBox="1"/>
          <p:nvPr>
            <p:ph type="title"/>
          </p:nvPr>
        </p:nvSpPr>
        <p:spPr>
          <a:xfrm>
            <a:off x="2839950" y="427200"/>
            <a:ext cx="58902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19" name="Google Shape;219;p26"/>
          <p:cNvSpPr txBox="1"/>
          <p:nvPr>
            <p:ph idx="1" type="subTitle"/>
          </p:nvPr>
        </p:nvSpPr>
        <p:spPr>
          <a:xfrm>
            <a:off x="2839950" y="820800"/>
            <a:ext cx="58902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20" name="Google Shape;220;p2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221" name="Google Shape;221;p26"/>
          <p:cNvSpPr/>
          <p:nvPr/>
        </p:nvSpPr>
        <p:spPr>
          <a:xfrm>
            <a:off x="8347800" y="4347325"/>
            <a:ext cx="796200" cy="7962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6"/>
          <p:cNvSpPr txBox="1"/>
          <p:nvPr>
            <p:ph idx="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sz="900"/>
          </a:p>
        </p:txBody>
      </p:sp>
      <p:pic>
        <p:nvPicPr>
          <p:cNvPr id="223" name="Google Shape;223;p26"/>
          <p:cNvPicPr preferRelativeResize="0"/>
          <p:nvPr/>
        </p:nvPicPr>
        <p:blipFill rotWithShape="1">
          <a:blip r:embed="rId2">
            <a:alphaModFix/>
          </a:blip>
          <a:srcRect b="40187" l="22051" r="22023" t="40187"/>
          <a:stretch/>
        </p:blipFill>
        <p:spPr>
          <a:xfrm rot="5400000">
            <a:off x="-184412" y="2526362"/>
            <a:ext cx="5148274" cy="93150"/>
          </a:xfrm>
          <a:prstGeom prst="rect">
            <a:avLst/>
          </a:prstGeom>
          <a:noFill/>
          <a:ln>
            <a:noFill/>
          </a:ln>
        </p:spPr>
      </p:pic>
      <p:sp>
        <p:nvSpPr>
          <p:cNvPr id="224" name="Google Shape;224;p26"/>
          <p:cNvSpPr/>
          <p:nvPr>
            <p:ph idx="3" type="pic"/>
          </p:nvPr>
        </p:nvSpPr>
        <p:spPr>
          <a:xfrm>
            <a:off x="0" y="-50"/>
            <a:ext cx="2343300" cy="51435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p:cSld name="TITLE_ONLY_5">
    <p:spTree>
      <p:nvGrpSpPr>
        <p:cNvPr id="225" name="Shape 225"/>
        <p:cNvGrpSpPr/>
        <p:nvPr/>
      </p:nvGrpSpPr>
      <p:grpSpPr>
        <a:xfrm>
          <a:off x="0" y="0"/>
          <a:ext cx="0" cy="0"/>
          <a:chOff x="0" y="0"/>
          <a:chExt cx="0" cy="0"/>
        </a:xfrm>
      </p:grpSpPr>
      <p:sp>
        <p:nvSpPr>
          <p:cNvPr id="226" name="Google Shape;226;p2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27" name="Google Shape;227;p2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28" name="Google Shape;228;p2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29" name="Google Shape;229;p27"/>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30" name="Google Shape;230;p2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p:cSld name="TITLE_ONLY_5_1">
    <p:spTree>
      <p:nvGrpSpPr>
        <p:cNvPr id="231" name="Shape 231"/>
        <p:cNvGrpSpPr/>
        <p:nvPr/>
      </p:nvGrpSpPr>
      <p:grpSpPr>
        <a:xfrm>
          <a:off x="0" y="0"/>
          <a:ext cx="0" cy="0"/>
          <a:chOff x="0" y="0"/>
          <a:chExt cx="0" cy="0"/>
        </a:xfrm>
      </p:grpSpPr>
      <p:sp>
        <p:nvSpPr>
          <p:cNvPr id="232" name="Google Shape;232;p28"/>
          <p:cNvSpPr txBox="1"/>
          <p:nvPr>
            <p:ph type="title"/>
          </p:nvPr>
        </p:nvSpPr>
        <p:spPr>
          <a:xfrm>
            <a:off x="41621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33" name="Google Shape;233;p28"/>
          <p:cNvSpPr txBox="1"/>
          <p:nvPr>
            <p:ph idx="1" type="subTitle"/>
          </p:nvPr>
        </p:nvSpPr>
        <p:spPr>
          <a:xfrm>
            <a:off x="41621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34" name="Google Shape;234;p2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235" name="Google Shape;235;p28"/>
          <p:cNvSpPr/>
          <p:nvPr>
            <p:ph idx="2" type="pic"/>
          </p:nvPr>
        </p:nvSpPr>
        <p:spPr>
          <a:xfrm>
            <a:off x="1251225" y="1924125"/>
            <a:ext cx="1068300" cy="1068300"/>
          </a:xfrm>
          <a:prstGeom prst="ellipse">
            <a:avLst/>
          </a:prstGeom>
          <a:noFill/>
          <a:ln>
            <a:noFill/>
          </a:ln>
        </p:spPr>
      </p:sp>
      <p:sp>
        <p:nvSpPr>
          <p:cNvPr id="236" name="Google Shape;236;p28"/>
          <p:cNvSpPr/>
          <p:nvPr>
            <p:ph idx="3" type="pic"/>
          </p:nvPr>
        </p:nvSpPr>
        <p:spPr>
          <a:xfrm>
            <a:off x="4037850" y="1924050"/>
            <a:ext cx="1068300" cy="1068300"/>
          </a:xfrm>
          <a:prstGeom prst="ellipse">
            <a:avLst/>
          </a:prstGeom>
          <a:noFill/>
          <a:ln>
            <a:noFill/>
          </a:ln>
        </p:spPr>
      </p:sp>
      <p:sp>
        <p:nvSpPr>
          <p:cNvPr id="237" name="Google Shape;237;p28"/>
          <p:cNvSpPr/>
          <p:nvPr>
            <p:ph idx="4" type="pic"/>
          </p:nvPr>
        </p:nvSpPr>
        <p:spPr>
          <a:xfrm>
            <a:off x="6839109" y="1924050"/>
            <a:ext cx="1068300" cy="1068300"/>
          </a:xfrm>
          <a:prstGeom prst="ellipse">
            <a:avLst/>
          </a:prstGeom>
          <a:noFill/>
          <a:ln>
            <a:noFill/>
          </a:ln>
        </p:spPr>
      </p:sp>
      <p:pic>
        <p:nvPicPr>
          <p:cNvPr id="238" name="Google Shape;238;p28"/>
          <p:cNvPicPr preferRelativeResize="0"/>
          <p:nvPr/>
        </p:nvPicPr>
        <p:blipFill rotWithShape="1">
          <a:blip r:embed="rId2">
            <a:alphaModFix/>
          </a:blip>
          <a:srcRect b="35546" l="0" r="0" t="35546"/>
          <a:stretch/>
        </p:blipFill>
        <p:spPr>
          <a:xfrm rot="5400000">
            <a:off x="-136414" y="617226"/>
            <a:ext cx="609600" cy="175149"/>
          </a:xfrm>
          <a:prstGeom prst="rect">
            <a:avLst/>
          </a:prstGeom>
          <a:noFill/>
          <a:ln>
            <a:noFill/>
          </a:ln>
        </p:spPr>
      </p:pic>
      <p:sp>
        <p:nvSpPr>
          <p:cNvPr id="239" name="Google Shape;239;p28"/>
          <p:cNvSpPr/>
          <p:nvPr/>
        </p:nvSpPr>
        <p:spPr>
          <a:xfrm>
            <a:off x="-1099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2">
  <p:cSld name="TITLE_ONLY_5_1_2">
    <p:spTree>
      <p:nvGrpSpPr>
        <p:cNvPr id="240" name="Shape 240"/>
        <p:cNvGrpSpPr/>
        <p:nvPr/>
      </p:nvGrpSpPr>
      <p:grpSpPr>
        <a:xfrm>
          <a:off x="0" y="0"/>
          <a:ext cx="0" cy="0"/>
          <a:chOff x="0" y="0"/>
          <a:chExt cx="0" cy="0"/>
        </a:xfrm>
      </p:grpSpPr>
      <p:sp>
        <p:nvSpPr>
          <p:cNvPr id="241" name="Google Shape;241;p29"/>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42" name="Google Shape;242;p29"/>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43" name="Google Shape;243;p2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244" name="Google Shape;244;p29"/>
          <p:cNvSpPr/>
          <p:nvPr>
            <p:ph idx="2" type="pic"/>
          </p:nvPr>
        </p:nvSpPr>
        <p:spPr>
          <a:xfrm>
            <a:off x="1975875" y="1924125"/>
            <a:ext cx="1068300" cy="1068300"/>
          </a:xfrm>
          <a:prstGeom prst="ellipse">
            <a:avLst/>
          </a:prstGeom>
          <a:noFill/>
          <a:ln>
            <a:noFill/>
          </a:ln>
        </p:spPr>
      </p:sp>
      <p:sp>
        <p:nvSpPr>
          <p:cNvPr id="245" name="Google Shape;245;p29"/>
          <p:cNvSpPr/>
          <p:nvPr>
            <p:ph idx="3" type="pic"/>
          </p:nvPr>
        </p:nvSpPr>
        <p:spPr>
          <a:xfrm>
            <a:off x="6114475" y="1924050"/>
            <a:ext cx="1068300" cy="1068300"/>
          </a:xfrm>
          <a:prstGeom prst="ellipse">
            <a:avLst/>
          </a:prstGeom>
          <a:noFill/>
          <a:ln>
            <a:noFill/>
          </a:ln>
        </p:spPr>
      </p:sp>
      <p:pic>
        <p:nvPicPr>
          <p:cNvPr id="246" name="Google Shape;246;p29"/>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47" name="Google Shape;247;p2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1">
  <p:cSld name="TITLE_ONLY_5_1_1">
    <p:spTree>
      <p:nvGrpSpPr>
        <p:cNvPr id="248" name="Shape 248"/>
        <p:cNvGrpSpPr/>
        <p:nvPr/>
      </p:nvGrpSpPr>
      <p:grpSpPr>
        <a:xfrm>
          <a:off x="0" y="0"/>
          <a:ext cx="0" cy="0"/>
          <a:chOff x="0" y="0"/>
          <a:chExt cx="0" cy="0"/>
        </a:xfrm>
      </p:grpSpPr>
      <p:sp>
        <p:nvSpPr>
          <p:cNvPr id="249" name="Google Shape;249;p30"/>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50" name="Google Shape;250;p30"/>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51" name="Google Shape;251;p3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252" name="Google Shape;252;p30"/>
          <p:cNvSpPr/>
          <p:nvPr>
            <p:ph idx="2" type="pic"/>
          </p:nvPr>
        </p:nvSpPr>
        <p:spPr>
          <a:xfrm>
            <a:off x="894000" y="1924125"/>
            <a:ext cx="1068300" cy="1068300"/>
          </a:xfrm>
          <a:prstGeom prst="ellipse">
            <a:avLst/>
          </a:prstGeom>
          <a:noFill/>
          <a:ln>
            <a:noFill/>
          </a:ln>
        </p:spPr>
      </p:sp>
      <p:sp>
        <p:nvSpPr>
          <p:cNvPr id="253" name="Google Shape;253;p30"/>
          <p:cNvSpPr/>
          <p:nvPr>
            <p:ph idx="3" type="pic"/>
          </p:nvPr>
        </p:nvSpPr>
        <p:spPr>
          <a:xfrm>
            <a:off x="2994250" y="1924050"/>
            <a:ext cx="1068300" cy="1068300"/>
          </a:xfrm>
          <a:prstGeom prst="ellipse">
            <a:avLst/>
          </a:prstGeom>
          <a:noFill/>
          <a:ln>
            <a:noFill/>
          </a:ln>
        </p:spPr>
      </p:sp>
      <p:sp>
        <p:nvSpPr>
          <p:cNvPr id="254" name="Google Shape;254;p30"/>
          <p:cNvSpPr/>
          <p:nvPr>
            <p:ph idx="4" type="pic"/>
          </p:nvPr>
        </p:nvSpPr>
        <p:spPr>
          <a:xfrm>
            <a:off x="5094656" y="1924050"/>
            <a:ext cx="1068300" cy="1068300"/>
          </a:xfrm>
          <a:prstGeom prst="ellipse">
            <a:avLst/>
          </a:prstGeom>
          <a:noFill/>
          <a:ln>
            <a:noFill/>
          </a:ln>
        </p:spPr>
      </p:sp>
      <p:sp>
        <p:nvSpPr>
          <p:cNvPr id="255" name="Google Shape;255;p30"/>
          <p:cNvSpPr/>
          <p:nvPr>
            <p:ph idx="5" type="pic"/>
          </p:nvPr>
        </p:nvSpPr>
        <p:spPr>
          <a:xfrm>
            <a:off x="7195038" y="1924050"/>
            <a:ext cx="1068300" cy="1068300"/>
          </a:xfrm>
          <a:prstGeom prst="ellipse">
            <a:avLst/>
          </a:prstGeom>
          <a:noFill/>
          <a:ln>
            <a:noFill/>
          </a:ln>
        </p:spPr>
      </p:sp>
      <p:pic>
        <p:nvPicPr>
          <p:cNvPr id="256" name="Google Shape;256;p30"/>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57" name="Google Shape;257;p30"/>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ype="title">
  <p:cSld name="TITLE">
    <p:spTree>
      <p:nvGrpSpPr>
        <p:cNvPr id="27" name="Shape 27"/>
        <p:cNvGrpSpPr/>
        <p:nvPr/>
      </p:nvGrpSpPr>
      <p:grpSpPr>
        <a:xfrm>
          <a:off x="0" y="0"/>
          <a:ext cx="0" cy="0"/>
          <a:chOff x="0" y="0"/>
          <a:chExt cx="0" cy="0"/>
        </a:xfrm>
      </p:grpSpPr>
      <p:sp>
        <p:nvSpPr>
          <p:cNvPr id="28" name="Google Shape;28;p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29" name="Google Shape;29;p4"/>
          <p:cNvSpPr txBox="1"/>
          <p:nvPr/>
        </p:nvSpPr>
        <p:spPr>
          <a:xfrm>
            <a:off x="3861000" y="276225"/>
            <a:ext cx="1422000" cy="3078600"/>
          </a:xfrm>
          <a:prstGeom prst="rect">
            <a:avLst/>
          </a:prstGeom>
          <a:noFill/>
          <a:ln>
            <a:noFill/>
          </a:ln>
        </p:spPr>
        <p:txBody>
          <a:bodyPr anchorCtr="0" anchor="b" bIns="0" lIns="0" spcFirstLastPara="1" rIns="0" wrap="square" tIns="0">
            <a:spAutoFit/>
          </a:bodyPr>
          <a:lstStyle/>
          <a:p>
            <a:pPr indent="0" lvl="0" marL="0" rtl="0" algn="ctr">
              <a:spcBef>
                <a:spcPts val="0"/>
              </a:spcBef>
              <a:spcAft>
                <a:spcPts val="0"/>
              </a:spcAft>
              <a:buNone/>
            </a:pPr>
            <a:r>
              <a:rPr b="1" lang="en" sz="20000">
                <a:solidFill>
                  <a:schemeClr val="dk2"/>
                </a:solidFill>
                <a:latin typeface="Inter"/>
                <a:ea typeface="Inter"/>
                <a:cs typeface="Inter"/>
                <a:sym typeface="Inter"/>
              </a:rPr>
              <a:t>“</a:t>
            </a:r>
            <a:endParaRPr b="1" sz="20000">
              <a:solidFill>
                <a:schemeClr val="dk2"/>
              </a:solidFill>
              <a:latin typeface="Inter"/>
              <a:ea typeface="Inter"/>
              <a:cs typeface="Inter"/>
              <a:sym typeface="Inter"/>
            </a:endParaRPr>
          </a:p>
        </p:txBody>
      </p:sp>
      <p:sp>
        <p:nvSpPr>
          <p:cNvPr id="30" name="Google Shape;30;p4"/>
          <p:cNvSpPr txBox="1"/>
          <p:nvPr/>
        </p:nvSpPr>
        <p:spPr>
          <a:xfrm>
            <a:off x="3861000" y="3095625"/>
            <a:ext cx="1422000" cy="3078600"/>
          </a:xfrm>
          <a:prstGeom prst="rect">
            <a:avLst/>
          </a:prstGeom>
          <a:noFill/>
          <a:ln>
            <a:noFill/>
          </a:ln>
        </p:spPr>
        <p:txBody>
          <a:bodyPr anchorCtr="0" anchor="b" bIns="0" lIns="0" spcFirstLastPara="1" rIns="0" wrap="square" tIns="0">
            <a:spAutoFit/>
          </a:bodyPr>
          <a:lstStyle/>
          <a:p>
            <a:pPr indent="0" lvl="0" marL="0" rtl="0" algn="ctr">
              <a:spcBef>
                <a:spcPts val="0"/>
              </a:spcBef>
              <a:spcAft>
                <a:spcPts val="0"/>
              </a:spcAft>
              <a:buNone/>
            </a:pPr>
            <a:r>
              <a:rPr b="1" lang="en" sz="20000">
                <a:solidFill>
                  <a:schemeClr val="dk2"/>
                </a:solidFill>
                <a:latin typeface="Inter"/>
                <a:ea typeface="Inter"/>
                <a:cs typeface="Inter"/>
                <a:sym typeface="Inter"/>
              </a:rPr>
              <a:t>”</a:t>
            </a:r>
            <a:endParaRPr b="1" sz="20000">
              <a:solidFill>
                <a:schemeClr val="dk2"/>
              </a:solidFill>
              <a:latin typeface="Inter"/>
              <a:ea typeface="Inter"/>
              <a:cs typeface="Inter"/>
              <a:sym typeface="Inter"/>
            </a:endParaRPr>
          </a:p>
        </p:txBody>
      </p:sp>
      <p:sp>
        <p:nvSpPr>
          <p:cNvPr id="31" name="Google Shape;31;p4"/>
          <p:cNvSpPr txBox="1"/>
          <p:nvPr>
            <p:ph type="title"/>
          </p:nvPr>
        </p:nvSpPr>
        <p:spPr>
          <a:xfrm>
            <a:off x="428625" y="1600200"/>
            <a:ext cx="8301300" cy="1590900"/>
          </a:xfrm>
          <a:prstGeom prst="rect">
            <a:avLst/>
          </a:prstGeom>
        </p:spPr>
        <p:txBody>
          <a:bodyPr anchorCtr="0" anchor="ctr" bIns="0" lIns="0" spcFirstLastPara="1" rIns="0" wrap="square" tIns="0">
            <a:noAutofit/>
          </a:bodyPr>
          <a:lstStyle>
            <a:lvl1pPr lvl="0" algn="ctr">
              <a:lnSpc>
                <a:spcPct val="100000"/>
              </a:lnSpc>
              <a:spcBef>
                <a:spcPts val="0"/>
              </a:spcBef>
              <a:spcAft>
                <a:spcPts val="0"/>
              </a:spcAft>
              <a:buClr>
                <a:schemeClr val="lt2"/>
              </a:buClr>
              <a:buSzPts val="2000"/>
              <a:buFont typeface="Inter SemiBold"/>
              <a:buNone/>
              <a:defRPr b="0" i="1" sz="2000">
                <a:solidFill>
                  <a:schemeClr val="lt2"/>
                </a:solidFill>
                <a:latin typeface="Inter SemiBold"/>
                <a:ea typeface="Inter SemiBold"/>
                <a:cs typeface="Inter SemiBold"/>
                <a:sym typeface="Inter SemiBold"/>
              </a:defRPr>
            </a:lvl1pPr>
            <a:lvl2pPr lvl="1" algn="ctr">
              <a:lnSpc>
                <a:spcPct val="100000"/>
              </a:lnSpc>
              <a:spcBef>
                <a:spcPts val="0"/>
              </a:spcBef>
              <a:spcAft>
                <a:spcPts val="0"/>
              </a:spcAft>
              <a:buClr>
                <a:schemeClr val="lt2"/>
              </a:buClr>
              <a:buSzPts val="4800"/>
              <a:buNone/>
              <a:defRPr b="1" i="1" sz="4800">
                <a:solidFill>
                  <a:schemeClr val="lt2"/>
                </a:solidFill>
              </a:defRPr>
            </a:lvl2pPr>
            <a:lvl3pPr lvl="2" algn="ctr">
              <a:lnSpc>
                <a:spcPct val="100000"/>
              </a:lnSpc>
              <a:spcBef>
                <a:spcPts val="0"/>
              </a:spcBef>
              <a:spcAft>
                <a:spcPts val="0"/>
              </a:spcAft>
              <a:buClr>
                <a:schemeClr val="lt2"/>
              </a:buClr>
              <a:buSzPts val="4800"/>
              <a:buNone/>
              <a:defRPr b="1" i="1" sz="4800">
                <a:solidFill>
                  <a:schemeClr val="lt2"/>
                </a:solidFill>
              </a:defRPr>
            </a:lvl3pPr>
            <a:lvl4pPr lvl="3" algn="ctr">
              <a:lnSpc>
                <a:spcPct val="100000"/>
              </a:lnSpc>
              <a:spcBef>
                <a:spcPts val="0"/>
              </a:spcBef>
              <a:spcAft>
                <a:spcPts val="0"/>
              </a:spcAft>
              <a:buClr>
                <a:schemeClr val="lt2"/>
              </a:buClr>
              <a:buSzPts val="4800"/>
              <a:buNone/>
              <a:defRPr b="1" i="1" sz="4800">
                <a:solidFill>
                  <a:schemeClr val="lt2"/>
                </a:solidFill>
              </a:defRPr>
            </a:lvl4pPr>
            <a:lvl5pPr lvl="4" algn="ctr">
              <a:lnSpc>
                <a:spcPct val="100000"/>
              </a:lnSpc>
              <a:spcBef>
                <a:spcPts val="0"/>
              </a:spcBef>
              <a:spcAft>
                <a:spcPts val="0"/>
              </a:spcAft>
              <a:buClr>
                <a:schemeClr val="lt2"/>
              </a:buClr>
              <a:buSzPts val="4800"/>
              <a:buNone/>
              <a:defRPr b="1" i="1" sz="4800">
                <a:solidFill>
                  <a:schemeClr val="lt2"/>
                </a:solidFill>
              </a:defRPr>
            </a:lvl5pPr>
            <a:lvl6pPr lvl="5" algn="ctr">
              <a:lnSpc>
                <a:spcPct val="100000"/>
              </a:lnSpc>
              <a:spcBef>
                <a:spcPts val="0"/>
              </a:spcBef>
              <a:spcAft>
                <a:spcPts val="0"/>
              </a:spcAft>
              <a:buClr>
                <a:schemeClr val="lt2"/>
              </a:buClr>
              <a:buSzPts val="4800"/>
              <a:buNone/>
              <a:defRPr b="1" i="1" sz="4800">
                <a:solidFill>
                  <a:schemeClr val="lt2"/>
                </a:solidFill>
              </a:defRPr>
            </a:lvl6pPr>
            <a:lvl7pPr lvl="6" algn="ctr">
              <a:lnSpc>
                <a:spcPct val="100000"/>
              </a:lnSpc>
              <a:spcBef>
                <a:spcPts val="0"/>
              </a:spcBef>
              <a:spcAft>
                <a:spcPts val="0"/>
              </a:spcAft>
              <a:buClr>
                <a:schemeClr val="lt2"/>
              </a:buClr>
              <a:buSzPts val="4800"/>
              <a:buNone/>
              <a:defRPr b="1" i="1" sz="4800">
                <a:solidFill>
                  <a:schemeClr val="lt2"/>
                </a:solidFill>
              </a:defRPr>
            </a:lvl7pPr>
            <a:lvl8pPr lvl="7" algn="ctr">
              <a:lnSpc>
                <a:spcPct val="100000"/>
              </a:lnSpc>
              <a:spcBef>
                <a:spcPts val="0"/>
              </a:spcBef>
              <a:spcAft>
                <a:spcPts val="0"/>
              </a:spcAft>
              <a:buClr>
                <a:schemeClr val="lt2"/>
              </a:buClr>
              <a:buSzPts val="4800"/>
              <a:buNone/>
              <a:defRPr b="1" i="1" sz="4800">
                <a:solidFill>
                  <a:schemeClr val="lt2"/>
                </a:solidFill>
              </a:defRPr>
            </a:lvl8pPr>
            <a:lvl9pPr lvl="8" algn="ctr">
              <a:lnSpc>
                <a:spcPct val="100000"/>
              </a:lnSpc>
              <a:spcBef>
                <a:spcPts val="0"/>
              </a:spcBef>
              <a:spcAft>
                <a:spcPts val="0"/>
              </a:spcAft>
              <a:buClr>
                <a:schemeClr val="lt2"/>
              </a:buClr>
              <a:buSzPts val="4800"/>
              <a:buNone/>
              <a:defRPr b="1" i="1" sz="4800">
                <a:solidFill>
                  <a:schemeClr val="lt2"/>
                </a:solidFill>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1">
  <p:cSld name="TITLE_ONLY_4">
    <p:spTree>
      <p:nvGrpSpPr>
        <p:cNvPr id="258" name="Shape 258"/>
        <p:cNvGrpSpPr/>
        <p:nvPr/>
      </p:nvGrpSpPr>
      <p:grpSpPr>
        <a:xfrm>
          <a:off x="0" y="0"/>
          <a:ext cx="0" cy="0"/>
          <a:chOff x="0" y="0"/>
          <a:chExt cx="0" cy="0"/>
        </a:xfrm>
      </p:grpSpPr>
      <p:sp>
        <p:nvSpPr>
          <p:cNvPr id="259" name="Google Shape;259;p31"/>
          <p:cNvSpPr txBox="1"/>
          <p:nvPr>
            <p:ph type="title"/>
          </p:nvPr>
        </p:nvSpPr>
        <p:spPr>
          <a:xfrm>
            <a:off x="427200" y="427200"/>
            <a:ext cx="38751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60" name="Google Shape;260;p31"/>
          <p:cNvSpPr txBox="1"/>
          <p:nvPr>
            <p:ph idx="1" type="subTitle"/>
          </p:nvPr>
        </p:nvSpPr>
        <p:spPr>
          <a:xfrm>
            <a:off x="427200" y="820800"/>
            <a:ext cx="37779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61" name="Google Shape;261;p31"/>
          <p:cNvSpPr/>
          <p:nvPr/>
        </p:nvSpPr>
        <p:spPr>
          <a:xfrm>
            <a:off x="457200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lt1"/>
                </a:solidFill>
                <a:latin typeface="Inter ExtraBold"/>
                <a:ea typeface="Inter ExtraBold"/>
                <a:cs typeface="Inter ExtraBold"/>
                <a:sym typeface="Inter ExtraBold"/>
              </a:defRPr>
            </a:lvl1pPr>
            <a:lvl2pPr lvl="1" rtl="0" algn="ctr">
              <a:buNone/>
              <a:defRPr sz="700">
                <a:solidFill>
                  <a:schemeClr val="lt1"/>
                </a:solidFill>
                <a:latin typeface="Inter ExtraBold"/>
                <a:ea typeface="Inter ExtraBold"/>
                <a:cs typeface="Inter ExtraBold"/>
                <a:sym typeface="Inter ExtraBold"/>
              </a:defRPr>
            </a:lvl2pPr>
            <a:lvl3pPr lvl="2" rtl="0" algn="ctr">
              <a:buNone/>
              <a:defRPr sz="700">
                <a:solidFill>
                  <a:schemeClr val="lt1"/>
                </a:solidFill>
                <a:latin typeface="Inter ExtraBold"/>
                <a:ea typeface="Inter ExtraBold"/>
                <a:cs typeface="Inter ExtraBold"/>
                <a:sym typeface="Inter ExtraBold"/>
              </a:defRPr>
            </a:lvl3pPr>
            <a:lvl4pPr lvl="3" rtl="0" algn="ctr">
              <a:buNone/>
              <a:defRPr sz="700">
                <a:solidFill>
                  <a:schemeClr val="lt1"/>
                </a:solidFill>
                <a:latin typeface="Inter ExtraBold"/>
                <a:ea typeface="Inter ExtraBold"/>
                <a:cs typeface="Inter ExtraBold"/>
                <a:sym typeface="Inter ExtraBold"/>
              </a:defRPr>
            </a:lvl4pPr>
            <a:lvl5pPr lvl="4" rtl="0" algn="ctr">
              <a:buNone/>
              <a:defRPr sz="700">
                <a:solidFill>
                  <a:schemeClr val="lt1"/>
                </a:solidFill>
                <a:latin typeface="Inter ExtraBold"/>
                <a:ea typeface="Inter ExtraBold"/>
                <a:cs typeface="Inter ExtraBold"/>
                <a:sym typeface="Inter ExtraBold"/>
              </a:defRPr>
            </a:lvl5pPr>
            <a:lvl6pPr lvl="5" rtl="0" algn="ctr">
              <a:buNone/>
              <a:defRPr sz="700">
                <a:solidFill>
                  <a:schemeClr val="lt1"/>
                </a:solidFill>
                <a:latin typeface="Inter ExtraBold"/>
                <a:ea typeface="Inter ExtraBold"/>
                <a:cs typeface="Inter ExtraBold"/>
                <a:sym typeface="Inter ExtraBold"/>
              </a:defRPr>
            </a:lvl6pPr>
            <a:lvl7pPr lvl="6" rtl="0" algn="ctr">
              <a:buNone/>
              <a:defRPr sz="700">
                <a:solidFill>
                  <a:schemeClr val="lt1"/>
                </a:solidFill>
                <a:latin typeface="Inter ExtraBold"/>
                <a:ea typeface="Inter ExtraBold"/>
                <a:cs typeface="Inter ExtraBold"/>
                <a:sym typeface="Inter ExtraBold"/>
              </a:defRPr>
            </a:lvl7pPr>
            <a:lvl8pPr lvl="7" rtl="0" algn="ctr">
              <a:buNone/>
              <a:defRPr sz="700">
                <a:solidFill>
                  <a:schemeClr val="lt1"/>
                </a:solidFill>
                <a:latin typeface="Inter ExtraBold"/>
                <a:ea typeface="Inter ExtraBold"/>
                <a:cs typeface="Inter ExtraBold"/>
                <a:sym typeface="Inter ExtraBold"/>
              </a:defRPr>
            </a:lvl8pPr>
            <a:lvl9pPr lvl="8" rtl="0" algn="ctr">
              <a:buNone/>
              <a:defRPr sz="700">
                <a:solidFill>
                  <a:schemeClr val="l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63" name="Google Shape;263;p31"/>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64" name="Google Shape;264;p31"/>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1 1">
  <p:cSld name="TITLE_ONLY_4_1">
    <p:spTree>
      <p:nvGrpSpPr>
        <p:cNvPr id="265" name="Shape 265"/>
        <p:cNvGrpSpPr/>
        <p:nvPr/>
      </p:nvGrpSpPr>
      <p:grpSpPr>
        <a:xfrm>
          <a:off x="0" y="0"/>
          <a:ext cx="0" cy="0"/>
          <a:chOff x="0" y="0"/>
          <a:chExt cx="0" cy="0"/>
        </a:xfrm>
      </p:grpSpPr>
      <p:sp>
        <p:nvSpPr>
          <p:cNvPr id="266" name="Google Shape;266;p3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2"/>
          <p:cNvSpPr txBox="1"/>
          <p:nvPr>
            <p:ph type="title"/>
          </p:nvPr>
        </p:nvSpPr>
        <p:spPr>
          <a:xfrm>
            <a:off x="427200" y="427200"/>
            <a:ext cx="38751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1"/>
              </a:buClr>
              <a:buSzPts val="2400"/>
              <a:buNone/>
              <a:defRPr>
                <a:solidFill>
                  <a:schemeClr val="lt1"/>
                </a:solidFill>
              </a:defRPr>
            </a:lvl1pPr>
            <a:lvl2pPr lvl="1" rtl="0">
              <a:lnSpc>
                <a:spcPct val="80000"/>
              </a:lnSpc>
              <a:spcBef>
                <a:spcPts val="0"/>
              </a:spcBef>
              <a:spcAft>
                <a:spcPts val="0"/>
              </a:spcAft>
              <a:buClr>
                <a:schemeClr val="lt1"/>
              </a:buClr>
              <a:buSzPts val="2800"/>
              <a:buNone/>
              <a:defRPr>
                <a:solidFill>
                  <a:schemeClr val="lt1"/>
                </a:solidFill>
              </a:defRPr>
            </a:lvl2pPr>
            <a:lvl3pPr lvl="2" rtl="0">
              <a:lnSpc>
                <a:spcPct val="80000"/>
              </a:lnSpc>
              <a:spcBef>
                <a:spcPts val="0"/>
              </a:spcBef>
              <a:spcAft>
                <a:spcPts val="0"/>
              </a:spcAft>
              <a:buClr>
                <a:schemeClr val="lt1"/>
              </a:buClr>
              <a:buSzPts val="2800"/>
              <a:buNone/>
              <a:defRPr>
                <a:solidFill>
                  <a:schemeClr val="lt1"/>
                </a:solidFill>
              </a:defRPr>
            </a:lvl3pPr>
            <a:lvl4pPr lvl="3" rtl="0">
              <a:lnSpc>
                <a:spcPct val="80000"/>
              </a:lnSpc>
              <a:spcBef>
                <a:spcPts val="0"/>
              </a:spcBef>
              <a:spcAft>
                <a:spcPts val="0"/>
              </a:spcAft>
              <a:buClr>
                <a:schemeClr val="lt1"/>
              </a:buClr>
              <a:buSzPts val="2800"/>
              <a:buNone/>
              <a:defRPr>
                <a:solidFill>
                  <a:schemeClr val="lt1"/>
                </a:solidFill>
              </a:defRPr>
            </a:lvl4pPr>
            <a:lvl5pPr lvl="4" rtl="0">
              <a:lnSpc>
                <a:spcPct val="80000"/>
              </a:lnSpc>
              <a:spcBef>
                <a:spcPts val="0"/>
              </a:spcBef>
              <a:spcAft>
                <a:spcPts val="0"/>
              </a:spcAft>
              <a:buClr>
                <a:schemeClr val="lt1"/>
              </a:buClr>
              <a:buSzPts val="2800"/>
              <a:buNone/>
              <a:defRPr>
                <a:solidFill>
                  <a:schemeClr val="lt1"/>
                </a:solidFill>
              </a:defRPr>
            </a:lvl5pPr>
            <a:lvl6pPr lvl="5" rtl="0">
              <a:lnSpc>
                <a:spcPct val="80000"/>
              </a:lnSpc>
              <a:spcBef>
                <a:spcPts val="0"/>
              </a:spcBef>
              <a:spcAft>
                <a:spcPts val="0"/>
              </a:spcAft>
              <a:buClr>
                <a:schemeClr val="lt1"/>
              </a:buClr>
              <a:buSzPts val="2800"/>
              <a:buNone/>
              <a:defRPr>
                <a:solidFill>
                  <a:schemeClr val="lt1"/>
                </a:solidFill>
              </a:defRPr>
            </a:lvl6pPr>
            <a:lvl7pPr lvl="6" rtl="0">
              <a:lnSpc>
                <a:spcPct val="80000"/>
              </a:lnSpc>
              <a:spcBef>
                <a:spcPts val="0"/>
              </a:spcBef>
              <a:spcAft>
                <a:spcPts val="0"/>
              </a:spcAft>
              <a:buClr>
                <a:schemeClr val="lt1"/>
              </a:buClr>
              <a:buSzPts val="2800"/>
              <a:buNone/>
              <a:defRPr>
                <a:solidFill>
                  <a:schemeClr val="lt1"/>
                </a:solidFill>
              </a:defRPr>
            </a:lvl7pPr>
            <a:lvl8pPr lvl="7" rtl="0">
              <a:lnSpc>
                <a:spcPct val="80000"/>
              </a:lnSpc>
              <a:spcBef>
                <a:spcPts val="0"/>
              </a:spcBef>
              <a:spcAft>
                <a:spcPts val="0"/>
              </a:spcAft>
              <a:buClr>
                <a:schemeClr val="lt1"/>
              </a:buClr>
              <a:buSzPts val="2800"/>
              <a:buNone/>
              <a:defRPr>
                <a:solidFill>
                  <a:schemeClr val="lt1"/>
                </a:solidFill>
              </a:defRPr>
            </a:lvl8pPr>
            <a:lvl9pPr lvl="8" rtl="0">
              <a:lnSpc>
                <a:spcPct val="80000"/>
              </a:lnSpc>
              <a:spcBef>
                <a:spcPts val="0"/>
              </a:spcBef>
              <a:spcAft>
                <a:spcPts val="0"/>
              </a:spcAft>
              <a:buClr>
                <a:schemeClr val="lt1"/>
              </a:buClr>
              <a:buSzPts val="2800"/>
              <a:buNone/>
              <a:defRPr>
                <a:solidFill>
                  <a:schemeClr val="lt1"/>
                </a:solidFill>
              </a:defRPr>
            </a:lvl9pPr>
          </a:lstStyle>
          <a:p/>
        </p:txBody>
      </p:sp>
      <p:sp>
        <p:nvSpPr>
          <p:cNvPr id="268" name="Google Shape;268;p32"/>
          <p:cNvSpPr txBox="1"/>
          <p:nvPr>
            <p:ph idx="1" type="subTitle"/>
          </p:nvPr>
        </p:nvSpPr>
        <p:spPr>
          <a:xfrm>
            <a:off x="427200" y="820800"/>
            <a:ext cx="37779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lt1"/>
              </a:buClr>
              <a:buSzPts val="1400"/>
              <a:buNone/>
              <a:defRPr sz="1400">
                <a:solidFill>
                  <a:schemeClr val="lt1"/>
                </a:solidFill>
              </a:defRPr>
            </a:lvl1pPr>
            <a:lvl2pPr lvl="1" rtl="0">
              <a:lnSpc>
                <a:spcPct val="80000"/>
              </a:lnSpc>
              <a:spcBef>
                <a:spcPts val="500"/>
              </a:spcBef>
              <a:spcAft>
                <a:spcPts val="0"/>
              </a:spcAft>
              <a:buClr>
                <a:schemeClr val="lt1"/>
              </a:buClr>
              <a:buSzPts val="1400"/>
              <a:buNone/>
              <a:defRPr sz="1400">
                <a:solidFill>
                  <a:schemeClr val="lt1"/>
                </a:solidFill>
              </a:defRPr>
            </a:lvl2pPr>
            <a:lvl3pPr lvl="2" rtl="0">
              <a:lnSpc>
                <a:spcPct val="80000"/>
              </a:lnSpc>
              <a:spcBef>
                <a:spcPts val="500"/>
              </a:spcBef>
              <a:spcAft>
                <a:spcPts val="0"/>
              </a:spcAft>
              <a:buClr>
                <a:schemeClr val="lt1"/>
              </a:buClr>
              <a:buSzPts val="1400"/>
              <a:buNone/>
              <a:defRPr sz="1400">
                <a:solidFill>
                  <a:schemeClr val="lt1"/>
                </a:solidFill>
              </a:defRPr>
            </a:lvl3pPr>
            <a:lvl4pPr lvl="3" rtl="0">
              <a:lnSpc>
                <a:spcPct val="80000"/>
              </a:lnSpc>
              <a:spcBef>
                <a:spcPts val="500"/>
              </a:spcBef>
              <a:spcAft>
                <a:spcPts val="0"/>
              </a:spcAft>
              <a:buClr>
                <a:schemeClr val="lt1"/>
              </a:buClr>
              <a:buSzPts val="1400"/>
              <a:buNone/>
              <a:defRPr sz="1400">
                <a:solidFill>
                  <a:schemeClr val="lt1"/>
                </a:solidFill>
              </a:defRPr>
            </a:lvl4pPr>
            <a:lvl5pPr lvl="4" rtl="0">
              <a:lnSpc>
                <a:spcPct val="80000"/>
              </a:lnSpc>
              <a:spcBef>
                <a:spcPts val="500"/>
              </a:spcBef>
              <a:spcAft>
                <a:spcPts val="0"/>
              </a:spcAft>
              <a:buClr>
                <a:schemeClr val="lt1"/>
              </a:buClr>
              <a:buSzPts val="1400"/>
              <a:buNone/>
              <a:defRPr sz="1400">
                <a:solidFill>
                  <a:schemeClr val="lt1"/>
                </a:solidFill>
              </a:defRPr>
            </a:lvl5pPr>
            <a:lvl6pPr lvl="5" rtl="0">
              <a:lnSpc>
                <a:spcPct val="80000"/>
              </a:lnSpc>
              <a:spcBef>
                <a:spcPts val="500"/>
              </a:spcBef>
              <a:spcAft>
                <a:spcPts val="0"/>
              </a:spcAft>
              <a:buClr>
                <a:schemeClr val="lt1"/>
              </a:buClr>
              <a:buSzPts val="1400"/>
              <a:buNone/>
              <a:defRPr sz="1400">
                <a:solidFill>
                  <a:schemeClr val="lt1"/>
                </a:solidFill>
              </a:defRPr>
            </a:lvl6pPr>
            <a:lvl7pPr lvl="6" rtl="0">
              <a:lnSpc>
                <a:spcPct val="80000"/>
              </a:lnSpc>
              <a:spcBef>
                <a:spcPts val="500"/>
              </a:spcBef>
              <a:spcAft>
                <a:spcPts val="0"/>
              </a:spcAft>
              <a:buClr>
                <a:schemeClr val="lt1"/>
              </a:buClr>
              <a:buSzPts val="1400"/>
              <a:buNone/>
              <a:defRPr sz="1400">
                <a:solidFill>
                  <a:schemeClr val="lt1"/>
                </a:solidFill>
              </a:defRPr>
            </a:lvl7pPr>
            <a:lvl8pPr lvl="7" rtl="0">
              <a:lnSpc>
                <a:spcPct val="80000"/>
              </a:lnSpc>
              <a:spcBef>
                <a:spcPts val="500"/>
              </a:spcBef>
              <a:spcAft>
                <a:spcPts val="0"/>
              </a:spcAft>
              <a:buClr>
                <a:schemeClr val="lt1"/>
              </a:buClr>
              <a:buSzPts val="1400"/>
              <a:buNone/>
              <a:defRPr sz="1400">
                <a:solidFill>
                  <a:schemeClr val="lt1"/>
                </a:solidFill>
              </a:defRPr>
            </a:lvl8pPr>
            <a:lvl9pPr lvl="8" rtl="0">
              <a:lnSpc>
                <a:spcPct val="80000"/>
              </a:lnSpc>
              <a:spcBef>
                <a:spcPts val="500"/>
              </a:spcBef>
              <a:spcAft>
                <a:spcPts val="500"/>
              </a:spcAft>
              <a:buClr>
                <a:schemeClr val="lt1"/>
              </a:buClr>
              <a:buSzPts val="1400"/>
              <a:buNone/>
              <a:defRPr sz="1400">
                <a:solidFill>
                  <a:schemeClr val="lt1"/>
                </a:solidFill>
              </a:defRPr>
            </a:lvl9pPr>
          </a:lstStyle>
          <a:p/>
        </p:txBody>
      </p:sp>
      <p:sp>
        <p:nvSpPr>
          <p:cNvPr id="269" name="Google Shape;269;p3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lt1"/>
                </a:solidFill>
                <a:latin typeface="Inter ExtraBold"/>
                <a:ea typeface="Inter ExtraBold"/>
                <a:cs typeface="Inter ExtraBold"/>
                <a:sym typeface="Inter ExtraBold"/>
              </a:defRPr>
            </a:lvl1pPr>
            <a:lvl2pPr lvl="1" rtl="0" algn="ctr">
              <a:buNone/>
              <a:defRPr sz="700">
                <a:solidFill>
                  <a:schemeClr val="lt1"/>
                </a:solidFill>
                <a:latin typeface="Inter ExtraBold"/>
                <a:ea typeface="Inter ExtraBold"/>
                <a:cs typeface="Inter ExtraBold"/>
                <a:sym typeface="Inter ExtraBold"/>
              </a:defRPr>
            </a:lvl2pPr>
            <a:lvl3pPr lvl="2" rtl="0" algn="ctr">
              <a:buNone/>
              <a:defRPr sz="700">
                <a:solidFill>
                  <a:schemeClr val="lt1"/>
                </a:solidFill>
                <a:latin typeface="Inter ExtraBold"/>
                <a:ea typeface="Inter ExtraBold"/>
                <a:cs typeface="Inter ExtraBold"/>
                <a:sym typeface="Inter ExtraBold"/>
              </a:defRPr>
            </a:lvl3pPr>
            <a:lvl4pPr lvl="3" rtl="0" algn="ctr">
              <a:buNone/>
              <a:defRPr sz="700">
                <a:solidFill>
                  <a:schemeClr val="lt1"/>
                </a:solidFill>
                <a:latin typeface="Inter ExtraBold"/>
                <a:ea typeface="Inter ExtraBold"/>
                <a:cs typeface="Inter ExtraBold"/>
                <a:sym typeface="Inter ExtraBold"/>
              </a:defRPr>
            </a:lvl4pPr>
            <a:lvl5pPr lvl="4" rtl="0" algn="ctr">
              <a:buNone/>
              <a:defRPr sz="700">
                <a:solidFill>
                  <a:schemeClr val="lt1"/>
                </a:solidFill>
                <a:latin typeface="Inter ExtraBold"/>
                <a:ea typeface="Inter ExtraBold"/>
                <a:cs typeface="Inter ExtraBold"/>
                <a:sym typeface="Inter ExtraBold"/>
              </a:defRPr>
            </a:lvl5pPr>
            <a:lvl6pPr lvl="5" rtl="0" algn="ctr">
              <a:buNone/>
              <a:defRPr sz="700">
                <a:solidFill>
                  <a:schemeClr val="lt1"/>
                </a:solidFill>
                <a:latin typeface="Inter ExtraBold"/>
                <a:ea typeface="Inter ExtraBold"/>
                <a:cs typeface="Inter ExtraBold"/>
                <a:sym typeface="Inter ExtraBold"/>
              </a:defRPr>
            </a:lvl6pPr>
            <a:lvl7pPr lvl="6" rtl="0" algn="ctr">
              <a:buNone/>
              <a:defRPr sz="700">
                <a:solidFill>
                  <a:schemeClr val="lt1"/>
                </a:solidFill>
                <a:latin typeface="Inter ExtraBold"/>
                <a:ea typeface="Inter ExtraBold"/>
                <a:cs typeface="Inter ExtraBold"/>
                <a:sym typeface="Inter ExtraBold"/>
              </a:defRPr>
            </a:lvl7pPr>
            <a:lvl8pPr lvl="7" rtl="0" algn="ctr">
              <a:buNone/>
              <a:defRPr sz="700">
                <a:solidFill>
                  <a:schemeClr val="lt1"/>
                </a:solidFill>
                <a:latin typeface="Inter ExtraBold"/>
                <a:ea typeface="Inter ExtraBold"/>
                <a:cs typeface="Inter ExtraBold"/>
                <a:sym typeface="Inter ExtraBold"/>
              </a:defRPr>
            </a:lvl8pPr>
            <a:lvl9pPr lvl="8" rtl="0" algn="ctr">
              <a:buNone/>
              <a:defRPr sz="700">
                <a:solidFill>
                  <a:schemeClr val="l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70" name="Google Shape;270;p32"/>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271" name="Google Shape;271;p32"/>
          <p:cNvSpPr/>
          <p:nvPr/>
        </p:nvSpPr>
        <p:spPr>
          <a:xfrm>
            <a:off x="0" y="437250"/>
            <a:ext cx="155400" cy="53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p:cSld name="TITLE_ONLY_3">
    <p:spTree>
      <p:nvGrpSpPr>
        <p:cNvPr id="272" name="Shape 272"/>
        <p:cNvGrpSpPr/>
        <p:nvPr/>
      </p:nvGrpSpPr>
      <p:grpSpPr>
        <a:xfrm>
          <a:off x="0" y="0"/>
          <a:ext cx="0" cy="0"/>
          <a:chOff x="0" y="0"/>
          <a:chExt cx="0" cy="0"/>
        </a:xfrm>
      </p:grpSpPr>
      <p:sp>
        <p:nvSpPr>
          <p:cNvPr id="273" name="Google Shape;273;p33"/>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74" name="Google Shape;274;p33"/>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75" name="Google Shape;275;p3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76" name="Google Shape;276;p33"/>
          <p:cNvPicPr preferRelativeResize="0"/>
          <p:nvPr/>
        </p:nvPicPr>
        <p:blipFill rotWithShape="1">
          <a:blip r:embed="rId2">
            <a:alphaModFix/>
          </a:blip>
          <a:srcRect b="40190" l="337" r="337" t="40190"/>
          <a:stretch/>
        </p:blipFill>
        <p:spPr>
          <a:xfrm>
            <a:off x="0" y="3576425"/>
            <a:ext cx="9144000" cy="93125"/>
          </a:xfrm>
          <a:prstGeom prst="rect">
            <a:avLst/>
          </a:prstGeom>
          <a:noFill/>
          <a:ln>
            <a:noFill/>
          </a:ln>
        </p:spPr>
      </p:pic>
      <p:sp>
        <p:nvSpPr>
          <p:cNvPr id="277" name="Google Shape;277;p33"/>
          <p:cNvSpPr/>
          <p:nvPr>
            <p:ph idx="2" type="pic"/>
          </p:nvPr>
        </p:nvSpPr>
        <p:spPr>
          <a:xfrm>
            <a:off x="0" y="3669550"/>
            <a:ext cx="9144000" cy="1473900"/>
          </a:xfrm>
          <a:prstGeom prst="rect">
            <a:avLst/>
          </a:prstGeom>
          <a:noFill/>
          <a:ln>
            <a:noFill/>
          </a:ln>
        </p:spPr>
      </p:sp>
      <p:pic>
        <p:nvPicPr>
          <p:cNvPr id="278" name="Google Shape;278;p33"/>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279" name="Google Shape;279;p33"/>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2">
  <p:cSld name="TITLE_ONLY_3_2">
    <p:spTree>
      <p:nvGrpSpPr>
        <p:cNvPr id="280" name="Shape 280"/>
        <p:cNvGrpSpPr/>
        <p:nvPr/>
      </p:nvGrpSpPr>
      <p:grpSpPr>
        <a:xfrm>
          <a:off x="0" y="0"/>
          <a:ext cx="0" cy="0"/>
          <a:chOff x="0" y="0"/>
          <a:chExt cx="0" cy="0"/>
        </a:xfrm>
      </p:grpSpPr>
      <p:sp>
        <p:nvSpPr>
          <p:cNvPr id="281" name="Google Shape;281;p34"/>
          <p:cNvSpPr/>
          <p:nvPr/>
        </p:nvSpPr>
        <p:spPr>
          <a:xfrm>
            <a:off x="0" y="1807669"/>
            <a:ext cx="2288357" cy="333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83" name="Google Shape;283;p34"/>
          <p:cNvPicPr preferRelativeResize="0"/>
          <p:nvPr/>
        </p:nvPicPr>
        <p:blipFill rotWithShape="1">
          <a:blip r:embed="rId2">
            <a:alphaModFix/>
          </a:blip>
          <a:srcRect b="40190" l="337" r="337" t="40190"/>
          <a:stretch/>
        </p:blipFill>
        <p:spPr>
          <a:xfrm>
            <a:off x="0" y="1714525"/>
            <a:ext cx="9144000" cy="93125"/>
          </a:xfrm>
          <a:prstGeom prst="rect">
            <a:avLst/>
          </a:prstGeom>
          <a:noFill/>
          <a:ln>
            <a:noFill/>
          </a:ln>
        </p:spPr>
      </p:pic>
      <p:sp>
        <p:nvSpPr>
          <p:cNvPr id="284" name="Google Shape;284;p34"/>
          <p:cNvSpPr/>
          <p:nvPr>
            <p:ph idx="2" type="pic"/>
          </p:nvPr>
        </p:nvSpPr>
        <p:spPr>
          <a:xfrm>
            <a:off x="0" y="0"/>
            <a:ext cx="9144000" cy="1714500"/>
          </a:xfrm>
          <a:prstGeom prst="rect">
            <a:avLst/>
          </a:prstGeom>
          <a:noFill/>
          <a:ln>
            <a:noFill/>
          </a:ln>
        </p:spPr>
      </p:sp>
      <p:sp>
        <p:nvSpPr>
          <p:cNvPr id="285" name="Google Shape;285;p34"/>
          <p:cNvSpPr txBox="1"/>
          <p:nvPr>
            <p:ph type="title"/>
          </p:nvPr>
        </p:nvSpPr>
        <p:spPr>
          <a:xfrm>
            <a:off x="2717050" y="2248200"/>
            <a:ext cx="60129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86" name="Google Shape;286;p34"/>
          <p:cNvSpPr txBox="1"/>
          <p:nvPr>
            <p:ph idx="1" type="subTitle"/>
          </p:nvPr>
        </p:nvSpPr>
        <p:spPr>
          <a:xfrm>
            <a:off x="2717050" y="2641800"/>
            <a:ext cx="60129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87" name="Google Shape;287;p34"/>
          <p:cNvSpPr/>
          <p:nvPr>
            <p:ph idx="3" type="pic"/>
          </p:nvPr>
        </p:nvSpPr>
        <p:spPr>
          <a:xfrm>
            <a:off x="667925" y="2839125"/>
            <a:ext cx="952500" cy="952500"/>
          </a:xfrm>
          <a:prstGeom prst="ellipse">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2 1">
  <p:cSld name="TITLE_ONLY_3_2_1">
    <p:spTree>
      <p:nvGrpSpPr>
        <p:cNvPr id="288" name="Shape 288"/>
        <p:cNvGrpSpPr/>
        <p:nvPr/>
      </p:nvGrpSpPr>
      <p:grpSpPr>
        <a:xfrm>
          <a:off x="0" y="0"/>
          <a:ext cx="0" cy="0"/>
          <a:chOff x="0" y="0"/>
          <a:chExt cx="0" cy="0"/>
        </a:xfrm>
      </p:grpSpPr>
      <p:sp>
        <p:nvSpPr>
          <p:cNvPr id="289" name="Google Shape;289;p3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290" name="Google Shape;290;p35"/>
          <p:cNvPicPr preferRelativeResize="0"/>
          <p:nvPr/>
        </p:nvPicPr>
        <p:blipFill rotWithShape="1">
          <a:blip r:embed="rId2">
            <a:alphaModFix/>
          </a:blip>
          <a:srcRect b="40190" l="337" r="337" t="40190"/>
          <a:stretch/>
        </p:blipFill>
        <p:spPr>
          <a:xfrm>
            <a:off x="0" y="3335875"/>
            <a:ext cx="9144000" cy="93125"/>
          </a:xfrm>
          <a:prstGeom prst="rect">
            <a:avLst/>
          </a:prstGeom>
          <a:noFill/>
          <a:ln>
            <a:noFill/>
          </a:ln>
        </p:spPr>
      </p:pic>
      <p:sp>
        <p:nvSpPr>
          <p:cNvPr id="291" name="Google Shape;291;p35"/>
          <p:cNvSpPr/>
          <p:nvPr>
            <p:ph idx="2" type="pic"/>
          </p:nvPr>
        </p:nvSpPr>
        <p:spPr>
          <a:xfrm>
            <a:off x="0" y="3429000"/>
            <a:ext cx="9144000" cy="1714500"/>
          </a:xfrm>
          <a:prstGeom prst="rect">
            <a:avLst/>
          </a:prstGeom>
          <a:noFill/>
          <a:ln>
            <a:noFill/>
          </a:ln>
        </p:spPr>
      </p:sp>
      <p:pic>
        <p:nvPicPr>
          <p:cNvPr id="292" name="Google Shape;292;p35"/>
          <p:cNvPicPr preferRelativeResize="0"/>
          <p:nvPr/>
        </p:nvPicPr>
        <p:blipFill rotWithShape="1">
          <a:blip r:embed="rId3">
            <a:alphaModFix/>
          </a:blip>
          <a:srcRect b="23707" l="0" r="0" t="21567"/>
          <a:stretch/>
        </p:blipFill>
        <p:spPr>
          <a:xfrm>
            <a:off x="0" y="0"/>
            <a:ext cx="9144001" cy="3335999"/>
          </a:xfrm>
          <a:prstGeom prst="rect">
            <a:avLst/>
          </a:prstGeom>
          <a:noFill/>
          <a:ln>
            <a:noFill/>
          </a:ln>
        </p:spPr>
      </p:pic>
      <p:sp>
        <p:nvSpPr>
          <p:cNvPr id="293" name="Google Shape;293;p35"/>
          <p:cNvSpPr/>
          <p:nvPr/>
        </p:nvSpPr>
        <p:spPr>
          <a:xfrm>
            <a:off x="0" y="0"/>
            <a:ext cx="9144000" cy="3336000"/>
          </a:xfrm>
          <a:prstGeom prst="rect">
            <a:avLst/>
          </a:prstGeom>
          <a:solidFill>
            <a:srgbClr val="271A38">
              <a:alpha val="925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5"/>
          <p:cNvSpPr/>
          <p:nvPr/>
        </p:nvSpPr>
        <p:spPr>
          <a:xfrm>
            <a:off x="0" y="0"/>
            <a:ext cx="9163200" cy="9906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35"/>
          <p:cNvPicPr preferRelativeResize="0"/>
          <p:nvPr/>
        </p:nvPicPr>
        <p:blipFill rotWithShape="1">
          <a:blip r:embed="rId4">
            <a:alphaModFix/>
          </a:blip>
          <a:srcRect b="0" l="0" r="0" t="0"/>
          <a:stretch/>
        </p:blipFill>
        <p:spPr>
          <a:xfrm>
            <a:off x="3414691" y="356700"/>
            <a:ext cx="2314620" cy="2772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p:cSld name="TITLE_ONLY_3_1">
    <p:spTree>
      <p:nvGrpSpPr>
        <p:cNvPr id="296" name="Shape 296"/>
        <p:cNvGrpSpPr/>
        <p:nvPr/>
      </p:nvGrpSpPr>
      <p:grpSpPr>
        <a:xfrm>
          <a:off x="0" y="0"/>
          <a:ext cx="0" cy="0"/>
          <a:chOff x="0" y="0"/>
          <a:chExt cx="0" cy="0"/>
        </a:xfrm>
      </p:grpSpPr>
      <p:sp>
        <p:nvSpPr>
          <p:cNvPr id="297" name="Google Shape;297;p36"/>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298" name="Google Shape;298;p36"/>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299" name="Google Shape;299;p3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300" name="Google Shape;300;p36"/>
          <p:cNvSpPr/>
          <p:nvPr>
            <p:ph idx="2" type="pic"/>
          </p:nvPr>
        </p:nvSpPr>
        <p:spPr>
          <a:xfrm>
            <a:off x="427200" y="3159400"/>
            <a:ext cx="39948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01" name="Google Shape;301;p36"/>
          <p:cNvSpPr/>
          <p:nvPr>
            <p:ph idx="3" type="pic"/>
          </p:nvPr>
        </p:nvSpPr>
        <p:spPr>
          <a:xfrm>
            <a:off x="4735201" y="3159400"/>
            <a:ext cx="39948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302" name="Google Shape;302;p36"/>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03" name="Google Shape;303;p3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2">
  <p:cSld name="TITLE_ONLY_3_1_2">
    <p:spTree>
      <p:nvGrpSpPr>
        <p:cNvPr id="304" name="Shape 304"/>
        <p:cNvGrpSpPr/>
        <p:nvPr/>
      </p:nvGrpSpPr>
      <p:grpSpPr>
        <a:xfrm>
          <a:off x="0" y="0"/>
          <a:ext cx="0" cy="0"/>
          <a:chOff x="0" y="0"/>
          <a:chExt cx="0" cy="0"/>
        </a:xfrm>
      </p:grpSpPr>
      <p:sp>
        <p:nvSpPr>
          <p:cNvPr id="305" name="Google Shape;305;p3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06" name="Google Shape;306;p3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07" name="Google Shape;307;p3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308" name="Google Shape;308;p37"/>
          <p:cNvSpPr/>
          <p:nvPr>
            <p:ph idx="2" type="pic"/>
          </p:nvPr>
        </p:nvSpPr>
        <p:spPr>
          <a:xfrm>
            <a:off x="427200"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09" name="Google Shape;309;p37"/>
          <p:cNvSpPr/>
          <p:nvPr>
            <p:ph idx="3" type="pic"/>
          </p:nvPr>
        </p:nvSpPr>
        <p:spPr>
          <a:xfrm>
            <a:off x="3306601"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10" name="Google Shape;310;p37"/>
          <p:cNvSpPr/>
          <p:nvPr>
            <p:ph idx="4" type="pic"/>
          </p:nvPr>
        </p:nvSpPr>
        <p:spPr>
          <a:xfrm>
            <a:off x="6186003"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311" name="Google Shape;311;p37"/>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12" name="Google Shape;312;p3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1">
  <p:cSld name="TITLE_ONLY_3_1_1">
    <p:spTree>
      <p:nvGrpSpPr>
        <p:cNvPr id="313" name="Shape 313"/>
        <p:cNvGrpSpPr/>
        <p:nvPr/>
      </p:nvGrpSpPr>
      <p:grpSpPr>
        <a:xfrm>
          <a:off x="0" y="0"/>
          <a:ext cx="0" cy="0"/>
          <a:chOff x="0" y="0"/>
          <a:chExt cx="0" cy="0"/>
        </a:xfrm>
      </p:grpSpPr>
      <p:sp>
        <p:nvSpPr>
          <p:cNvPr id="314" name="Google Shape;314;p38"/>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15" name="Google Shape;315;p38"/>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16" name="Google Shape;316;p3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317" name="Google Shape;317;p38"/>
          <p:cNvSpPr/>
          <p:nvPr>
            <p:ph idx="2" type="pic"/>
          </p:nvPr>
        </p:nvSpPr>
        <p:spPr>
          <a:xfrm>
            <a:off x="427200"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18" name="Google Shape;318;p38"/>
          <p:cNvSpPr/>
          <p:nvPr>
            <p:ph idx="3" type="pic"/>
          </p:nvPr>
        </p:nvSpPr>
        <p:spPr>
          <a:xfrm>
            <a:off x="2578302"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19" name="Google Shape;319;p38"/>
          <p:cNvSpPr/>
          <p:nvPr>
            <p:ph idx="4" type="pic"/>
          </p:nvPr>
        </p:nvSpPr>
        <p:spPr>
          <a:xfrm>
            <a:off x="4729404"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20" name="Google Shape;320;p38"/>
          <p:cNvSpPr/>
          <p:nvPr>
            <p:ph idx="5" type="pic"/>
          </p:nvPr>
        </p:nvSpPr>
        <p:spPr>
          <a:xfrm>
            <a:off x="6880506"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321" name="Google Shape;321;p38"/>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22" name="Google Shape;322;p38"/>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p:cSld name="TITLE_ONLY_2">
    <p:spTree>
      <p:nvGrpSpPr>
        <p:cNvPr id="323" name="Shape 323"/>
        <p:cNvGrpSpPr/>
        <p:nvPr/>
      </p:nvGrpSpPr>
      <p:grpSpPr>
        <a:xfrm>
          <a:off x="0" y="0"/>
          <a:ext cx="0" cy="0"/>
          <a:chOff x="0" y="0"/>
          <a:chExt cx="0" cy="0"/>
        </a:xfrm>
      </p:grpSpPr>
      <p:sp>
        <p:nvSpPr>
          <p:cNvPr id="324" name="Google Shape;324;p39"/>
          <p:cNvSpPr txBox="1"/>
          <p:nvPr>
            <p:ph type="title"/>
          </p:nvPr>
        </p:nvSpPr>
        <p:spPr>
          <a:xfrm>
            <a:off x="427200" y="427200"/>
            <a:ext cx="5354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25" name="Google Shape;325;p39"/>
          <p:cNvSpPr txBox="1"/>
          <p:nvPr>
            <p:ph idx="1" type="subTitle"/>
          </p:nvPr>
        </p:nvSpPr>
        <p:spPr>
          <a:xfrm>
            <a:off x="427200" y="820800"/>
            <a:ext cx="52200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26" name="Google Shape;326;p39"/>
          <p:cNvSpPr/>
          <p:nvPr>
            <p:ph idx="2" type="pic"/>
          </p:nvPr>
        </p:nvSpPr>
        <p:spPr>
          <a:xfrm>
            <a:off x="4486275" y="1276350"/>
            <a:ext cx="4243800" cy="34386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27" name="Google Shape;327;p3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28" name="Google Shape;328;p39"/>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29" name="Google Shape;329;p3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p:cSld name="TITLE_ONLY_2_1">
    <p:spTree>
      <p:nvGrpSpPr>
        <p:cNvPr id="330" name="Shape 330"/>
        <p:cNvGrpSpPr/>
        <p:nvPr/>
      </p:nvGrpSpPr>
      <p:grpSpPr>
        <a:xfrm>
          <a:off x="0" y="0"/>
          <a:ext cx="0" cy="0"/>
          <a:chOff x="0" y="0"/>
          <a:chExt cx="0" cy="0"/>
        </a:xfrm>
      </p:grpSpPr>
      <p:sp>
        <p:nvSpPr>
          <p:cNvPr id="331" name="Google Shape;331;p40"/>
          <p:cNvSpPr txBox="1"/>
          <p:nvPr>
            <p:ph type="title"/>
          </p:nvPr>
        </p:nvSpPr>
        <p:spPr>
          <a:xfrm>
            <a:off x="427200" y="427200"/>
            <a:ext cx="5354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32" name="Google Shape;332;p40"/>
          <p:cNvSpPr txBox="1"/>
          <p:nvPr>
            <p:ph idx="1" type="subTitle"/>
          </p:nvPr>
        </p:nvSpPr>
        <p:spPr>
          <a:xfrm>
            <a:off x="427200" y="820800"/>
            <a:ext cx="52200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33" name="Google Shape;333;p40"/>
          <p:cNvSpPr/>
          <p:nvPr>
            <p:ph idx="2" type="pic"/>
          </p:nvPr>
        </p:nvSpPr>
        <p:spPr>
          <a:xfrm>
            <a:off x="4486275" y="1276350"/>
            <a:ext cx="4243800" cy="15144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34" name="Google Shape;334;p40"/>
          <p:cNvSpPr/>
          <p:nvPr>
            <p:ph idx="3" type="pic"/>
          </p:nvPr>
        </p:nvSpPr>
        <p:spPr>
          <a:xfrm>
            <a:off x="4486275" y="3200475"/>
            <a:ext cx="4243800" cy="15144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335" name="Google Shape;335;p4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36" name="Google Shape;336;p40"/>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37" name="Google Shape;337;p40"/>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2">
  <p:cSld name="TITLE_3">
    <p:spTree>
      <p:nvGrpSpPr>
        <p:cNvPr id="32" name="Shape 32"/>
        <p:cNvGrpSpPr/>
        <p:nvPr/>
      </p:nvGrpSpPr>
      <p:grpSpPr>
        <a:xfrm>
          <a:off x="0" y="0"/>
          <a:ext cx="0" cy="0"/>
          <a:chOff x="0" y="0"/>
          <a:chExt cx="0" cy="0"/>
        </a:xfrm>
      </p:grpSpPr>
      <p:sp>
        <p:nvSpPr>
          <p:cNvPr id="33" name="Google Shape;33;p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p:cSld name="TITLE_ONLY_1">
    <p:spTree>
      <p:nvGrpSpPr>
        <p:cNvPr id="338" name="Shape 338"/>
        <p:cNvGrpSpPr/>
        <p:nvPr/>
      </p:nvGrpSpPr>
      <p:grpSpPr>
        <a:xfrm>
          <a:off x="0" y="0"/>
          <a:ext cx="0" cy="0"/>
          <a:chOff x="0" y="0"/>
          <a:chExt cx="0" cy="0"/>
        </a:xfrm>
      </p:grpSpPr>
      <p:sp>
        <p:nvSpPr>
          <p:cNvPr id="339" name="Google Shape;339;p4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40" name="Google Shape;340;p41"/>
          <p:cNvPicPr preferRelativeResize="0"/>
          <p:nvPr/>
        </p:nvPicPr>
        <p:blipFill rotWithShape="1">
          <a:blip r:embed="rId2">
            <a:alphaModFix/>
          </a:blip>
          <a:srcRect b="0" l="0" r="0" t="0"/>
          <a:stretch/>
        </p:blipFill>
        <p:spPr>
          <a:xfrm>
            <a:off x="814725" y="713475"/>
            <a:ext cx="3716549" cy="3716549"/>
          </a:xfrm>
          <a:prstGeom prst="rect">
            <a:avLst/>
          </a:prstGeom>
          <a:noFill/>
          <a:ln>
            <a:noFill/>
          </a:ln>
        </p:spPr>
      </p:pic>
      <p:sp>
        <p:nvSpPr>
          <p:cNvPr id="341" name="Google Shape;341;p41"/>
          <p:cNvSpPr/>
          <p:nvPr>
            <p:ph idx="2" type="pic"/>
          </p:nvPr>
        </p:nvSpPr>
        <p:spPr>
          <a:xfrm>
            <a:off x="1154025" y="1052775"/>
            <a:ext cx="3038100" cy="3038100"/>
          </a:xfrm>
          <a:prstGeom prst="ellipse">
            <a:avLst/>
          </a:prstGeom>
          <a:noFill/>
          <a:ln>
            <a:noFill/>
          </a:ln>
        </p:spPr>
      </p:sp>
      <p:sp>
        <p:nvSpPr>
          <p:cNvPr id="342" name="Google Shape;342;p41"/>
          <p:cNvSpPr txBox="1"/>
          <p:nvPr>
            <p:ph type="title"/>
          </p:nvPr>
        </p:nvSpPr>
        <p:spPr>
          <a:xfrm>
            <a:off x="5147325" y="1356125"/>
            <a:ext cx="3484200" cy="3936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43" name="Google Shape;343;p41"/>
          <p:cNvSpPr txBox="1"/>
          <p:nvPr>
            <p:ph idx="1" type="subTitle"/>
          </p:nvPr>
        </p:nvSpPr>
        <p:spPr>
          <a:xfrm>
            <a:off x="5147325" y="1888725"/>
            <a:ext cx="34842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p:cSld name="TITLE_ONLY_1_3">
    <p:spTree>
      <p:nvGrpSpPr>
        <p:cNvPr id="344" name="Shape 344"/>
        <p:cNvGrpSpPr/>
        <p:nvPr/>
      </p:nvGrpSpPr>
      <p:grpSpPr>
        <a:xfrm>
          <a:off x="0" y="0"/>
          <a:ext cx="0" cy="0"/>
          <a:chOff x="0" y="0"/>
          <a:chExt cx="0" cy="0"/>
        </a:xfrm>
      </p:grpSpPr>
      <p:sp>
        <p:nvSpPr>
          <p:cNvPr id="345" name="Google Shape;345;p4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346" name="Google Shape;346;p42"/>
          <p:cNvSpPr txBox="1"/>
          <p:nvPr>
            <p:ph type="title"/>
          </p:nvPr>
        </p:nvSpPr>
        <p:spPr>
          <a:xfrm>
            <a:off x="5147325" y="1356125"/>
            <a:ext cx="3484200" cy="3936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47" name="Google Shape;347;p42"/>
          <p:cNvSpPr txBox="1"/>
          <p:nvPr>
            <p:ph idx="1" type="subTitle"/>
          </p:nvPr>
        </p:nvSpPr>
        <p:spPr>
          <a:xfrm>
            <a:off x="5147325" y="1888725"/>
            <a:ext cx="34842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48" name="Google Shape;348;p42"/>
          <p:cNvSpPr/>
          <p:nvPr>
            <p:ph idx="2" type="pic"/>
          </p:nvPr>
        </p:nvSpPr>
        <p:spPr>
          <a:xfrm>
            <a:off x="0" y="0"/>
            <a:ext cx="4525500" cy="5143500"/>
          </a:xfrm>
          <a:prstGeom prst="rect">
            <a:avLst/>
          </a:prstGeom>
          <a:noFill/>
          <a:ln>
            <a:noFill/>
          </a:ln>
        </p:spPr>
      </p:sp>
      <p:pic>
        <p:nvPicPr>
          <p:cNvPr id="349" name="Google Shape;349;p42"/>
          <p:cNvPicPr preferRelativeResize="0"/>
          <p:nvPr/>
        </p:nvPicPr>
        <p:blipFill>
          <a:blip r:embed="rId2">
            <a:alphaModFix/>
          </a:blip>
          <a:stretch>
            <a:fillRect/>
          </a:stretch>
        </p:blipFill>
        <p:spPr>
          <a:xfrm rot="-5400000">
            <a:off x="1999663" y="2525776"/>
            <a:ext cx="5144674" cy="93125"/>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cSld name="TITLE_ONLY_1_2">
    <p:spTree>
      <p:nvGrpSpPr>
        <p:cNvPr id="350" name="Shape 350"/>
        <p:cNvGrpSpPr/>
        <p:nvPr/>
      </p:nvGrpSpPr>
      <p:grpSpPr>
        <a:xfrm>
          <a:off x="0" y="0"/>
          <a:ext cx="0" cy="0"/>
          <a:chOff x="0" y="0"/>
          <a:chExt cx="0" cy="0"/>
        </a:xfrm>
      </p:grpSpPr>
      <p:sp>
        <p:nvSpPr>
          <p:cNvPr id="351" name="Google Shape;351;p4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52" name="Google Shape;352;p43"/>
          <p:cNvPicPr preferRelativeResize="0"/>
          <p:nvPr/>
        </p:nvPicPr>
        <p:blipFill rotWithShape="1">
          <a:blip r:embed="rId2">
            <a:alphaModFix/>
          </a:blip>
          <a:srcRect b="0" l="0" r="0" t="0"/>
          <a:stretch/>
        </p:blipFill>
        <p:spPr>
          <a:xfrm>
            <a:off x="4542825" y="713475"/>
            <a:ext cx="3716549" cy="3716549"/>
          </a:xfrm>
          <a:prstGeom prst="rect">
            <a:avLst/>
          </a:prstGeom>
          <a:noFill/>
          <a:ln>
            <a:noFill/>
          </a:ln>
        </p:spPr>
      </p:pic>
      <p:sp>
        <p:nvSpPr>
          <p:cNvPr id="353" name="Google Shape;353;p43"/>
          <p:cNvSpPr/>
          <p:nvPr>
            <p:ph idx="2" type="pic"/>
          </p:nvPr>
        </p:nvSpPr>
        <p:spPr>
          <a:xfrm>
            <a:off x="4882125" y="1052775"/>
            <a:ext cx="3038100" cy="3038100"/>
          </a:xfrm>
          <a:prstGeom prst="ellipse">
            <a:avLst/>
          </a:prstGeom>
          <a:noFill/>
          <a:ln>
            <a:noFill/>
          </a:ln>
        </p:spPr>
      </p:sp>
      <p:sp>
        <p:nvSpPr>
          <p:cNvPr id="354" name="Google Shape;354;p43"/>
          <p:cNvSpPr txBox="1"/>
          <p:nvPr>
            <p:ph type="title"/>
          </p:nvPr>
        </p:nvSpPr>
        <p:spPr>
          <a:xfrm>
            <a:off x="635700" y="1356125"/>
            <a:ext cx="3484200" cy="3936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55" name="Google Shape;355;p43"/>
          <p:cNvSpPr txBox="1"/>
          <p:nvPr>
            <p:ph idx="1" type="subTitle"/>
          </p:nvPr>
        </p:nvSpPr>
        <p:spPr>
          <a:xfrm>
            <a:off x="635700" y="1888725"/>
            <a:ext cx="34842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p:cSld name="TITLE_ONLY_1_2_1">
    <p:spTree>
      <p:nvGrpSpPr>
        <p:cNvPr id="356" name="Shape 356"/>
        <p:cNvGrpSpPr/>
        <p:nvPr/>
      </p:nvGrpSpPr>
      <p:grpSpPr>
        <a:xfrm>
          <a:off x="0" y="0"/>
          <a:ext cx="0" cy="0"/>
          <a:chOff x="0" y="0"/>
          <a:chExt cx="0" cy="0"/>
        </a:xfrm>
      </p:grpSpPr>
      <p:sp>
        <p:nvSpPr>
          <p:cNvPr id="357" name="Google Shape;357;p4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358" name="Google Shape;358;p44"/>
          <p:cNvSpPr txBox="1"/>
          <p:nvPr>
            <p:ph type="title"/>
          </p:nvPr>
        </p:nvSpPr>
        <p:spPr>
          <a:xfrm>
            <a:off x="635700" y="1356125"/>
            <a:ext cx="3484200" cy="393600"/>
          </a:xfrm>
          <a:prstGeom prst="rect">
            <a:avLst/>
          </a:prstGeom>
        </p:spPr>
        <p:txBody>
          <a:bodyPr anchorCtr="0" anchor="b" bIns="0" lIns="0" spcFirstLastPara="1" rIns="0" wrap="square" tIns="0">
            <a:no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59" name="Google Shape;359;p44"/>
          <p:cNvSpPr txBox="1"/>
          <p:nvPr>
            <p:ph idx="1" type="subTitle"/>
          </p:nvPr>
        </p:nvSpPr>
        <p:spPr>
          <a:xfrm>
            <a:off x="635700" y="1888725"/>
            <a:ext cx="34842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60" name="Google Shape;360;p44"/>
          <p:cNvSpPr/>
          <p:nvPr>
            <p:ph idx="2" type="pic"/>
          </p:nvPr>
        </p:nvSpPr>
        <p:spPr>
          <a:xfrm>
            <a:off x="4618575" y="0"/>
            <a:ext cx="4525500" cy="5143500"/>
          </a:xfrm>
          <a:prstGeom prst="rect">
            <a:avLst/>
          </a:prstGeom>
          <a:noFill/>
          <a:ln>
            <a:noFill/>
          </a:ln>
        </p:spPr>
      </p:sp>
      <p:pic>
        <p:nvPicPr>
          <p:cNvPr id="361" name="Google Shape;361;p44"/>
          <p:cNvPicPr preferRelativeResize="0"/>
          <p:nvPr/>
        </p:nvPicPr>
        <p:blipFill>
          <a:blip r:embed="rId2">
            <a:alphaModFix/>
          </a:blip>
          <a:stretch>
            <a:fillRect/>
          </a:stretch>
        </p:blipFill>
        <p:spPr>
          <a:xfrm rot="-5400000">
            <a:off x="1999663" y="2525776"/>
            <a:ext cx="5144674" cy="931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p:cSld name="TITLE_ONLY_7">
    <p:spTree>
      <p:nvGrpSpPr>
        <p:cNvPr id="362" name="Shape 362"/>
        <p:cNvGrpSpPr/>
        <p:nvPr/>
      </p:nvGrpSpPr>
      <p:grpSpPr>
        <a:xfrm>
          <a:off x="0" y="0"/>
          <a:ext cx="0" cy="0"/>
          <a:chOff x="0" y="0"/>
          <a:chExt cx="0" cy="0"/>
        </a:xfrm>
      </p:grpSpPr>
      <p:sp>
        <p:nvSpPr>
          <p:cNvPr id="363" name="Google Shape;363;p45"/>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64" name="Google Shape;364;p45"/>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65" name="Google Shape;365;p4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66" name="Google Shape;366;p45"/>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67" name="Google Shape;367;p45"/>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45"/>
          <p:cNvSpPr/>
          <p:nvPr>
            <p:ph idx="2" type="pic"/>
          </p:nvPr>
        </p:nvSpPr>
        <p:spPr>
          <a:xfrm>
            <a:off x="626925" y="2929500"/>
            <a:ext cx="576300" cy="576300"/>
          </a:xfrm>
          <a:prstGeom prst="ellipse">
            <a:avLst/>
          </a:prstGeom>
          <a:noFill/>
          <a:ln>
            <a:noFill/>
          </a:ln>
        </p:spPr>
      </p:sp>
      <p:sp>
        <p:nvSpPr>
          <p:cNvPr id="369" name="Google Shape;369;p45"/>
          <p:cNvSpPr/>
          <p:nvPr>
            <p:ph idx="3" type="pic"/>
          </p:nvPr>
        </p:nvSpPr>
        <p:spPr>
          <a:xfrm>
            <a:off x="3485125" y="2929500"/>
            <a:ext cx="576300" cy="576300"/>
          </a:xfrm>
          <a:prstGeom prst="ellipse">
            <a:avLst/>
          </a:prstGeom>
          <a:noFill/>
          <a:ln>
            <a:noFill/>
          </a:ln>
        </p:spPr>
      </p:sp>
      <p:sp>
        <p:nvSpPr>
          <p:cNvPr id="370" name="Google Shape;370;p45"/>
          <p:cNvSpPr/>
          <p:nvPr>
            <p:ph idx="4" type="pic"/>
          </p:nvPr>
        </p:nvSpPr>
        <p:spPr>
          <a:xfrm>
            <a:off x="6343325" y="2929500"/>
            <a:ext cx="576300" cy="576300"/>
          </a:xfrm>
          <a:prstGeom prst="ellipse">
            <a:avLst/>
          </a:prstGeom>
          <a:noFill/>
          <a:ln>
            <a:noFill/>
          </a:ln>
        </p:spPr>
      </p:sp>
      <p:sp>
        <p:nvSpPr>
          <p:cNvPr id="371" name="Google Shape;371;p45"/>
          <p:cNvSpPr/>
          <p:nvPr>
            <p:ph idx="5" type="pic"/>
          </p:nvPr>
        </p:nvSpPr>
        <p:spPr>
          <a:xfrm>
            <a:off x="3288850" y="1461025"/>
            <a:ext cx="972900" cy="972900"/>
          </a:xfrm>
          <a:prstGeom prst="roundRect">
            <a:avLst>
              <a:gd fmla="val 16667" name="adj"/>
            </a:avLst>
          </a:prstGeom>
          <a:noFill/>
          <a:ln>
            <a:noFill/>
          </a:ln>
          <a:effectLst>
            <a:outerShdw blurRad="214313" rotWithShape="0" algn="bl" dir="5100000" dist="95250">
              <a:srgbClr val="000000">
                <a:alpha val="10000"/>
              </a:srgbClr>
            </a:outerShdw>
          </a:effectLst>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1">
  <p:cSld name="TITLE_ONLY_7_1">
    <p:spTree>
      <p:nvGrpSpPr>
        <p:cNvPr id="372" name="Shape 372"/>
        <p:cNvGrpSpPr/>
        <p:nvPr/>
      </p:nvGrpSpPr>
      <p:grpSpPr>
        <a:xfrm>
          <a:off x="0" y="0"/>
          <a:ext cx="0" cy="0"/>
          <a:chOff x="0" y="0"/>
          <a:chExt cx="0" cy="0"/>
        </a:xfrm>
      </p:grpSpPr>
      <p:sp>
        <p:nvSpPr>
          <p:cNvPr id="373" name="Google Shape;373;p46"/>
          <p:cNvSpPr/>
          <p:nvPr>
            <p:ph idx="2" type="pic"/>
          </p:nvPr>
        </p:nvSpPr>
        <p:spPr>
          <a:xfrm>
            <a:off x="-1293250" y="1978900"/>
            <a:ext cx="4536000" cy="4536000"/>
          </a:xfrm>
          <a:prstGeom prst="ellipse">
            <a:avLst/>
          </a:prstGeom>
          <a:noFill/>
          <a:ln>
            <a:noFill/>
          </a:ln>
        </p:spPr>
      </p:sp>
      <p:sp>
        <p:nvSpPr>
          <p:cNvPr id="374" name="Google Shape;374;p46"/>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75" name="Google Shape;375;p46"/>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rtl="0">
              <a:lnSpc>
                <a:spcPct val="80000"/>
              </a:lnSpc>
              <a:spcBef>
                <a:spcPts val="500"/>
              </a:spcBef>
              <a:spcAft>
                <a:spcPts val="0"/>
              </a:spcAft>
              <a:buClr>
                <a:schemeClr val="dk2"/>
              </a:buClr>
              <a:buSzPts val="1400"/>
              <a:buNone/>
              <a:defRPr sz="1400">
                <a:solidFill>
                  <a:schemeClr val="dk2"/>
                </a:solidFill>
              </a:defRPr>
            </a:lvl1pPr>
            <a:lvl2pPr lvl="1" rtl="0">
              <a:lnSpc>
                <a:spcPct val="80000"/>
              </a:lnSpc>
              <a:spcBef>
                <a:spcPts val="500"/>
              </a:spcBef>
              <a:spcAft>
                <a:spcPts val="0"/>
              </a:spcAft>
              <a:buClr>
                <a:schemeClr val="dk2"/>
              </a:buClr>
              <a:buSzPts val="1400"/>
              <a:buNone/>
              <a:defRPr sz="1400">
                <a:solidFill>
                  <a:schemeClr val="dk2"/>
                </a:solidFill>
              </a:defRPr>
            </a:lvl2pPr>
            <a:lvl3pPr lvl="2" rtl="0">
              <a:lnSpc>
                <a:spcPct val="80000"/>
              </a:lnSpc>
              <a:spcBef>
                <a:spcPts val="500"/>
              </a:spcBef>
              <a:spcAft>
                <a:spcPts val="0"/>
              </a:spcAft>
              <a:buClr>
                <a:schemeClr val="dk2"/>
              </a:buClr>
              <a:buSzPts val="1400"/>
              <a:buNone/>
              <a:defRPr sz="1400">
                <a:solidFill>
                  <a:schemeClr val="dk2"/>
                </a:solidFill>
              </a:defRPr>
            </a:lvl3pPr>
            <a:lvl4pPr lvl="3" rtl="0">
              <a:lnSpc>
                <a:spcPct val="80000"/>
              </a:lnSpc>
              <a:spcBef>
                <a:spcPts val="500"/>
              </a:spcBef>
              <a:spcAft>
                <a:spcPts val="0"/>
              </a:spcAft>
              <a:buClr>
                <a:schemeClr val="dk2"/>
              </a:buClr>
              <a:buSzPts val="1400"/>
              <a:buNone/>
              <a:defRPr sz="1400">
                <a:solidFill>
                  <a:schemeClr val="dk2"/>
                </a:solidFill>
              </a:defRPr>
            </a:lvl4pPr>
            <a:lvl5pPr lvl="4" rtl="0">
              <a:lnSpc>
                <a:spcPct val="80000"/>
              </a:lnSpc>
              <a:spcBef>
                <a:spcPts val="500"/>
              </a:spcBef>
              <a:spcAft>
                <a:spcPts val="0"/>
              </a:spcAft>
              <a:buClr>
                <a:schemeClr val="dk2"/>
              </a:buClr>
              <a:buSzPts val="1400"/>
              <a:buNone/>
              <a:defRPr sz="1400">
                <a:solidFill>
                  <a:schemeClr val="dk2"/>
                </a:solidFill>
              </a:defRPr>
            </a:lvl5pPr>
            <a:lvl6pPr lvl="5" rtl="0">
              <a:lnSpc>
                <a:spcPct val="80000"/>
              </a:lnSpc>
              <a:spcBef>
                <a:spcPts val="500"/>
              </a:spcBef>
              <a:spcAft>
                <a:spcPts val="0"/>
              </a:spcAft>
              <a:buClr>
                <a:schemeClr val="dk2"/>
              </a:buClr>
              <a:buSzPts val="1400"/>
              <a:buNone/>
              <a:defRPr sz="1400">
                <a:solidFill>
                  <a:schemeClr val="dk2"/>
                </a:solidFill>
              </a:defRPr>
            </a:lvl6pPr>
            <a:lvl7pPr lvl="6" rtl="0">
              <a:lnSpc>
                <a:spcPct val="80000"/>
              </a:lnSpc>
              <a:spcBef>
                <a:spcPts val="500"/>
              </a:spcBef>
              <a:spcAft>
                <a:spcPts val="0"/>
              </a:spcAft>
              <a:buClr>
                <a:schemeClr val="dk2"/>
              </a:buClr>
              <a:buSzPts val="1400"/>
              <a:buNone/>
              <a:defRPr sz="1400">
                <a:solidFill>
                  <a:schemeClr val="dk2"/>
                </a:solidFill>
              </a:defRPr>
            </a:lvl7pPr>
            <a:lvl8pPr lvl="7" rtl="0">
              <a:lnSpc>
                <a:spcPct val="80000"/>
              </a:lnSpc>
              <a:spcBef>
                <a:spcPts val="500"/>
              </a:spcBef>
              <a:spcAft>
                <a:spcPts val="0"/>
              </a:spcAft>
              <a:buClr>
                <a:schemeClr val="dk2"/>
              </a:buClr>
              <a:buSzPts val="1400"/>
              <a:buNone/>
              <a:defRPr sz="1400">
                <a:solidFill>
                  <a:schemeClr val="dk2"/>
                </a:solidFill>
              </a:defRPr>
            </a:lvl8pPr>
            <a:lvl9pPr lvl="8" rtl="0">
              <a:lnSpc>
                <a:spcPct val="80000"/>
              </a:lnSpc>
              <a:spcBef>
                <a:spcPts val="500"/>
              </a:spcBef>
              <a:spcAft>
                <a:spcPts val="500"/>
              </a:spcAft>
              <a:buClr>
                <a:schemeClr val="dk2"/>
              </a:buClr>
              <a:buSzPts val="1400"/>
              <a:buNone/>
              <a:defRPr sz="1400">
                <a:solidFill>
                  <a:schemeClr val="dk2"/>
                </a:solidFill>
              </a:defRPr>
            </a:lvl9pPr>
          </a:lstStyle>
          <a:p/>
        </p:txBody>
      </p:sp>
      <p:sp>
        <p:nvSpPr>
          <p:cNvPr id="376" name="Google Shape;376;p4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77" name="Google Shape;377;p46"/>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78" name="Google Shape;378;p4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
  <p:cSld name="TITLE_ONLY_7_1_1">
    <p:spTree>
      <p:nvGrpSpPr>
        <p:cNvPr id="379" name="Shape 379"/>
        <p:cNvGrpSpPr/>
        <p:nvPr/>
      </p:nvGrpSpPr>
      <p:grpSpPr>
        <a:xfrm>
          <a:off x="0" y="0"/>
          <a:ext cx="0" cy="0"/>
          <a:chOff x="0" y="0"/>
          <a:chExt cx="0" cy="0"/>
        </a:xfrm>
      </p:grpSpPr>
      <p:sp>
        <p:nvSpPr>
          <p:cNvPr id="380" name="Google Shape;380;p47"/>
          <p:cNvSpPr txBox="1"/>
          <p:nvPr>
            <p:ph type="title"/>
          </p:nvPr>
        </p:nvSpPr>
        <p:spPr>
          <a:xfrm>
            <a:off x="427200" y="1860800"/>
            <a:ext cx="2397300" cy="393600"/>
          </a:xfrm>
          <a:prstGeom prst="rect">
            <a:avLst/>
          </a:prstGeom>
        </p:spPr>
        <p:txBody>
          <a:bodyPr anchorCtr="0" anchor="t" bIns="0" lIns="0" spcFirstLastPara="1" rIns="0" wrap="square" tIns="0">
            <a:spAutoFit/>
          </a:bodyPr>
          <a:lstStyle>
            <a:lvl1pPr lvl="0" rtl="0">
              <a:lnSpc>
                <a:spcPct val="80000"/>
              </a:lnSpc>
              <a:spcBef>
                <a:spcPts val="0"/>
              </a:spcBef>
              <a:spcAft>
                <a:spcPts val="0"/>
              </a:spcAft>
              <a:buClr>
                <a:schemeClr val="lt2"/>
              </a:buClr>
              <a:buSzPts val="2400"/>
              <a:buNone/>
              <a:defRPr>
                <a:solidFill>
                  <a:schemeClr val="lt2"/>
                </a:solidFill>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p:txBody>
      </p:sp>
      <p:sp>
        <p:nvSpPr>
          <p:cNvPr id="381" name="Google Shape;381;p47"/>
          <p:cNvSpPr txBox="1"/>
          <p:nvPr>
            <p:ph idx="1" type="subTitle"/>
          </p:nvPr>
        </p:nvSpPr>
        <p:spPr>
          <a:xfrm>
            <a:off x="427200" y="2284200"/>
            <a:ext cx="2697600" cy="253500"/>
          </a:xfrm>
          <a:prstGeom prst="rect">
            <a:avLst/>
          </a:prstGeom>
        </p:spPr>
        <p:txBody>
          <a:bodyPr anchorCtr="0" anchor="t" bIns="0" lIns="0" spcFirstLastPara="1" rIns="0" wrap="square" tIns="0">
            <a:spAutoFit/>
          </a:bodyPr>
          <a:lstStyle>
            <a:lvl1pPr lvl="0" rtl="0">
              <a:lnSpc>
                <a:spcPct val="100000"/>
              </a:lnSpc>
              <a:spcBef>
                <a:spcPts val="500"/>
              </a:spcBef>
              <a:spcAft>
                <a:spcPts val="0"/>
              </a:spcAft>
              <a:buClr>
                <a:schemeClr val="lt2"/>
              </a:buClr>
              <a:buSzPts val="1200"/>
              <a:buNone/>
              <a:defRPr sz="1200">
                <a:solidFill>
                  <a:schemeClr val="lt2"/>
                </a:solidFill>
              </a:defRPr>
            </a:lvl1pPr>
            <a:lvl2pPr lvl="1" rtl="0">
              <a:lnSpc>
                <a:spcPct val="100000"/>
              </a:lnSpc>
              <a:spcBef>
                <a:spcPts val="500"/>
              </a:spcBef>
              <a:spcAft>
                <a:spcPts val="0"/>
              </a:spcAft>
              <a:buClr>
                <a:schemeClr val="lt2"/>
              </a:buClr>
              <a:buSzPts val="1200"/>
              <a:buNone/>
              <a:defRPr>
                <a:solidFill>
                  <a:schemeClr val="lt2"/>
                </a:solidFill>
              </a:defRPr>
            </a:lvl2pPr>
            <a:lvl3pPr lvl="2" rtl="0">
              <a:lnSpc>
                <a:spcPct val="100000"/>
              </a:lnSpc>
              <a:spcBef>
                <a:spcPts val="500"/>
              </a:spcBef>
              <a:spcAft>
                <a:spcPts val="0"/>
              </a:spcAft>
              <a:buClr>
                <a:schemeClr val="lt2"/>
              </a:buClr>
              <a:buSzPts val="1200"/>
              <a:buNone/>
              <a:defRPr>
                <a:solidFill>
                  <a:schemeClr val="lt2"/>
                </a:solidFill>
              </a:defRPr>
            </a:lvl3pPr>
            <a:lvl4pPr lvl="3" rtl="0">
              <a:lnSpc>
                <a:spcPct val="100000"/>
              </a:lnSpc>
              <a:spcBef>
                <a:spcPts val="500"/>
              </a:spcBef>
              <a:spcAft>
                <a:spcPts val="0"/>
              </a:spcAft>
              <a:buClr>
                <a:schemeClr val="lt2"/>
              </a:buClr>
              <a:buSzPts val="1200"/>
              <a:buNone/>
              <a:defRPr>
                <a:solidFill>
                  <a:schemeClr val="lt2"/>
                </a:solidFill>
              </a:defRPr>
            </a:lvl4pPr>
            <a:lvl5pPr lvl="4" rtl="0">
              <a:lnSpc>
                <a:spcPct val="100000"/>
              </a:lnSpc>
              <a:spcBef>
                <a:spcPts val="500"/>
              </a:spcBef>
              <a:spcAft>
                <a:spcPts val="0"/>
              </a:spcAft>
              <a:buClr>
                <a:schemeClr val="lt2"/>
              </a:buClr>
              <a:buSzPts val="1200"/>
              <a:buNone/>
              <a:defRPr>
                <a:solidFill>
                  <a:schemeClr val="lt2"/>
                </a:solidFill>
              </a:defRPr>
            </a:lvl5pPr>
            <a:lvl6pPr lvl="5" rtl="0">
              <a:lnSpc>
                <a:spcPct val="100000"/>
              </a:lnSpc>
              <a:spcBef>
                <a:spcPts val="500"/>
              </a:spcBef>
              <a:spcAft>
                <a:spcPts val="0"/>
              </a:spcAft>
              <a:buClr>
                <a:schemeClr val="lt2"/>
              </a:buClr>
              <a:buSzPts val="1200"/>
              <a:buNone/>
              <a:defRPr>
                <a:solidFill>
                  <a:schemeClr val="lt2"/>
                </a:solidFill>
              </a:defRPr>
            </a:lvl6pPr>
            <a:lvl7pPr lvl="6" rtl="0">
              <a:lnSpc>
                <a:spcPct val="100000"/>
              </a:lnSpc>
              <a:spcBef>
                <a:spcPts val="500"/>
              </a:spcBef>
              <a:spcAft>
                <a:spcPts val="0"/>
              </a:spcAft>
              <a:buClr>
                <a:schemeClr val="lt2"/>
              </a:buClr>
              <a:buSzPts val="1200"/>
              <a:buNone/>
              <a:defRPr>
                <a:solidFill>
                  <a:schemeClr val="lt2"/>
                </a:solidFill>
              </a:defRPr>
            </a:lvl7pPr>
            <a:lvl8pPr lvl="7" rtl="0">
              <a:lnSpc>
                <a:spcPct val="100000"/>
              </a:lnSpc>
              <a:spcBef>
                <a:spcPts val="500"/>
              </a:spcBef>
              <a:spcAft>
                <a:spcPts val="0"/>
              </a:spcAft>
              <a:buClr>
                <a:schemeClr val="lt2"/>
              </a:buClr>
              <a:buSzPts val="1200"/>
              <a:buNone/>
              <a:defRPr>
                <a:solidFill>
                  <a:schemeClr val="lt2"/>
                </a:solidFill>
              </a:defRPr>
            </a:lvl8pPr>
            <a:lvl9pPr lvl="8" rtl="0">
              <a:lnSpc>
                <a:spcPct val="100000"/>
              </a:lnSpc>
              <a:spcBef>
                <a:spcPts val="500"/>
              </a:spcBef>
              <a:spcAft>
                <a:spcPts val="500"/>
              </a:spcAft>
              <a:buClr>
                <a:schemeClr val="lt2"/>
              </a:buClr>
              <a:buSzPts val="1200"/>
              <a:buNone/>
              <a:defRPr>
                <a:solidFill>
                  <a:schemeClr val="lt2"/>
                </a:solidFill>
              </a:defRPr>
            </a:lvl9pPr>
          </a:lstStyle>
          <a:p/>
        </p:txBody>
      </p:sp>
      <p:sp>
        <p:nvSpPr>
          <p:cNvPr id="382" name="Google Shape;382;p4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383" name="Google Shape;383;p47"/>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384" name="Google Shape;384;p4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47"/>
          <p:cNvSpPr/>
          <p:nvPr>
            <p:ph idx="2" type="pic"/>
          </p:nvPr>
        </p:nvSpPr>
        <p:spPr>
          <a:xfrm>
            <a:off x="427200" y="428625"/>
            <a:ext cx="1197000" cy="1197000"/>
          </a:xfrm>
          <a:prstGeom prst="roundRect">
            <a:avLst>
              <a:gd fmla="val 16667" name="adj"/>
            </a:avLst>
          </a:prstGeom>
          <a:noFill/>
          <a:ln>
            <a:noFill/>
          </a:ln>
          <a:effectLst>
            <a:outerShdw blurRad="214313" rotWithShape="0" algn="bl" dir="5100000" dist="95250">
              <a:srgbClr val="000000">
                <a:alpha val="10000"/>
              </a:srgbClr>
            </a:outerShdw>
          </a:effectLst>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Diapositive de titre">
    <p:bg>
      <p:bgPr>
        <a:gradFill>
          <a:gsLst>
            <a:gs pos="0">
              <a:srgbClr val="EBEDF2"/>
            </a:gs>
            <a:gs pos="100000">
              <a:srgbClr val="BFC3D1"/>
            </a:gs>
          </a:gsLst>
          <a:lin ang="3600008" scaled="0"/>
        </a:gradFill>
      </p:bgPr>
    </p:bg>
    <p:spTree>
      <p:nvGrpSpPr>
        <p:cNvPr id="386" name="Shape 386"/>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7" name="Shape 387"/>
        <p:cNvGrpSpPr/>
        <p:nvPr/>
      </p:nvGrpSpPr>
      <p:grpSpPr>
        <a:xfrm>
          <a:off x="0" y="0"/>
          <a:ext cx="0" cy="0"/>
          <a:chOff x="0" y="0"/>
          <a:chExt cx="0" cy="0"/>
        </a:xfrm>
      </p:grpSpPr>
      <p:sp>
        <p:nvSpPr>
          <p:cNvPr id="388" name="Google Shape;388;p49"/>
          <p:cNvSpPr txBox="1"/>
          <p:nvPr>
            <p:ph type="title"/>
          </p:nvPr>
        </p:nvSpPr>
        <p:spPr>
          <a:xfrm>
            <a:off x="311700" y="445025"/>
            <a:ext cx="8520600" cy="572700"/>
          </a:xfrm>
          <a:prstGeom prst="rect">
            <a:avLst/>
          </a:prstGeom>
        </p:spPr>
        <p:txBody>
          <a:bodyPr anchorCtr="0" anchor="t" bIns="0" lIns="0" spcFirstLastPara="1" rIns="0" wrap="square" tIns="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89" name="Google Shape;389;p49"/>
          <p:cNvSpPr txBox="1"/>
          <p:nvPr>
            <p:ph idx="1" type="body"/>
          </p:nvPr>
        </p:nvSpPr>
        <p:spPr>
          <a:xfrm>
            <a:off x="311700" y="1152475"/>
            <a:ext cx="8520600" cy="3416400"/>
          </a:xfrm>
          <a:prstGeom prst="rect">
            <a:avLst/>
          </a:prstGeom>
        </p:spPr>
        <p:txBody>
          <a:bodyPr anchorCtr="0" anchor="t" bIns="0" lIns="0" spcFirstLastPara="1" rIns="0" wrap="square" tIns="0">
            <a:normAutofit/>
          </a:bodyPr>
          <a:lstStyle>
            <a:lvl1pPr indent="-330200" lvl="0" marL="457200" rtl="0">
              <a:spcBef>
                <a:spcPts val="500"/>
              </a:spcBef>
              <a:spcAft>
                <a:spcPts val="0"/>
              </a:spcAft>
              <a:buSzPts val="1600"/>
              <a:buChar char="●"/>
              <a:defRPr/>
            </a:lvl1pPr>
            <a:lvl2pPr indent="-304800" lvl="1" marL="914400" rtl="0">
              <a:spcBef>
                <a:spcPts val="500"/>
              </a:spcBef>
              <a:spcAft>
                <a:spcPts val="0"/>
              </a:spcAft>
              <a:buSzPts val="1200"/>
              <a:buChar char="○"/>
              <a:defRPr/>
            </a:lvl2pPr>
            <a:lvl3pPr indent="-304800" lvl="2" marL="1371600" rtl="0">
              <a:spcBef>
                <a:spcPts val="500"/>
              </a:spcBef>
              <a:spcAft>
                <a:spcPts val="0"/>
              </a:spcAft>
              <a:buSzPts val="1200"/>
              <a:buChar char="■"/>
              <a:defRPr/>
            </a:lvl3pPr>
            <a:lvl4pPr indent="-304800" lvl="3" marL="1828800" rtl="0">
              <a:spcBef>
                <a:spcPts val="500"/>
              </a:spcBef>
              <a:spcAft>
                <a:spcPts val="0"/>
              </a:spcAft>
              <a:buSzPts val="1200"/>
              <a:buChar char="●"/>
              <a:defRPr/>
            </a:lvl4pPr>
            <a:lvl5pPr indent="-304800" lvl="4" marL="2286000" rtl="0">
              <a:spcBef>
                <a:spcPts val="500"/>
              </a:spcBef>
              <a:spcAft>
                <a:spcPts val="0"/>
              </a:spcAft>
              <a:buSzPts val="1200"/>
              <a:buChar char="○"/>
              <a:defRPr/>
            </a:lvl5pPr>
            <a:lvl6pPr indent="-304800" lvl="5" marL="2743200" rtl="0">
              <a:spcBef>
                <a:spcPts val="500"/>
              </a:spcBef>
              <a:spcAft>
                <a:spcPts val="0"/>
              </a:spcAft>
              <a:buSzPts val="1200"/>
              <a:buChar char="■"/>
              <a:defRPr/>
            </a:lvl6pPr>
            <a:lvl7pPr indent="-304800" lvl="6" marL="3200400" rtl="0">
              <a:spcBef>
                <a:spcPts val="500"/>
              </a:spcBef>
              <a:spcAft>
                <a:spcPts val="0"/>
              </a:spcAft>
              <a:buSzPts val="1200"/>
              <a:buChar char="●"/>
              <a:defRPr/>
            </a:lvl7pPr>
            <a:lvl8pPr indent="-304800" lvl="7" marL="3657600" rtl="0">
              <a:spcBef>
                <a:spcPts val="500"/>
              </a:spcBef>
              <a:spcAft>
                <a:spcPts val="0"/>
              </a:spcAft>
              <a:buSzPts val="1200"/>
              <a:buChar char="○"/>
              <a:defRPr/>
            </a:lvl8pPr>
            <a:lvl9pPr indent="-304800" lvl="8" marL="4114800" rtl="0">
              <a:spcBef>
                <a:spcPts val="500"/>
              </a:spcBef>
              <a:spcAft>
                <a:spcPts val="500"/>
              </a:spcAft>
              <a:buSzPts val="1200"/>
              <a:buChar char="■"/>
              <a:defRPr/>
            </a:lvl9pPr>
          </a:lstStyle>
          <a:p/>
        </p:txBody>
      </p:sp>
      <p:sp>
        <p:nvSpPr>
          <p:cNvPr id="390" name="Google Shape;390;p49"/>
          <p:cNvSpPr txBox="1"/>
          <p:nvPr>
            <p:ph idx="12" type="sldNum"/>
          </p:nvPr>
        </p:nvSpPr>
        <p:spPr>
          <a:xfrm>
            <a:off x="8472458" y="4663217"/>
            <a:ext cx="5487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p:cSld name="CUSTOM_2">
    <p:spTree>
      <p:nvGrpSpPr>
        <p:cNvPr id="395" name="Shape 395"/>
        <p:cNvGrpSpPr/>
        <p:nvPr/>
      </p:nvGrpSpPr>
      <p:grpSpPr>
        <a:xfrm>
          <a:off x="0" y="0"/>
          <a:ext cx="0" cy="0"/>
          <a:chOff x="0" y="0"/>
          <a:chExt cx="0" cy="0"/>
        </a:xfrm>
      </p:grpSpPr>
      <p:sp>
        <p:nvSpPr>
          <p:cNvPr id="396" name="Google Shape;396;p51"/>
          <p:cNvSpPr/>
          <p:nvPr/>
        </p:nvSpPr>
        <p:spPr>
          <a:xfrm>
            <a:off x="0" y="4246050"/>
            <a:ext cx="9144000" cy="8973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7" name="Google Shape;397;p51"/>
          <p:cNvPicPr preferRelativeResize="0"/>
          <p:nvPr/>
        </p:nvPicPr>
        <p:blipFill>
          <a:blip r:embed="rId2">
            <a:alphaModFix/>
          </a:blip>
          <a:stretch>
            <a:fillRect/>
          </a:stretch>
        </p:blipFill>
        <p:spPr>
          <a:xfrm>
            <a:off x="0" y="0"/>
            <a:ext cx="7715250" cy="5143500"/>
          </a:xfrm>
          <a:prstGeom prst="rect">
            <a:avLst/>
          </a:prstGeom>
          <a:noFill/>
          <a:ln>
            <a:noFill/>
          </a:ln>
        </p:spPr>
      </p:pic>
      <p:sp>
        <p:nvSpPr>
          <p:cNvPr id="398" name="Google Shape;398;p51"/>
          <p:cNvSpPr/>
          <p:nvPr/>
        </p:nvSpPr>
        <p:spPr>
          <a:xfrm>
            <a:off x="2379225" y="0"/>
            <a:ext cx="5395200" cy="5143500"/>
          </a:xfrm>
          <a:prstGeom prst="rect">
            <a:avLst/>
          </a:prstGeom>
          <a:gradFill>
            <a:gsLst>
              <a:gs pos="0">
                <a:srgbClr val="FFFAED"/>
              </a:gs>
              <a:gs pos="37000">
                <a:srgbClr val="FFFAED"/>
              </a:gs>
              <a:gs pos="100000">
                <a:srgbClr val="FFFAED">
                  <a:alpha val="0"/>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9" name="Google Shape;399;p51"/>
          <p:cNvPicPr preferRelativeResize="0"/>
          <p:nvPr/>
        </p:nvPicPr>
        <p:blipFill rotWithShape="1">
          <a:blip r:embed="rId3">
            <a:alphaModFix/>
          </a:blip>
          <a:srcRect b="-173" l="-1931" r="-3598" t="-8462"/>
          <a:stretch/>
        </p:blipFill>
        <p:spPr>
          <a:xfrm>
            <a:off x="0" y="0"/>
            <a:ext cx="4835775" cy="5143501"/>
          </a:xfrm>
          <a:prstGeom prst="rect">
            <a:avLst/>
          </a:prstGeom>
          <a:noFill/>
          <a:ln>
            <a:noFill/>
          </a:ln>
        </p:spPr>
      </p:pic>
      <p:pic>
        <p:nvPicPr>
          <p:cNvPr id="400" name="Google Shape;400;p51"/>
          <p:cNvPicPr preferRelativeResize="0"/>
          <p:nvPr/>
        </p:nvPicPr>
        <p:blipFill rotWithShape="1">
          <a:blip r:embed="rId4">
            <a:alphaModFix/>
          </a:blip>
          <a:srcRect b="0" l="0" r="0" t="27682"/>
          <a:stretch/>
        </p:blipFill>
        <p:spPr>
          <a:xfrm>
            <a:off x="314325" y="0"/>
            <a:ext cx="4567923" cy="3711073"/>
          </a:xfrm>
          <a:prstGeom prst="rect">
            <a:avLst/>
          </a:prstGeom>
          <a:noFill/>
          <a:ln>
            <a:noFill/>
          </a:ln>
        </p:spPr>
      </p:pic>
      <p:pic>
        <p:nvPicPr>
          <p:cNvPr id="401" name="Google Shape;401;p51"/>
          <p:cNvPicPr preferRelativeResize="0"/>
          <p:nvPr/>
        </p:nvPicPr>
        <p:blipFill rotWithShape="1">
          <a:blip r:embed="rId3">
            <a:alphaModFix/>
          </a:blip>
          <a:srcRect b="-173" l="54400" r="-3596" t="-8462"/>
          <a:stretch/>
        </p:blipFill>
        <p:spPr>
          <a:xfrm>
            <a:off x="2581400" y="0"/>
            <a:ext cx="2254375" cy="5143501"/>
          </a:xfrm>
          <a:prstGeom prst="rect">
            <a:avLst/>
          </a:prstGeom>
          <a:noFill/>
          <a:ln>
            <a:noFill/>
          </a:ln>
        </p:spPr>
      </p:pic>
      <p:pic>
        <p:nvPicPr>
          <p:cNvPr id="402" name="Google Shape;402;p51"/>
          <p:cNvPicPr preferRelativeResize="0"/>
          <p:nvPr/>
        </p:nvPicPr>
        <p:blipFill rotWithShape="1">
          <a:blip r:embed="rId3">
            <a:alphaModFix/>
          </a:blip>
          <a:srcRect b="62267" l="37151" r="-3601" t="-8463"/>
          <a:stretch/>
        </p:blipFill>
        <p:spPr>
          <a:xfrm>
            <a:off x="1790825" y="0"/>
            <a:ext cx="3044951" cy="2187150"/>
          </a:xfrm>
          <a:prstGeom prst="rect">
            <a:avLst/>
          </a:prstGeom>
          <a:noFill/>
          <a:ln>
            <a:noFill/>
          </a:ln>
        </p:spPr>
      </p:pic>
      <p:sp>
        <p:nvSpPr>
          <p:cNvPr id="403" name="Google Shape;403;p51"/>
          <p:cNvSpPr txBox="1"/>
          <p:nvPr>
            <p:ph type="title"/>
          </p:nvPr>
        </p:nvSpPr>
        <p:spPr>
          <a:xfrm>
            <a:off x="4588550" y="1412650"/>
            <a:ext cx="3757500" cy="1843200"/>
          </a:xfrm>
          <a:prstGeom prst="rect">
            <a:avLst/>
          </a:prstGeom>
        </p:spPr>
        <p:txBody>
          <a:bodyPr anchorCtr="0" anchor="b" bIns="0" lIns="0" spcFirstLastPara="1" rIns="0" wrap="square" tIns="0">
            <a:noAutofit/>
          </a:bodyPr>
          <a:lstStyle>
            <a:lvl1pPr lvl="0" algn="r">
              <a:lnSpc>
                <a:spcPct val="80000"/>
              </a:lnSpc>
              <a:spcBef>
                <a:spcPts val="0"/>
              </a:spcBef>
              <a:spcAft>
                <a:spcPts val="0"/>
              </a:spcAft>
              <a:buClr>
                <a:schemeClr val="lt2"/>
              </a:buClr>
              <a:buSzPts val="3600"/>
              <a:buNone/>
              <a:defRPr sz="3600">
                <a:solidFill>
                  <a:schemeClr val="lt2"/>
                </a:solidFill>
              </a:defRPr>
            </a:lvl1pPr>
            <a:lvl2pPr lvl="1" algn="r">
              <a:spcBef>
                <a:spcPts val="0"/>
              </a:spcBef>
              <a:spcAft>
                <a:spcPts val="0"/>
              </a:spcAft>
              <a:buClr>
                <a:schemeClr val="lt2"/>
              </a:buClr>
              <a:buSzPts val="4800"/>
              <a:buNone/>
              <a:defRPr b="1" sz="4800">
                <a:solidFill>
                  <a:schemeClr val="lt2"/>
                </a:solidFill>
              </a:defRPr>
            </a:lvl2pPr>
            <a:lvl3pPr lvl="2" algn="r">
              <a:spcBef>
                <a:spcPts val="0"/>
              </a:spcBef>
              <a:spcAft>
                <a:spcPts val="0"/>
              </a:spcAft>
              <a:buClr>
                <a:schemeClr val="lt2"/>
              </a:buClr>
              <a:buSzPts val="4800"/>
              <a:buNone/>
              <a:defRPr b="1" sz="4800">
                <a:solidFill>
                  <a:schemeClr val="lt2"/>
                </a:solidFill>
              </a:defRPr>
            </a:lvl3pPr>
            <a:lvl4pPr lvl="3" algn="r">
              <a:spcBef>
                <a:spcPts val="0"/>
              </a:spcBef>
              <a:spcAft>
                <a:spcPts val="0"/>
              </a:spcAft>
              <a:buClr>
                <a:schemeClr val="lt2"/>
              </a:buClr>
              <a:buSzPts val="4800"/>
              <a:buNone/>
              <a:defRPr b="1" sz="4800">
                <a:solidFill>
                  <a:schemeClr val="lt2"/>
                </a:solidFill>
              </a:defRPr>
            </a:lvl4pPr>
            <a:lvl5pPr lvl="4" algn="r">
              <a:spcBef>
                <a:spcPts val="0"/>
              </a:spcBef>
              <a:spcAft>
                <a:spcPts val="0"/>
              </a:spcAft>
              <a:buClr>
                <a:schemeClr val="lt2"/>
              </a:buClr>
              <a:buSzPts val="4800"/>
              <a:buNone/>
              <a:defRPr b="1" sz="4800">
                <a:solidFill>
                  <a:schemeClr val="lt2"/>
                </a:solidFill>
              </a:defRPr>
            </a:lvl5pPr>
            <a:lvl6pPr lvl="5" algn="r">
              <a:spcBef>
                <a:spcPts val="0"/>
              </a:spcBef>
              <a:spcAft>
                <a:spcPts val="0"/>
              </a:spcAft>
              <a:buClr>
                <a:schemeClr val="lt2"/>
              </a:buClr>
              <a:buSzPts val="4800"/>
              <a:buNone/>
              <a:defRPr b="1" sz="4800">
                <a:solidFill>
                  <a:schemeClr val="lt2"/>
                </a:solidFill>
              </a:defRPr>
            </a:lvl6pPr>
            <a:lvl7pPr lvl="6" algn="r">
              <a:spcBef>
                <a:spcPts val="0"/>
              </a:spcBef>
              <a:spcAft>
                <a:spcPts val="0"/>
              </a:spcAft>
              <a:buClr>
                <a:schemeClr val="lt2"/>
              </a:buClr>
              <a:buSzPts val="4800"/>
              <a:buNone/>
              <a:defRPr b="1" sz="4800">
                <a:solidFill>
                  <a:schemeClr val="lt2"/>
                </a:solidFill>
              </a:defRPr>
            </a:lvl7pPr>
            <a:lvl8pPr lvl="7" algn="r">
              <a:spcBef>
                <a:spcPts val="0"/>
              </a:spcBef>
              <a:spcAft>
                <a:spcPts val="0"/>
              </a:spcAft>
              <a:buClr>
                <a:schemeClr val="lt2"/>
              </a:buClr>
              <a:buSzPts val="4800"/>
              <a:buNone/>
              <a:defRPr b="1" sz="4800">
                <a:solidFill>
                  <a:schemeClr val="lt2"/>
                </a:solidFill>
              </a:defRPr>
            </a:lvl8pPr>
            <a:lvl9pPr lvl="8" algn="r">
              <a:spcBef>
                <a:spcPts val="0"/>
              </a:spcBef>
              <a:spcAft>
                <a:spcPts val="0"/>
              </a:spcAft>
              <a:buClr>
                <a:schemeClr val="lt2"/>
              </a:buClr>
              <a:buSzPts val="4800"/>
              <a:buNone/>
              <a:defRPr b="1" sz="4800">
                <a:solidFill>
                  <a:schemeClr val="lt2"/>
                </a:solidFill>
              </a:defRPr>
            </a:lvl9pPr>
          </a:lstStyle>
          <a:p/>
        </p:txBody>
      </p:sp>
      <p:pic>
        <p:nvPicPr>
          <p:cNvPr id="404" name="Google Shape;404;p51"/>
          <p:cNvPicPr preferRelativeResize="0"/>
          <p:nvPr/>
        </p:nvPicPr>
        <p:blipFill>
          <a:blip r:embed="rId5">
            <a:alphaModFix/>
          </a:blip>
          <a:stretch>
            <a:fillRect/>
          </a:stretch>
        </p:blipFill>
        <p:spPr>
          <a:xfrm>
            <a:off x="6031450" y="428625"/>
            <a:ext cx="2314598" cy="17744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cSld name="TITLE_1">
    <p:spTree>
      <p:nvGrpSpPr>
        <p:cNvPr id="34" name="Shape 34"/>
        <p:cNvGrpSpPr/>
        <p:nvPr/>
      </p:nvGrpSpPr>
      <p:grpSpPr>
        <a:xfrm>
          <a:off x="0" y="0"/>
          <a:ext cx="0" cy="0"/>
          <a:chOff x="0" y="0"/>
          <a:chExt cx="0" cy="0"/>
        </a:xfrm>
      </p:grpSpPr>
      <p:sp>
        <p:nvSpPr>
          <p:cNvPr id="35" name="Google Shape;35;p6"/>
          <p:cNvSpPr/>
          <p:nvPr/>
        </p:nvSpPr>
        <p:spPr>
          <a:xfrm>
            <a:off x="0" y="0"/>
            <a:ext cx="2838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1">
  <p:cSld name="CUSTOM_2_1">
    <p:spTree>
      <p:nvGrpSpPr>
        <p:cNvPr id="405" name="Shape 405"/>
        <p:cNvGrpSpPr/>
        <p:nvPr/>
      </p:nvGrpSpPr>
      <p:grpSpPr>
        <a:xfrm>
          <a:off x="0" y="0"/>
          <a:ext cx="0" cy="0"/>
          <a:chOff x="0" y="0"/>
          <a:chExt cx="0" cy="0"/>
        </a:xfrm>
      </p:grpSpPr>
      <p:sp>
        <p:nvSpPr>
          <p:cNvPr id="406" name="Google Shape;406;p52"/>
          <p:cNvSpPr/>
          <p:nvPr/>
        </p:nvSpPr>
        <p:spPr>
          <a:xfrm>
            <a:off x="1762125" y="0"/>
            <a:ext cx="5096100" cy="5143500"/>
          </a:xfrm>
          <a:prstGeom prst="rect">
            <a:avLst/>
          </a:prstGeom>
          <a:gradFill>
            <a:gsLst>
              <a:gs pos="0">
                <a:srgbClr val="FFFAED"/>
              </a:gs>
              <a:gs pos="100000">
                <a:srgbClr val="FFFAED">
                  <a:alpha val="0"/>
                </a:srgbClr>
              </a:gs>
            </a:gsLst>
            <a:lin ang="108014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7" name="Google Shape;407;p52"/>
          <p:cNvPicPr preferRelativeResize="0"/>
          <p:nvPr/>
        </p:nvPicPr>
        <p:blipFill rotWithShape="1">
          <a:blip r:embed="rId2">
            <a:alphaModFix/>
          </a:blip>
          <a:srcRect b="0" l="24998" r="0" t="0"/>
          <a:stretch/>
        </p:blipFill>
        <p:spPr>
          <a:xfrm>
            <a:off x="0" y="0"/>
            <a:ext cx="6858226" cy="5143500"/>
          </a:xfrm>
          <a:prstGeom prst="rect">
            <a:avLst/>
          </a:prstGeom>
          <a:noFill/>
          <a:ln>
            <a:noFill/>
          </a:ln>
        </p:spPr>
      </p:pic>
      <p:sp>
        <p:nvSpPr>
          <p:cNvPr id="408" name="Google Shape;408;p52"/>
          <p:cNvSpPr/>
          <p:nvPr/>
        </p:nvSpPr>
        <p:spPr>
          <a:xfrm>
            <a:off x="2379225" y="0"/>
            <a:ext cx="5395200" cy="5143500"/>
          </a:xfrm>
          <a:prstGeom prst="rect">
            <a:avLst/>
          </a:prstGeom>
          <a:gradFill>
            <a:gsLst>
              <a:gs pos="0">
                <a:srgbClr val="FFFAED"/>
              </a:gs>
              <a:gs pos="37000">
                <a:srgbClr val="FFFAED"/>
              </a:gs>
              <a:gs pos="100000">
                <a:srgbClr val="FFFAED">
                  <a:alpha val="0"/>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 name="Google Shape;409;p52"/>
          <p:cNvPicPr preferRelativeResize="0"/>
          <p:nvPr/>
        </p:nvPicPr>
        <p:blipFill rotWithShape="1">
          <a:blip r:embed="rId3">
            <a:alphaModFix/>
          </a:blip>
          <a:srcRect b="0" l="30877" r="27141" t="23312"/>
          <a:stretch/>
        </p:blipFill>
        <p:spPr>
          <a:xfrm>
            <a:off x="190500" y="1"/>
            <a:ext cx="3933826" cy="4041951"/>
          </a:xfrm>
          <a:prstGeom prst="rect">
            <a:avLst/>
          </a:prstGeom>
          <a:noFill/>
          <a:ln>
            <a:noFill/>
          </a:ln>
        </p:spPr>
      </p:pic>
      <p:pic>
        <p:nvPicPr>
          <p:cNvPr id="410" name="Google Shape;410;p52"/>
          <p:cNvPicPr preferRelativeResize="0"/>
          <p:nvPr/>
        </p:nvPicPr>
        <p:blipFill rotWithShape="1">
          <a:blip r:embed="rId4">
            <a:alphaModFix/>
          </a:blip>
          <a:srcRect b="73037" l="0" r="0" t="-2669"/>
          <a:stretch/>
        </p:blipFill>
        <p:spPr>
          <a:xfrm>
            <a:off x="1249300" y="857250"/>
            <a:ext cx="2118150" cy="1162049"/>
          </a:xfrm>
          <a:prstGeom prst="rect">
            <a:avLst/>
          </a:prstGeom>
          <a:noFill/>
          <a:ln>
            <a:noFill/>
          </a:ln>
        </p:spPr>
      </p:pic>
      <p:pic>
        <p:nvPicPr>
          <p:cNvPr id="411" name="Google Shape;411;p52"/>
          <p:cNvPicPr preferRelativeResize="0"/>
          <p:nvPr/>
        </p:nvPicPr>
        <p:blipFill>
          <a:blip r:embed="rId5">
            <a:alphaModFix/>
          </a:blip>
          <a:stretch>
            <a:fillRect/>
          </a:stretch>
        </p:blipFill>
        <p:spPr>
          <a:xfrm>
            <a:off x="1838350" y="2801400"/>
            <a:ext cx="1243000" cy="702550"/>
          </a:xfrm>
          <a:prstGeom prst="rect">
            <a:avLst/>
          </a:prstGeom>
          <a:noFill/>
          <a:ln>
            <a:noFill/>
          </a:ln>
        </p:spPr>
      </p:pic>
      <p:sp>
        <p:nvSpPr>
          <p:cNvPr id="412" name="Google Shape;412;p52"/>
          <p:cNvSpPr txBox="1"/>
          <p:nvPr>
            <p:ph type="title"/>
          </p:nvPr>
        </p:nvSpPr>
        <p:spPr>
          <a:xfrm>
            <a:off x="4588550" y="1412650"/>
            <a:ext cx="3757500" cy="1843200"/>
          </a:xfrm>
          <a:prstGeom prst="rect">
            <a:avLst/>
          </a:prstGeom>
        </p:spPr>
        <p:txBody>
          <a:bodyPr anchorCtr="0" anchor="b" bIns="0" lIns="0" spcFirstLastPara="1" rIns="0" wrap="square" tIns="0">
            <a:noAutofit/>
          </a:bodyPr>
          <a:lstStyle>
            <a:lvl1pPr lvl="0" algn="r">
              <a:lnSpc>
                <a:spcPct val="80000"/>
              </a:lnSpc>
              <a:spcBef>
                <a:spcPts val="0"/>
              </a:spcBef>
              <a:spcAft>
                <a:spcPts val="0"/>
              </a:spcAft>
              <a:buClr>
                <a:schemeClr val="lt2"/>
              </a:buClr>
              <a:buSzPts val="3600"/>
              <a:buNone/>
              <a:defRPr sz="3600">
                <a:solidFill>
                  <a:schemeClr val="lt2"/>
                </a:solidFill>
              </a:defRPr>
            </a:lvl1pPr>
            <a:lvl2pPr lvl="1" algn="r">
              <a:spcBef>
                <a:spcPts val="0"/>
              </a:spcBef>
              <a:spcAft>
                <a:spcPts val="0"/>
              </a:spcAft>
              <a:buClr>
                <a:schemeClr val="lt2"/>
              </a:buClr>
              <a:buSzPts val="4800"/>
              <a:buNone/>
              <a:defRPr b="1" sz="4800">
                <a:solidFill>
                  <a:schemeClr val="lt2"/>
                </a:solidFill>
              </a:defRPr>
            </a:lvl2pPr>
            <a:lvl3pPr lvl="2" algn="r">
              <a:spcBef>
                <a:spcPts val="0"/>
              </a:spcBef>
              <a:spcAft>
                <a:spcPts val="0"/>
              </a:spcAft>
              <a:buClr>
                <a:schemeClr val="lt2"/>
              </a:buClr>
              <a:buSzPts val="4800"/>
              <a:buNone/>
              <a:defRPr b="1" sz="4800">
                <a:solidFill>
                  <a:schemeClr val="lt2"/>
                </a:solidFill>
              </a:defRPr>
            </a:lvl3pPr>
            <a:lvl4pPr lvl="3" algn="r">
              <a:spcBef>
                <a:spcPts val="0"/>
              </a:spcBef>
              <a:spcAft>
                <a:spcPts val="0"/>
              </a:spcAft>
              <a:buClr>
                <a:schemeClr val="lt2"/>
              </a:buClr>
              <a:buSzPts val="4800"/>
              <a:buNone/>
              <a:defRPr b="1" sz="4800">
                <a:solidFill>
                  <a:schemeClr val="lt2"/>
                </a:solidFill>
              </a:defRPr>
            </a:lvl4pPr>
            <a:lvl5pPr lvl="4" algn="r">
              <a:spcBef>
                <a:spcPts val="0"/>
              </a:spcBef>
              <a:spcAft>
                <a:spcPts val="0"/>
              </a:spcAft>
              <a:buClr>
                <a:schemeClr val="lt2"/>
              </a:buClr>
              <a:buSzPts val="4800"/>
              <a:buNone/>
              <a:defRPr b="1" sz="4800">
                <a:solidFill>
                  <a:schemeClr val="lt2"/>
                </a:solidFill>
              </a:defRPr>
            </a:lvl5pPr>
            <a:lvl6pPr lvl="5" algn="r">
              <a:spcBef>
                <a:spcPts val="0"/>
              </a:spcBef>
              <a:spcAft>
                <a:spcPts val="0"/>
              </a:spcAft>
              <a:buClr>
                <a:schemeClr val="lt2"/>
              </a:buClr>
              <a:buSzPts val="4800"/>
              <a:buNone/>
              <a:defRPr b="1" sz="4800">
                <a:solidFill>
                  <a:schemeClr val="lt2"/>
                </a:solidFill>
              </a:defRPr>
            </a:lvl6pPr>
            <a:lvl7pPr lvl="6" algn="r">
              <a:spcBef>
                <a:spcPts val="0"/>
              </a:spcBef>
              <a:spcAft>
                <a:spcPts val="0"/>
              </a:spcAft>
              <a:buClr>
                <a:schemeClr val="lt2"/>
              </a:buClr>
              <a:buSzPts val="4800"/>
              <a:buNone/>
              <a:defRPr b="1" sz="4800">
                <a:solidFill>
                  <a:schemeClr val="lt2"/>
                </a:solidFill>
              </a:defRPr>
            </a:lvl7pPr>
            <a:lvl8pPr lvl="7" algn="r">
              <a:spcBef>
                <a:spcPts val="0"/>
              </a:spcBef>
              <a:spcAft>
                <a:spcPts val="0"/>
              </a:spcAft>
              <a:buClr>
                <a:schemeClr val="lt2"/>
              </a:buClr>
              <a:buSzPts val="4800"/>
              <a:buNone/>
              <a:defRPr b="1" sz="4800">
                <a:solidFill>
                  <a:schemeClr val="lt2"/>
                </a:solidFill>
              </a:defRPr>
            </a:lvl8pPr>
            <a:lvl9pPr lvl="8" algn="r">
              <a:spcBef>
                <a:spcPts val="0"/>
              </a:spcBef>
              <a:spcAft>
                <a:spcPts val="0"/>
              </a:spcAft>
              <a:buClr>
                <a:schemeClr val="lt2"/>
              </a:buClr>
              <a:buSzPts val="4800"/>
              <a:buNone/>
              <a:defRPr b="1" sz="4800">
                <a:solidFill>
                  <a:schemeClr val="lt2"/>
                </a:solidFill>
              </a:defRPr>
            </a:lvl9pPr>
          </a:lstStyle>
          <a:p/>
        </p:txBody>
      </p:sp>
      <p:pic>
        <p:nvPicPr>
          <p:cNvPr id="413" name="Google Shape;413;p52"/>
          <p:cNvPicPr preferRelativeResize="0"/>
          <p:nvPr/>
        </p:nvPicPr>
        <p:blipFill>
          <a:blip r:embed="rId6">
            <a:alphaModFix/>
          </a:blip>
          <a:stretch>
            <a:fillRect/>
          </a:stretch>
        </p:blipFill>
        <p:spPr>
          <a:xfrm>
            <a:off x="6031450" y="428625"/>
            <a:ext cx="2314598" cy="17744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type="title">
  <p:cSld name="TITLE">
    <p:spTree>
      <p:nvGrpSpPr>
        <p:cNvPr id="414" name="Shape 414"/>
        <p:cNvGrpSpPr/>
        <p:nvPr/>
      </p:nvGrpSpPr>
      <p:grpSpPr>
        <a:xfrm>
          <a:off x="0" y="0"/>
          <a:ext cx="0" cy="0"/>
          <a:chOff x="0" y="0"/>
          <a:chExt cx="0" cy="0"/>
        </a:xfrm>
      </p:grpSpPr>
      <p:sp>
        <p:nvSpPr>
          <p:cNvPr id="415" name="Google Shape;415;p5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416" name="Google Shape;416;p53"/>
          <p:cNvSpPr txBox="1"/>
          <p:nvPr/>
        </p:nvSpPr>
        <p:spPr>
          <a:xfrm>
            <a:off x="3861000" y="276225"/>
            <a:ext cx="1422000" cy="3078600"/>
          </a:xfrm>
          <a:prstGeom prst="rect">
            <a:avLst/>
          </a:prstGeom>
          <a:noFill/>
          <a:ln>
            <a:noFill/>
          </a:ln>
        </p:spPr>
        <p:txBody>
          <a:bodyPr anchorCtr="0" anchor="b" bIns="0" lIns="0" spcFirstLastPara="1" rIns="0" wrap="square" tIns="0">
            <a:spAutoFit/>
          </a:bodyPr>
          <a:lstStyle/>
          <a:p>
            <a:pPr indent="0" lvl="0" marL="0" rtl="0" algn="ctr">
              <a:spcBef>
                <a:spcPts val="0"/>
              </a:spcBef>
              <a:spcAft>
                <a:spcPts val="0"/>
              </a:spcAft>
              <a:buNone/>
            </a:pPr>
            <a:r>
              <a:rPr b="1" lang="en" sz="20000">
                <a:solidFill>
                  <a:schemeClr val="dk2"/>
                </a:solidFill>
                <a:latin typeface="Inter"/>
                <a:ea typeface="Inter"/>
                <a:cs typeface="Inter"/>
                <a:sym typeface="Inter"/>
              </a:rPr>
              <a:t>“</a:t>
            </a:r>
            <a:endParaRPr b="1" sz="20000">
              <a:solidFill>
                <a:schemeClr val="dk2"/>
              </a:solidFill>
              <a:latin typeface="Inter"/>
              <a:ea typeface="Inter"/>
              <a:cs typeface="Inter"/>
              <a:sym typeface="Inter"/>
            </a:endParaRPr>
          </a:p>
        </p:txBody>
      </p:sp>
      <p:sp>
        <p:nvSpPr>
          <p:cNvPr id="417" name="Google Shape;417;p53"/>
          <p:cNvSpPr txBox="1"/>
          <p:nvPr/>
        </p:nvSpPr>
        <p:spPr>
          <a:xfrm>
            <a:off x="3861000" y="3095625"/>
            <a:ext cx="1422000" cy="3078600"/>
          </a:xfrm>
          <a:prstGeom prst="rect">
            <a:avLst/>
          </a:prstGeom>
          <a:noFill/>
          <a:ln>
            <a:noFill/>
          </a:ln>
        </p:spPr>
        <p:txBody>
          <a:bodyPr anchorCtr="0" anchor="b" bIns="0" lIns="0" spcFirstLastPara="1" rIns="0" wrap="square" tIns="0">
            <a:spAutoFit/>
          </a:bodyPr>
          <a:lstStyle/>
          <a:p>
            <a:pPr indent="0" lvl="0" marL="0" rtl="0" algn="ctr">
              <a:spcBef>
                <a:spcPts val="0"/>
              </a:spcBef>
              <a:spcAft>
                <a:spcPts val="0"/>
              </a:spcAft>
              <a:buNone/>
            </a:pPr>
            <a:r>
              <a:rPr b="1" lang="en" sz="20000">
                <a:solidFill>
                  <a:schemeClr val="dk2"/>
                </a:solidFill>
                <a:latin typeface="Inter"/>
                <a:ea typeface="Inter"/>
                <a:cs typeface="Inter"/>
                <a:sym typeface="Inter"/>
              </a:rPr>
              <a:t>”</a:t>
            </a:r>
            <a:endParaRPr b="1" sz="20000">
              <a:solidFill>
                <a:schemeClr val="dk2"/>
              </a:solidFill>
              <a:latin typeface="Inter"/>
              <a:ea typeface="Inter"/>
              <a:cs typeface="Inter"/>
              <a:sym typeface="Inter"/>
            </a:endParaRPr>
          </a:p>
        </p:txBody>
      </p:sp>
      <p:sp>
        <p:nvSpPr>
          <p:cNvPr id="418" name="Google Shape;418;p53"/>
          <p:cNvSpPr txBox="1"/>
          <p:nvPr>
            <p:ph type="title"/>
          </p:nvPr>
        </p:nvSpPr>
        <p:spPr>
          <a:xfrm>
            <a:off x="428625" y="1600200"/>
            <a:ext cx="8301300" cy="1590900"/>
          </a:xfrm>
          <a:prstGeom prst="rect">
            <a:avLst/>
          </a:prstGeom>
        </p:spPr>
        <p:txBody>
          <a:bodyPr anchorCtr="0" anchor="ctr" bIns="0" lIns="0" spcFirstLastPara="1" rIns="0" wrap="square" tIns="0">
            <a:noAutofit/>
          </a:bodyPr>
          <a:lstStyle>
            <a:lvl1pPr lvl="0" algn="ctr">
              <a:lnSpc>
                <a:spcPct val="100000"/>
              </a:lnSpc>
              <a:spcBef>
                <a:spcPts val="0"/>
              </a:spcBef>
              <a:spcAft>
                <a:spcPts val="0"/>
              </a:spcAft>
              <a:buClr>
                <a:schemeClr val="lt2"/>
              </a:buClr>
              <a:buSzPts val="2000"/>
              <a:buFont typeface="Inter SemiBold"/>
              <a:buNone/>
              <a:defRPr b="0" i="1" sz="2000">
                <a:solidFill>
                  <a:schemeClr val="lt2"/>
                </a:solidFill>
                <a:latin typeface="Inter SemiBold"/>
                <a:ea typeface="Inter SemiBold"/>
                <a:cs typeface="Inter SemiBold"/>
                <a:sym typeface="Inter SemiBold"/>
              </a:defRPr>
            </a:lvl1pPr>
            <a:lvl2pPr lvl="1" algn="ctr">
              <a:lnSpc>
                <a:spcPct val="100000"/>
              </a:lnSpc>
              <a:spcBef>
                <a:spcPts val="0"/>
              </a:spcBef>
              <a:spcAft>
                <a:spcPts val="0"/>
              </a:spcAft>
              <a:buClr>
                <a:schemeClr val="lt2"/>
              </a:buClr>
              <a:buSzPts val="4800"/>
              <a:buNone/>
              <a:defRPr b="1" i="1" sz="4800">
                <a:solidFill>
                  <a:schemeClr val="lt2"/>
                </a:solidFill>
              </a:defRPr>
            </a:lvl2pPr>
            <a:lvl3pPr lvl="2" algn="ctr">
              <a:lnSpc>
                <a:spcPct val="100000"/>
              </a:lnSpc>
              <a:spcBef>
                <a:spcPts val="0"/>
              </a:spcBef>
              <a:spcAft>
                <a:spcPts val="0"/>
              </a:spcAft>
              <a:buClr>
                <a:schemeClr val="lt2"/>
              </a:buClr>
              <a:buSzPts val="4800"/>
              <a:buNone/>
              <a:defRPr b="1" i="1" sz="4800">
                <a:solidFill>
                  <a:schemeClr val="lt2"/>
                </a:solidFill>
              </a:defRPr>
            </a:lvl3pPr>
            <a:lvl4pPr lvl="3" algn="ctr">
              <a:lnSpc>
                <a:spcPct val="100000"/>
              </a:lnSpc>
              <a:spcBef>
                <a:spcPts val="0"/>
              </a:spcBef>
              <a:spcAft>
                <a:spcPts val="0"/>
              </a:spcAft>
              <a:buClr>
                <a:schemeClr val="lt2"/>
              </a:buClr>
              <a:buSzPts val="4800"/>
              <a:buNone/>
              <a:defRPr b="1" i="1" sz="4800">
                <a:solidFill>
                  <a:schemeClr val="lt2"/>
                </a:solidFill>
              </a:defRPr>
            </a:lvl4pPr>
            <a:lvl5pPr lvl="4" algn="ctr">
              <a:lnSpc>
                <a:spcPct val="100000"/>
              </a:lnSpc>
              <a:spcBef>
                <a:spcPts val="0"/>
              </a:spcBef>
              <a:spcAft>
                <a:spcPts val="0"/>
              </a:spcAft>
              <a:buClr>
                <a:schemeClr val="lt2"/>
              </a:buClr>
              <a:buSzPts val="4800"/>
              <a:buNone/>
              <a:defRPr b="1" i="1" sz="4800">
                <a:solidFill>
                  <a:schemeClr val="lt2"/>
                </a:solidFill>
              </a:defRPr>
            </a:lvl5pPr>
            <a:lvl6pPr lvl="5" algn="ctr">
              <a:lnSpc>
                <a:spcPct val="100000"/>
              </a:lnSpc>
              <a:spcBef>
                <a:spcPts val="0"/>
              </a:spcBef>
              <a:spcAft>
                <a:spcPts val="0"/>
              </a:spcAft>
              <a:buClr>
                <a:schemeClr val="lt2"/>
              </a:buClr>
              <a:buSzPts val="4800"/>
              <a:buNone/>
              <a:defRPr b="1" i="1" sz="4800">
                <a:solidFill>
                  <a:schemeClr val="lt2"/>
                </a:solidFill>
              </a:defRPr>
            </a:lvl6pPr>
            <a:lvl7pPr lvl="6" algn="ctr">
              <a:lnSpc>
                <a:spcPct val="100000"/>
              </a:lnSpc>
              <a:spcBef>
                <a:spcPts val="0"/>
              </a:spcBef>
              <a:spcAft>
                <a:spcPts val="0"/>
              </a:spcAft>
              <a:buClr>
                <a:schemeClr val="lt2"/>
              </a:buClr>
              <a:buSzPts val="4800"/>
              <a:buNone/>
              <a:defRPr b="1" i="1" sz="4800">
                <a:solidFill>
                  <a:schemeClr val="lt2"/>
                </a:solidFill>
              </a:defRPr>
            </a:lvl7pPr>
            <a:lvl8pPr lvl="7" algn="ctr">
              <a:lnSpc>
                <a:spcPct val="100000"/>
              </a:lnSpc>
              <a:spcBef>
                <a:spcPts val="0"/>
              </a:spcBef>
              <a:spcAft>
                <a:spcPts val="0"/>
              </a:spcAft>
              <a:buClr>
                <a:schemeClr val="lt2"/>
              </a:buClr>
              <a:buSzPts val="4800"/>
              <a:buNone/>
              <a:defRPr b="1" i="1" sz="4800">
                <a:solidFill>
                  <a:schemeClr val="lt2"/>
                </a:solidFill>
              </a:defRPr>
            </a:lvl8pPr>
            <a:lvl9pPr lvl="8" algn="ctr">
              <a:lnSpc>
                <a:spcPct val="100000"/>
              </a:lnSpc>
              <a:spcBef>
                <a:spcPts val="0"/>
              </a:spcBef>
              <a:spcAft>
                <a:spcPts val="0"/>
              </a:spcAft>
              <a:buClr>
                <a:schemeClr val="lt2"/>
              </a:buClr>
              <a:buSzPts val="4800"/>
              <a:buNone/>
              <a:defRPr b="1" i="1" sz="4800">
                <a:solidFill>
                  <a:schemeClr val="lt2"/>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2">
  <p:cSld name="TITLE_3">
    <p:spTree>
      <p:nvGrpSpPr>
        <p:cNvPr id="419" name="Shape 419"/>
        <p:cNvGrpSpPr/>
        <p:nvPr/>
      </p:nvGrpSpPr>
      <p:grpSpPr>
        <a:xfrm>
          <a:off x="0" y="0"/>
          <a:ext cx="0" cy="0"/>
          <a:chOff x="0" y="0"/>
          <a:chExt cx="0" cy="0"/>
        </a:xfrm>
      </p:grpSpPr>
      <p:sp>
        <p:nvSpPr>
          <p:cNvPr id="420" name="Google Shape;420;p5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cSld name="TITLE_1">
    <p:spTree>
      <p:nvGrpSpPr>
        <p:cNvPr id="421" name="Shape 421"/>
        <p:cNvGrpSpPr/>
        <p:nvPr/>
      </p:nvGrpSpPr>
      <p:grpSpPr>
        <a:xfrm>
          <a:off x="0" y="0"/>
          <a:ext cx="0" cy="0"/>
          <a:chOff x="0" y="0"/>
          <a:chExt cx="0" cy="0"/>
        </a:xfrm>
      </p:grpSpPr>
      <p:sp>
        <p:nvSpPr>
          <p:cNvPr id="422" name="Google Shape;422;p55"/>
          <p:cNvSpPr/>
          <p:nvPr/>
        </p:nvSpPr>
        <p:spPr>
          <a:xfrm>
            <a:off x="0" y="0"/>
            <a:ext cx="2838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p:cSld name="TITLE_1_2_1">
    <p:spTree>
      <p:nvGrpSpPr>
        <p:cNvPr id="424" name="Shape 424"/>
        <p:cNvGrpSpPr/>
        <p:nvPr/>
      </p:nvGrpSpPr>
      <p:grpSpPr>
        <a:xfrm>
          <a:off x="0" y="0"/>
          <a:ext cx="0" cy="0"/>
          <a:chOff x="0" y="0"/>
          <a:chExt cx="0" cy="0"/>
        </a:xfrm>
      </p:grpSpPr>
      <p:pic>
        <p:nvPicPr>
          <p:cNvPr id="425" name="Google Shape;425;p56"/>
          <p:cNvPicPr preferRelativeResize="0"/>
          <p:nvPr/>
        </p:nvPicPr>
        <p:blipFill>
          <a:blip r:embed="rId2">
            <a:alphaModFix/>
          </a:blip>
          <a:stretch>
            <a:fillRect/>
          </a:stretch>
        </p:blipFill>
        <p:spPr>
          <a:xfrm>
            <a:off x="1003550" y="1152525"/>
            <a:ext cx="2033726" cy="3796777"/>
          </a:xfrm>
          <a:prstGeom prst="rect">
            <a:avLst/>
          </a:prstGeom>
          <a:noFill/>
          <a:ln>
            <a:noFill/>
          </a:ln>
        </p:spPr>
      </p:pic>
      <p:sp>
        <p:nvSpPr>
          <p:cNvPr id="426" name="Google Shape;426;p5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427" name="Google Shape;427;p56"/>
          <p:cNvSpPr/>
          <p:nvPr>
            <p:ph idx="2" type="pic"/>
          </p:nvPr>
        </p:nvSpPr>
        <p:spPr>
          <a:xfrm>
            <a:off x="1263825" y="1406955"/>
            <a:ext cx="1513200" cy="3288000"/>
          </a:xfrm>
          <a:prstGeom prst="roundRect">
            <a:avLst>
              <a:gd fmla="val 12012" name="adj"/>
            </a:avLst>
          </a:prstGeom>
          <a:noFill/>
          <a:ln>
            <a:noFill/>
          </a:ln>
        </p:spPr>
      </p:sp>
      <p:sp>
        <p:nvSpPr>
          <p:cNvPr id="428" name="Google Shape;428;p56"/>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29" name="Google Shape;429;p56"/>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30" name="Google Shape;430;p56"/>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31" name="Google Shape;431;p5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p:cSld name="TITLE_1_2_1_2">
    <p:spTree>
      <p:nvGrpSpPr>
        <p:cNvPr id="432" name="Shape 432"/>
        <p:cNvGrpSpPr/>
        <p:nvPr/>
      </p:nvGrpSpPr>
      <p:grpSpPr>
        <a:xfrm>
          <a:off x="0" y="0"/>
          <a:ext cx="0" cy="0"/>
          <a:chOff x="0" y="0"/>
          <a:chExt cx="0" cy="0"/>
        </a:xfrm>
      </p:grpSpPr>
      <p:sp>
        <p:nvSpPr>
          <p:cNvPr id="433" name="Google Shape;433;p5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434" name="Google Shape;434;p57"/>
          <p:cNvPicPr preferRelativeResize="0"/>
          <p:nvPr/>
        </p:nvPicPr>
        <p:blipFill>
          <a:blip r:embed="rId2">
            <a:alphaModFix/>
          </a:blip>
          <a:stretch>
            <a:fillRect/>
          </a:stretch>
        </p:blipFill>
        <p:spPr>
          <a:xfrm>
            <a:off x="1026450" y="1131925"/>
            <a:ext cx="2012024" cy="3804826"/>
          </a:xfrm>
          <a:prstGeom prst="rect">
            <a:avLst/>
          </a:prstGeom>
          <a:noFill/>
          <a:ln>
            <a:noFill/>
          </a:ln>
        </p:spPr>
      </p:pic>
      <p:sp>
        <p:nvSpPr>
          <p:cNvPr id="435" name="Google Shape;435;p57"/>
          <p:cNvSpPr/>
          <p:nvPr>
            <p:ph idx="2" type="pic"/>
          </p:nvPr>
        </p:nvSpPr>
        <p:spPr>
          <a:xfrm>
            <a:off x="1295726" y="1405302"/>
            <a:ext cx="1473600" cy="3273300"/>
          </a:xfrm>
          <a:prstGeom prst="roundRect">
            <a:avLst>
              <a:gd fmla="val 8627" name="adj"/>
            </a:avLst>
          </a:prstGeom>
          <a:noFill/>
          <a:ln>
            <a:noFill/>
          </a:ln>
        </p:spPr>
      </p:sp>
      <p:sp>
        <p:nvSpPr>
          <p:cNvPr id="436" name="Google Shape;436;p5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37" name="Google Shape;437;p5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38" name="Google Shape;438;p57"/>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39" name="Google Shape;439;p5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1">
  <p:cSld name="TITLE_1_2_1_2_1">
    <p:spTree>
      <p:nvGrpSpPr>
        <p:cNvPr id="440" name="Shape 440"/>
        <p:cNvGrpSpPr/>
        <p:nvPr/>
      </p:nvGrpSpPr>
      <p:grpSpPr>
        <a:xfrm>
          <a:off x="0" y="0"/>
          <a:ext cx="0" cy="0"/>
          <a:chOff x="0" y="0"/>
          <a:chExt cx="0" cy="0"/>
        </a:xfrm>
      </p:grpSpPr>
      <p:sp>
        <p:nvSpPr>
          <p:cNvPr id="441" name="Google Shape;441;p5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442" name="Google Shape;442;p58"/>
          <p:cNvPicPr preferRelativeResize="0"/>
          <p:nvPr/>
        </p:nvPicPr>
        <p:blipFill>
          <a:blip r:embed="rId2">
            <a:alphaModFix/>
          </a:blip>
          <a:stretch>
            <a:fillRect/>
          </a:stretch>
        </p:blipFill>
        <p:spPr>
          <a:xfrm>
            <a:off x="-1334100" y="1074300"/>
            <a:ext cx="5884677" cy="3640576"/>
          </a:xfrm>
          <a:prstGeom prst="rect">
            <a:avLst/>
          </a:prstGeom>
          <a:noFill/>
          <a:ln>
            <a:noFill/>
          </a:ln>
        </p:spPr>
      </p:pic>
      <p:sp>
        <p:nvSpPr>
          <p:cNvPr id="443" name="Google Shape;443;p58"/>
          <p:cNvSpPr/>
          <p:nvPr>
            <p:ph idx="2" type="pic"/>
          </p:nvPr>
        </p:nvSpPr>
        <p:spPr>
          <a:xfrm>
            <a:off x="-623319" y="1507920"/>
            <a:ext cx="4463100" cy="2773200"/>
          </a:xfrm>
          <a:prstGeom prst="roundRect">
            <a:avLst>
              <a:gd fmla="val 0" name="adj"/>
            </a:avLst>
          </a:prstGeom>
          <a:noFill/>
          <a:ln>
            <a:noFill/>
          </a:ln>
        </p:spPr>
      </p:sp>
      <p:sp>
        <p:nvSpPr>
          <p:cNvPr id="444" name="Google Shape;444;p58"/>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45" name="Google Shape;445;p58"/>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46" name="Google Shape;446;p58"/>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47" name="Google Shape;447;p58"/>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1 2">
  <p:cSld name="TITLE_1_2_1_2_1_2">
    <p:spTree>
      <p:nvGrpSpPr>
        <p:cNvPr id="448" name="Shape 448"/>
        <p:cNvGrpSpPr/>
        <p:nvPr/>
      </p:nvGrpSpPr>
      <p:grpSpPr>
        <a:xfrm>
          <a:off x="0" y="0"/>
          <a:ext cx="0" cy="0"/>
          <a:chOff x="0" y="0"/>
          <a:chExt cx="0" cy="0"/>
        </a:xfrm>
      </p:grpSpPr>
      <p:sp>
        <p:nvSpPr>
          <p:cNvPr id="449" name="Google Shape;449;p5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450" name="Google Shape;450;p59"/>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51" name="Google Shape;451;p59"/>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52" name="Google Shape;452;p59"/>
          <p:cNvPicPr preferRelativeResize="0"/>
          <p:nvPr/>
        </p:nvPicPr>
        <p:blipFill>
          <a:blip r:embed="rId2">
            <a:alphaModFix/>
          </a:blip>
          <a:stretch>
            <a:fillRect/>
          </a:stretch>
        </p:blipFill>
        <p:spPr>
          <a:xfrm>
            <a:off x="4580925" y="1074300"/>
            <a:ext cx="5884677" cy="3640576"/>
          </a:xfrm>
          <a:prstGeom prst="rect">
            <a:avLst/>
          </a:prstGeom>
          <a:noFill/>
          <a:ln>
            <a:noFill/>
          </a:ln>
        </p:spPr>
      </p:pic>
      <p:sp>
        <p:nvSpPr>
          <p:cNvPr id="453" name="Google Shape;453;p59"/>
          <p:cNvSpPr/>
          <p:nvPr>
            <p:ph idx="2" type="pic"/>
          </p:nvPr>
        </p:nvSpPr>
        <p:spPr>
          <a:xfrm>
            <a:off x="5291706" y="1507920"/>
            <a:ext cx="4463100" cy="2773200"/>
          </a:xfrm>
          <a:prstGeom prst="roundRect">
            <a:avLst>
              <a:gd fmla="val 0" name="adj"/>
            </a:avLst>
          </a:prstGeom>
          <a:noFill/>
          <a:ln>
            <a:noFill/>
          </a:ln>
        </p:spPr>
      </p:sp>
      <p:pic>
        <p:nvPicPr>
          <p:cNvPr id="454" name="Google Shape;454;p59"/>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55" name="Google Shape;455;p5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1">
  <p:cSld name="TITLE_1_2_1_1">
    <p:spTree>
      <p:nvGrpSpPr>
        <p:cNvPr id="456" name="Shape 456"/>
        <p:cNvGrpSpPr/>
        <p:nvPr/>
      </p:nvGrpSpPr>
      <p:grpSpPr>
        <a:xfrm>
          <a:off x="0" y="0"/>
          <a:ext cx="0" cy="0"/>
          <a:chOff x="0" y="0"/>
          <a:chExt cx="0" cy="0"/>
        </a:xfrm>
      </p:grpSpPr>
      <p:sp>
        <p:nvSpPr>
          <p:cNvPr id="457" name="Google Shape;457;p6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458" name="Google Shape;458;p60"/>
          <p:cNvPicPr preferRelativeResize="0"/>
          <p:nvPr/>
        </p:nvPicPr>
        <p:blipFill>
          <a:blip r:embed="rId2">
            <a:alphaModFix/>
          </a:blip>
          <a:stretch>
            <a:fillRect/>
          </a:stretch>
        </p:blipFill>
        <p:spPr>
          <a:xfrm>
            <a:off x="6070850" y="1152525"/>
            <a:ext cx="2033726" cy="3796777"/>
          </a:xfrm>
          <a:prstGeom prst="rect">
            <a:avLst/>
          </a:prstGeom>
          <a:noFill/>
          <a:ln>
            <a:noFill/>
          </a:ln>
        </p:spPr>
      </p:pic>
      <p:sp>
        <p:nvSpPr>
          <p:cNvPr id="459" name="Google Shape;459;p60"/>
          <p:cNvSpPr/>
          <p:nvPr>
            <p:ph idx="2" type="pic"/>
          </p:nvPr>
        </p:nvSpPr>
        <p:spPr>
          <a:xfrm>
            <a:off x="6331125" y="1406955"/>
            <a:ext cx="1513200" cy="3288000"/>
          </a:xfrm>
          <a:prstGeom prst="roundRect">
            <a:avLst>
              <a:gd fmla="val 12012" name="adj"/>
            </a:avLst>
          </a:prstGeom>
          <a:noFill/>
          <a:ln>
            <a:noFill/>
          </a:ln>
        </p:spPr>
      </p:sp>
      <p:sp>
        <p:nvSpPr>
          <p:cNvPr id="460" name="Google Shape;460;p60"/>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61" name="Google Shape;461;p60"/>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62" name="Google Shape;462;p60"/>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63" name="Google Shape;463;p60"/>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1 1">
  <p:cSld name="TITLE_1_2_1_1_1">
    <p:spTree>
      <p:nvGrpSpPr>
        <p:cNvPr id="464" name="Shape 464"/>
        <p:cNvGrpSpPr/>
        <p:nvPr/>
      </p:nvGrpSpPr>
      <p:grpSpPr>
        <a:xfrm>
          <a:off x="0" y="0"/>
          <a:ext cx="0" cy="0"/>
          <a:chOff x="0" y="0"/>
          <a:chExt cx="0" cy="0"/>
        </a:xfrm>
      </p:grpSpPr>
      <p:sp>
        <p:nvSpPr>
          <p:cNvPr id="465" name="Google Shape;465;p6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466" name="Google Shape;466;p61"/>
          <p:cNvPicPr preferRelativeResize="0"/>
          <p:nvPr/>
        </p:nvPicPr>
        <p:blipFill>
          <a:blip r:embed="rId2">
            <a:alphaModFix/>
          </a:blip>
          <a:stretch>
            <a:fillRect/>
          </a:stretch>
        </p:blipFill>
        <p:spPr>
          <a:xfrm>
            <a:off x="6081700" y="1131925"/>
            <a:ext cx="2012024" cy="3804826"/>
          </a:xfrm>
          <a:prstGeom prst="rect">
            <a:avLst/>
          </a:prstGeom>
          <a:noFill/>
          <a:ln>
            <a:noFill/>
          </a:ln>
        </p:spPr>
      </p:pic>
      <p:sp>
        <p:nvSpPr>
          <p:cNvPr id="467" name="Google Shape;467;p61"/>
          <p:cNvSpPr/>
          <p:nvPr>
            <p:ph idx="2" type="pic"/>
          </p:nvPr>
        </p:nvSpPr>
        <p:spPr>
          <a:xfrm>
            <a:off x="6350976" y="1405302"/>
            <a:ext cx="1473600" cy="3273300"/>
          </a:xfrm>
          <a:prstGeom prst="roundRect">
            <a:avLst>
              <a:gd fmla="val 8627" name="adj"/>
            </a:avLst>
          </a:prstGeom>
          <a:noFill/>
          <a:ln>
            <a:noFill/>
          </a:ln>
        </p:spPr>
      </p:sp>
      <p:sp>
        <p:nvSpPr>
          <p:cNvPr id="468" name="Google Shape;468;p61"/>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69" name="Google Shape;469;p61"/>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70" name="Google Shape;470;p61"/>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71" name="Google Shape;471;p61"/>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p:cSld name="TITLE_1_2_1">
    <p:spTree>
      <p:nvGrpSpPr>
        <p:cNvPr id="37"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a:off x="1003550" y="1152525"/>
            <a:ext cx="2033726" cy="3796777"/>
          </a:xfrm>
          <a:prstGeom prst="rect">
            <a:avLst/>
          </a:prstGeom>
          <a:noFill/>
          <a:ln>
            <a:noFill/>
          </a:ln>
        </p:spPr>
      </p:pic>
      <p:sp>
        <p:nvSpPr>
          <p:cNvPr id="39" name="Google Shape;39;p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40" name="Google Shape;40;p7"/>
          <p:cNvSpPr/>
          <p:nvPr>
            <p:ph idx="2" type="pic"/>
          </p:nvPr>
        </p:nvSpPr>
        <p:spPr>
          <a:xfrm>
            <a:off x="1263825" y="1406955"/>
            <a:ext cx="1513200" cy="3288000"/>
          </a:xfrm>
          <a:prstGeom prst="roundRect">
            <a:avLst>
              <a:gd fmla="val 12012" name="adj"/>
            </a:avLst>
          </a:prstGeom>
          <a:noFill/>
          <a:ln>
            <a:noFill/>
          </a:ln>
        </p:spPr>
      </p:sp>
      <p:sp>
        <p:nvSpPr>
          <p:cNvPr id="41" name="Google Shape;41;p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2" name="Google Shape;42;p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3" name="Google Shape;43;p7"/>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4" name="Google Shape;44;p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1">
  <p:cSld name="TITLE_1_1">
    <p:spTree>
      <p:nvGrpSpPr>
        <p:cNvPr id="472" name="Shape 472"/>
        <p:cNvGrpSpPr/>
        <p:nvPr/>
      </p:nvGrpSpPr>
      <p:grpSpPr>
        <a:xfrm>
          <a:off x="0" y="0"/>
          <a:ext cx="0" cy="0"/>
          <a:chOff x="0" y="0"/>
          <a:chExt cx="0" cy="0"/>
        </a:xfrm>
      </p:grpSpPr>
      <p:pic>
        <p:nvPicPr>
          <p:cNvPr id="473" name="Google Shape;473;p62"/>
          <p:cNvPicPr preferRelativeResize="0"/>
          <p:nvPr/>
        </p:nvPicPr>
        <p:blipFill>
          <a:blip r:embed="rId2">
            <a:alphaModFix/>
          </a:blip>
          <a:stretch>
            <a:fillRect/>
          </a:stretch>
        </p:blipFill>
        <p:spPr>
          <a:xfrm>
            <a:off x="3976273" y="2355175"/>
            <a:ext cx="1191449" cy="2224323"/>
          </a:xfrm>
          <a:prstGeom prst="rect">
            <a:avLst/>
          </a:prstGeom>
          <a:noFill/>
          <a:ln>
            <a:noFill/>
          </a:ln>
        </p:spPr>
      </p:pic>
      <p:pic>
        <p:nvPicPr>
          <p:cNvPr id="474" name="Google Shape;474;p62"/>
          <p:cNvPicPr preferRelativeResize="0"/>
          <p:nvPr/>
        </p:nvPicPr>
        <p:blipFill>
          <a:blip r:embed="rId2">
            <a:alphaModFix/>
          </a:blip>
          <a:stretch>
            <a:fillRect/>
          </a:stretch>
        </p:blipFill>
        <p:spPr>
          <a:xfrm>
            <a:off x="2409648" y="1908500"/>
            <a:ext cx="1191449" cy="2224323"/>
          </a:xfrm>
          <a:prstGeom prst="rect">
            <a:avLst/>
          </a:prstGeom>
          <a:noFill/>
          <a:ln>
            <a:noFill/>
          </a:ln>
        </p:spPr>
      </p:pic>
      <p:pic>
        <p:nvPicPr>
          <p:cNvPr id="475" name="Google Shape;475;p62"/>
          <p:cNvPicPr preferRelativeResize="0"/>
          <p:nvPr/>
        </p:nvPicPr>
        <p:blipFill>
          <a:blip r:embed="rId2">
            <a:alphaModFix/>
          </a:blip>
          <a:stretch>
            <a:fillRect/>
          </a:stretch>
        </p:blipFill>
        <p:spPr>
          <a:xfrm>
            <a:off x="5542898" y="1908500"/>
            <a:ext cx="1191449" cy="2224323"/>
          </a:xfrm>
          <a:prstGeom prst="rect">
            <a:avLst/>
          </a:prstGeom>
          <a:noFill/>
          <a:ln>
            <a:noFill/>
          </a:ln>
        </p:spPr>
      </p:pic>
      <p:pic>
        <p:nvPicPr>
          <p:cNvPr id="476" name="Google Shape;476;p62"/>
          <p:cNvPicPr preferRelativeResize="0"/>
          <p:nvPr/>
        </p:nvPicPr>
        <p:blipFill>
          <a:blip r:embed="rId2">
            <a:alphaModFix/>
          </a:blip>
          <a:stretch>
            <a:fillRect/>
          </a:stretch>
        </p:blipFill>
        <p:spPr>
          <a:xfrm>
            <a:off x="7109523" y="2355213"/>
            <a:ext cx="1191449" cy="2224323"/>
          </a:xfrm>
          <a:prstGeom prst="rect">
            <a:avLst/>
          </a:prstGeom>
          <a:noFill/>
          <a:ln>
            <a:noFill/>
          </a:ln>
        </p:spPr>
      </p:pic>
      <p:pic>
        <p:nvPicPr>
          <p:cNvPr id="477" name="Google Shape;477;p62"/>
          <p:cNvPicPr preferRelativeResize="0"/>
          <p:nvPr/>
        </p:nvPicPr>
        <p:blipFill>
          <a:blip r:embed="rId2">
            <a:alphaModFix/>
          </a:blip>
          <a:stretch>
            <a:fillRect/>
          </a:stretch>
        </p:blipFill>
        <p:spPr>
          <a:xfrm>
            <a:off x="843023" y="2355263"/>
            <a:ext cx="1191449" cy="2224323"/>
          </a:xfrm>
          <a:prstGeom prst="rect">
            <a:avLst/>
          </a:prstGeom>
          <a:noFill/>
          <a:ln>
            <a:noFill/>
          </a:ln>
        </p:spPr>
      </p:pic>
      <p:sp>
        <p:nvSpPr>
          <p:cNvPr id="478" name="Google Shape;478;p62"/>
          <p:cNvSpPr/>
          <p:nvPr>
            <p:ph idx="2" type="pic"/>
          </p:nvPr>
        </p:nvSpPr>
        <p:spPr>
          <a:xfrm>
            <a:off x="995504" y="2504319"/>
            <a:ext cx="886500" cy="1926300"/>
          </a:xfrm>
          <a:prstGeom prst="roundRect">
            <a:avLst>
              <a:gd fmla="val 12219" name="adj"/>
            </a:avLst>
          </a:prstGeom>
          <a:noFill/>
          <a:ln>
            <a:noFill/>
          </a:ln>
        </p:spPr>
      </p:sp>
      <p:sp>
        <p:nvSpPr>
          <p:cNvPr id="479" name="Google Shape;479;p6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480" name="Google Shape;480;p62"/>
          <p:cNvSpPr/>
          <p:nvPr>
            <p:ph idx="3" type="pic"/>
          </p:nvPr>
        </p:nvSpPr>
        <p:spPr>
          <a:xfrm>
            <a:off x="2562129" y="2057507"/>
            <a:ext cx="886500" cy="1926300"/>
          </a:xfrm>
          <a:prstGeom prst="roundRect">
            <a:avLst>
              <a:gd fmla="val 12219" name="adj"/>
            </a:avLst>
          </a:prstGeom>
          <a:noFill/>
          <a:ln>
            <a:noFill/>
          </a:ln>
        </p:spPr>
      </p:sp>
      <p:sp>
        <p:nvSpPr>
          <p:cNvPr id="481" name="Google Shape;481;p62"/>
          <p:cNvSpPr/>
          <p:nvPr>
            <p:ph idx="4" type="pic"/>
          </p:nvPr>
        </p:nvSpPr>
        <p:spPr>
          <a:xfrm>
            <a:off x="4128754" y="2504332"/>
            <a:ext cx="886500" cy="1926300"/>
          </a:xfrm>
          <a:prstGeom prst="roundRect">
            <a:avLst>
              <a:gd fmla="val 12219" name="adj"/>
            </a:avLst>
          </a:prstGeom>
          <a:noFill/>
          <a:ln>
            <a:noFill/>
          </a:ln>
        </p:spPr>
      </p:sp>
      <p:sp>
        <p:nvSpPr>
          <p:cNvPr id="482" name="Google Shape;482;p62"/>
          <p:cNvSpPr/>
          <p:nvPr>
            <p:ph idx="5" type="pic"/>
          </p:nvPr>
        </p:nvSpPr>
        <p:spPr>
          <a:xfrm>
            <a:off x="5695379" y="2057507"/>
            <a:ext cx="886500" cy="1926300"/>
          </a:xfrm>
          <a:prstGeom prst="roundRect">
            <a:avLst>
              <a:gd fmla="val 12219" name="adj"/>
            </a:avLst>
          </a:prstGeom>
          <a:noFill/>
          <a:ln>
            <a:noFill/>
          </a:ln>
        </p:spPr>
      </p:sp>
      <p:sp>
        <p:nvSpPr>
          <p:cNvPr id="483" name="Google Shape;483;p62"/>
          <p:cNvSpPr/>
          <p:nvPr>
            <p:ph idx="6" type="pic"/>
          </p:nvPr>
        </p:nvSpPr>
        <p:spPr>
          <a:xfrm>
            <a:off x="7262004" y="2504194"/>
            <a:ext cx="886500" cy="1926300"/>
          </a:xfrm>
          <a:prstGeom prst="roundRect">
            <a:avLst>
              <a:gd fmla="val 12219" name="adj"/>
            </a:avLst>
          </a:prstGeom>
          <a:noFill/>
          <a:ln>
            <a:noFill/>
          </a:ln>
        </p:spPr>
      </p:sp>
      <p:sp>
        <p:nvSpPr>
          <p:cNvPr id="484" name="Google Shape;484;p62"/>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485" name="Google Shape;485;p62"/>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486" name="Google Shape;486;p62"/>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487" name="Google Shape;487;p62"/>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1 1">
  <p:cSld name="TITLE_1_1_1">
    <p:spTree>
      <p:nvGrpSpPr>
        <p:cNvPr id="488" name="Shape 488"/>
        <p:cNvGrpSpPr/>
        <p:nvPr/>
      </p:nvGrpSpPr>
      <p:grpSpPr>
        <a:xfrm>
          <a:off x="0" y="0"/>
          <a:ext cx="0" cy="0"/>
          <a:chOff x="0" y="0"/>
          <a:chExt cx="0" cy="0"/>
        </a:xfrm>
      </p:grpSpPr>
      <p:pic>
        <p:nvPicPr>
          <p:cNvPr id="489" name="Google Shape;489;p63"/>
          <p:cNvPicPr preferRelativeResize="0"/>
          <p:nvPr/>
        </p:nvPicPr>
        <p:blipFill>
          <a:blip r:embed="rId2">
            <a:alphaModFix/>
          </a:blip>
          <a:stretch>
            <a:fillRect/>
          </a:stretch>
        </p:blipFill>
        <p:spPr>
          <a:xfrm>
            <a:off x="7109525" y="2345284"/>
            <a:ext cx="1191449" cy="2253102"/>
          </a:xfrm>
          <a:prstGeom prst="rect">
            <a:avLst/>
          </a:prstGeom>
          <a:noFill/>
          <a:ln>
            <a:noFill/>
          </a:ln>
        </p:spPr>
      </p:pic>
      <p:sp>
        <p:nvSpPr>
          <p:cNvPr id="490" name="Google Shape;490;p63"/>
          <p:cNvSpPr/>
          <p:nvPr>
            <p:ph idx="2" type="pic"/>
          </p:nvPr>
        </p:nvSpPr>
        <p:spPr>
          <a:xfrm>
            <a:off x="7268980" y="2507169"/>
            <a:ext cx="872700" cy="1938300"/>
          </a:xfrm>
          <a:prstGeom prst="roundRect">
            <a:avLst>
              <a:gd fmla="val 8627" name="adj"/>
            </a:avLst>
          </a:prstGeom>
          <a:noFill/>
          <a:ln>
            <a:noFill/>
          </a:ln>
        </p:spPr>
      </p:sp>
      <p:pic>
        <p:nvPicPr>
          <p:cNvPr id="491" name="Google Shape;491;p63"/>
          <p:cNvPicPr preferRelativeResize="0"/>
          <p:nvPr/>
        </p:nvPicPr>
        <p:blipFill>
          <a:blip r:embed="rId2">
            <a:alphaModFix/>
          </a:blip>
          <a:stretch>
            <a:fillRect/>
          </a:stretch>
        </p:blipFill>
        <p:spPr>
          <a:xfrm>
            <a:off x="3976275" y="2340784"/>
            <a:ext cx="1191449" cy="2253102"/>
          </a:xfrm>
          <a:prstGeom prst="rect">
            <a:avLst/>
          </a:prstGeom>
          <a:noFill/>
          <a:ln>
            <a:noFill/>
          </a:ln>
        </p:spPr>
      </p:pic>
      <p:sp>
        <p:nvSpPr>
          <p:cNvPr id="492" name="Google Shape;492;p63"/>
          <p:cNvSpPr/>
          <p:nvPr>
            <p:ph idx="3" type="pic"/>
          </p:nvPr>
        </p:nvSpPr>
        <p:spPr>
          <a:xfrm>
            <a:off x="4135730" y="2502669"/>
            <a:ext cx="872700" cy="1938300"/>
          </a:xfrm>
          <a:prstGeom prst="roundRect">
            <a:avLst>
              <a:gd fmla="val 8627" name="adj"/>
            </a:avLst>
          </a:prstGeom>
          <a:noFill/>
          <a:ln>
            <a:noFill/>
          </a:ln>
        </p:spPr>
      </p:sp>
      <p:pic>
        <p:nvPicPr>
          <p:cNvPr id="493" name="Google Shape;493;p63"/>
          <p:cNvPicPr preferRelativeResize="0"/>
          <p:nvPr/>
        </p:nvPicPr>
        <p:blipFill>
          <a:blip r:embed="rId2">
            <a:alphaModFix/>
          </a:blip>
          <a:stretch>
            <a:fillRect/>
          </a:stretch>
        </p:blipFill>
        <p:spPr>
          <a:xfrm>
            <a:off x="5542900" y="1894121"/>
            <a:ext cx="1191449" cy="2253102"/>
          </a:xfrm>
          <a:prstGeom prst="rect">
            <a:avLst/>
          </a:prstGeom>
          <a:noFill/>
          <a:ln>
            <a:noFill/>
          </a:ln>
        </p:spPr>
      </p:pic>
      <p:sp>
        <p:nvSpPr>
          <p:cNvPr id="494" name="Google Shape;494;p63"/>
          <p:cNvSpPr/>
          <p:nvPr>
            <p:ph idx="4" type="pic"/>
          </p:nvPr>
        </p:nvSpPr>
        <p:spPr>
          <a:xfrm>
            <a:off x="5702355" y="2056007"/>
            <a:ext cx="872700" cy="1938300"/>
          </a:xfrm>
          <a:prstGeom prst="roundRect">
            <a:avLst>
              <a:gd fmla="val 8627" name="adj"/>
            </a:avLst>
          </a:prstGeom>
          <a:noFill/>
          <a:ln>
            <a:noFill/>
          </a:ln>
        </p:spPr>
      </p:sp>
      <p:pic>
        <p:nvPicPr>
          <p:cNvPr id="495" name="Google Shape;495;p63"/>
          <p:cNvPicPr preferRelativeResize="0"/>
          <p:nvPr/>
        </p:nvPicPr>
        <p:blipFill>
          <a:blip r:embed="rId2">
            <a:alphaModFix/>
          </a:blip>
          <a:stretch>
            <a:fillRect/>
          </a:stretch>
        </p:blipFill>
        <p:spPr>
          <a:xfrm>
            <a:off x="843025" y="2340784"/>
            <a:ext cx="1191449" cy="2253102"/>
          </a:xfrm>
          <a:prstGeom prst="rect">
            <a:avLst/>
          </a:prstGeom>
          <a:noFill/>
          <a:ln>
            <a:noFill/>
          </a:ln>
        </p:spPr>
      </p:pic>
      <p:sp>
        <p:nvSpPr>
          <p:cNvPr id="496" name="Google Shape;496;p63"/>
          <p:cNvSpPr/>
          <p:nvPr>
            <p:ph idx="5" type="pic"/>
          </p:nvPr>
        </p:nvSpPr>
        <p:spPr>
          <a:xfrm>
            <a:off x="1002480" y="2502669"/>
            <a:ext cx="872700" cy="1938300"/>
          </a:xfrm>
          <a:prstGeom prst="roundRect">
            <a:avLst>
              <a:gd fmla="val 8627" name="adj"/>
            </a:avLst>
          </a:prstGeom>
          <a:noFill/>
          <a:ln>
            <a:noFill/>
          </a:ln>
        </p:spPr>
      </p:sp>
      <p:pic>
        <p:nvPicPr>
          <p:cNvPr id="497" name="Google Shape;497;p63"/>
          <p:cNvPicPr preferRelativeResize="0"/>
          <p:nvPr/>
        </p:nvPicPr>
        <p:blipFill>
          <a:blip r:embed="rId2">
            <a:alphaModFix/>
          </a:blip>
          <a:stretch>
            <a:fillRect/>
          </a:stretch>
        </p:blipFill>
        <p:spPr>
          <a:xfrm>
            <a:off x="2409650" y="1894121"/>
            <a:ext cx="1191449" cy="2253102"/>
          </a:xfrm>
          <a:prstGeom prst="rect">
            <a:avLst/>
          </a:prstGeom>
          <a:noFill/>
          <a:ln>
            <a:noFill/>
          </a:ln>
        </p:spPr>
      </p:pic>
      <p:sp>
        <p:nvSpPr>
          <p:cNvPr id="498" name="Google Shape;498;p63"/>
          <p:cNvSpPr/>
          <p:nvPr>
            <p:ph idx="6" type="pic"/>
          </p:nvPr>
        </p:nvSpPr>
        <p:spPr>
          <a:xfrm>
            <a:off x="2569105" y="2056007"/>
            <a:ext cx="872700" cy="1938300"/>
          </a:xfrm>
          <a:prstGeom prst="roundRect">
            <a:avLst>
              <a:gd fmla="val 8627" name="adj"/>
            </a:avLst>
          </a:prstGeom>
          <a:noFill/>
          <a:ln>
            <a:noFill/>
          </a:ln>
        </p:spPr>
      </p:sp>
      <p:sp>
        <p:nvSpPr>
          <p:cNvPr id="499" name="Google Shape;499;p6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500" name="Google Shape;500;p63"/>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501" name="Google Shape;501;p63"/>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502" name="Google Shape;502;p63"/>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503" name="Google Shape;503;p63"/>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cSld name="CUSTOM">
    <p:bg>
      <p:bgPr>
        <a:solidFill>
          <a:schemeClr val="lt2"/>
        </a:solidFill>
      </p:bgPr>
    </p:bg>
    <p:spTree>
      <p:nvGrpSpPr>
        <p:cNvPr id="504" name="Shape 504"/>
        <p:cNvGrpSpPr/>
        <p:nvPr/>
      </p:nvGrpSpPr>
      <p:grpSpPr>
        <a:xfrm>
          <a:off x="0" y="0"/>
          <a:ext cx="0" cy="0"/>
          <a:chOff x="0" y="0"/>
          <a:chExt cx="0" cy="0"/>
        </a:xfrm>
      </p:grpSpPr>
      <p:pic>
        <p:nvPicPr>
          <p:cNvPr id="505" name="Google Shape;505;p64"/>
          <p:cNvPicPr preferRelativeResize="0"/>
          <p:nvPr/>
        </p:nvPicPr>
        <p:blipFill>
          <a:blip r:embed="rId2">
            <a:alphaModFix/>
          </a:blip>
          <a:stretch>
            <a:fillRect/>
          </a:stretch>
        </p:blipFill>
        <p:spPr>
          <a:xfrm>
            <a:off x="1428750" y="0"/>
            <a:ext cx="7715250" cy="5143500"/>
          </a:xfrm>
          <a:prstGeom prst="rect">
            <a:avLst/>
          </a:prstGeom>
          <a:noFill/>
          <a:ln>
            <a:noFill/>
          </a:ln>
        </p:spPr>
      </p:pic>
      <p:sp>
        <p:nvSpPr>
          <p:cNvPr id="506" name="Google Shape;506;p6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07" name="Google Shape;507;p64"/>
          <p:cNvPicPr preferRelativeResize="0"/>
          <p:nvPr/>
        </p:nvPicPr>
        <p:blipFill rotWithShape="1">
          <a:blip r:embed="rId3">
            <a:alphaModFix/>
          </a:blip>
          <a:srcRect b="-5950" l="23397" r="18238" t="14400"/>
          <a:stretch/>
        </p:blipFill>
        <p:spPr>
          <a:xfrm>
            <a:off x="4917475" y="0"/>
            <a:ext cx="4226524" cy="5051576"/>
          </a:xfrm>
          <a:prstGeom prst="rect">
            <a:avLst/>
          </a:prstGeom>
          <a:noFill/>
          <a:ln>
            <a:noFill/>
          </a:ln>
        </p:spPr>
      </p:pic>
      <p:pic>
        <p:nvPicPr>
          <p:cNvPr id="508" name="Google Shape;508;p64"/>
          <p:cNvPicPr preferRelativeResize="0"/>
          <p:nvPr/>
        </p:nvPicPr>
        <p:blipFill rotWithShape="1">
          <a:blip r:embed="rId4">
            <a:alphaModFix/>
          </a:blip>
          <a:srcRect b="55859" l="-17704" r="-7593" t="-946"/>
          <a:stretch/>
        </p:blipFill>
        <p:spPr>
          <a:xfrm>
            <a:off x="1411525" y="0"/>
            <a:ext cx="7732475" cy="2297274"/>
          </a:xfrm>
          <a:prstGeom prst="rect">
            <a:avLst/>
          </a:prstGeom>
          <a:noFill/>
          <a:ln>
            <a:noFill/>
          </a:ln>
        </p:spPr>
      </p:pic>
      <p:pic>
        <p:nvPicPr>
          <p:cNvPr id="509" name="Google Shape;509;p64"/>
          <p:cNvPicPr preferRelativeResize="0"/>
          <p:nvPr/>
        </p:nvPicPr>
        <p:blipFill rotWithShape="1">
          <a:blip r:embed="rId5">
            <a:alphaModFix/>
          </a:blip>
          <a:srcRect b="45150" l="-17887" r="38174" t="38290"/>
          <a:stretch/>
        </p:blipFill>
        <p:spPr>
          <a:xfrm>
            <a:off x="1411525" y="1997425"/>
            <a:ext cx="4922125" cy="844174"/>
          </a:xfrm>
          <a:prstGeom prst="rect">
            <a:avLst/>
          </a:prstGeom>
          <a:noFill/>
          <a:ln>
            <a:noFill/>
          </a:ln>
        </p:spPr>
      </p:pic>
      <p:pic>
        <p:nvPicPr>
          <p:cNvPr id="510" name="Google Shape;510;p64"/>
          <p:cNvPicPr preferRelativeResize="0"/>
          <p:nvPr/>
        </p:nvPicPr>
        <p:blipFill rotWithShape="1">
          <a:blip r:embed="rId6">
            <a:alphaModFix/>
          </a:blip>
          <a:srcRect b="683" l="2028" r="0" t="13927"/>
          <a:stretch/>
        </p:blipFill>
        <p:spPr>
          <a:xfrm>
            <a:off x="2601675" y="754300"/>
            <a:ext cx="6079725" cy="4375350"/>
          </a:xfrm>
          <a:prstGeom prst="rect">
            <a:avLst/>
          </a:prstGeom>
          <a:noFill/>
          <a:ln>
            <a:noFill/>
          </a:ln>
        </p:spPr>
      </p:pic>
      <p:pic>
        <p:nvPicPr>
          <p:cNvPr id="511" name="Google Shape;511;p64"/>
          <p:cNvPicPr preferRelativeResize="0"/>
          <p:nvPr/>
        </p:nvPicPr>
        <p:blipFill rotWithShape="1">
          <a:blip r:embed="rId4">
            <a:alphaModFix/>
          </a:blip>
          <a:srcRect b="0" l="-17703" r="43847" t="56903"/>
          <a:stretch/>
        </p:blipFill>
        <p:spPr>
          <a:xfrm>
            <a:off x="1411525" y="2947700"/>
            <a:ext cx="4557701" cy="2195802"/>
          </a:xfrm>
          <a:prstGeom prst="rect">
            <a:avLst/>
          </a:prstGeom>
          <a:noFill/>
          <a:ln>
            <a:noFill/>
          </a:ln>
        </p:spPr>
      </p:pic>
      <p:sp>
        <p:nvSpPr>
          <p:cNvPr id="512" name="Google Shape;512;p64"/>
          <p:cNvSpPr/>
          <p:nvPr/>
        </p:nvSpPr>
        <p:spPr>
          <a:xfrm>
            <a:off x="14240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64"/>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14" name="Google Shape;514;p64"/>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p:cSld name="CUSTOM_3">
    <p:bg>
      <p:bgPr>
        <a:solidFill>
          <a:schemeClr val="lt2"/>
        </a:solidFill>
      </p:bgPr>
    </p:bg>
    <p:spTree>
      <p:nvGrpSpPr>
        <p:cNvPr id="515" name="Shape 515"/>
        <p:cNvGrpSpPr/>
        <p:nvPr/>
      </p:nvGrpSpPr>
      <p:grpSpPr>
        <a:xfrm>
          <a:off x="0" y="0"/>
          <a:ext cx="0" cy="0"/>
          <a:chOff x="0" y="0"/>
          <a:chExt cx="0" cy="0"/>
        </a:xfrm>
      </p:grpSpPr>
      <p:pic>
        <p:nvPicPr>
          <p:cNvPr id="516" name="Google Shape;516;p65"/>
          <p:cNvPicPr preferRelativeResize="0"/>
          <p:nvPr/>
        </p:nvPicPr>
        <p:blipFill>
          <a:blip r:embed="rId2">
            <a:alphaModFix/>
          </a:blip>
          <a:stretch>
            <a:fillRect/>
          </a:stretch>
        </p:blipFill>
        <p:spPr>
          <a:xfrm>
            <a:off x="0" y="0"/>
            <a:ext cx="9144000" cy="5143500"/>
          </a:xfrm>
          <a:prstGeom prst="rect">
            <a:avLst/>
          </a:prstGeom>
          <a:noFill/>
          <a:ln>
            <a:noFill/>
          </a:ln>
        </p:spPr>
      </p:pic>
      <p:sp>
        <p:nvSpPr>
          <p:cNvPr id="517" name="Google Shape;517;p65"/>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6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19" name="Google Shape;519;p65"/>
          <p:cNvPicPr preferRelativeResize="0"/>
          <p:nvPr/>
        </p:nvPicPr>
        <p:blipFill rotWithShape="1">
          <a:blip r:embed="rId3">
            <a:alphaModFix/>
          </a:blip>
          <a:srcRect b="0" l="3744" r="0" t="0"/>
          <a:stretch/>
        </p:blipFill>
        <p:spPr>
          <a:xfrm>
            <a:off x="1541400" y="428625"/>
            <a:ext cx="7602602" cy="4714875"/>
          </a:xfrm>
          <a:prstGeom prst="rect">
            <a:avLst/>
          </a:prstGeom>
          <a:noFill/>
          <a:ln>
            <a:noFill/>
          </a:ln>
        </p:spPr>
      </p:pic>
      <p:pic>
        <p:nvPicPr>
          <p:cNvPr id="520" name="Google Shape;520;p65"/>
          <p:cNvPicPr preferRelativeResize="0"/>
          <p:nvPr/>
        </p:nvPicPr>
        <p:blipFill rotWithShape="1">
          <a:blip r:embed="rId4">
            <a:alphaModFix/>
          </a:blip>
          <a:srcRect b="22588" l="22384" r="0" t="0"/>
          <a:stretch/>
        </p:blipFill>
        <p:spPr>
          <a:xfrm rot="10800000">
            <a:off x="730277" y="-1"/>
            <a:ext cx="8437723" cy="4733926"/>
          </a:xfrm>
          <a:prstGeom prst="rect">
            <a:avLst/>
          </a:prstGeom>
          <a:noFill/>
          <a:ln>
            <a:noFill/>
          </a:ln>
        </p:spPr>
      </p:pic>
      <p:pic>
        <p:nvPicPr>
          <p:cNvPr id="521" name="Google Shape;521;p65"/>
          <p:cNvPicPr preferRelativeResize="0"/>
          <p:nvPr/>
        </p:nvPicPr>
        <p:blipFill>
          <a:blip r:embed="rId5">
            <a:alphaModFix/>
          </a:blip>
          <a:stretch>
            <a:fillRect/>
          </a:stretch>
        </p:blipFill>
        <p:spPr>
          <a:xfrm>
            <a:off x="3779325" y="2990850"/>
            <a:ext cx="3104600" cy="2152650"/>
          </a:xfrm>
          <a:prstGeom prst="rect">
            <a:avLst/>
          </a:prstGeom>
          <a:noFill/>
          <a:ln>
            <a:noFill/>
          </a:ln>
        </p:spPr>
      </p:pic>
      <p:sp>
        <p:nvSpPr>
          <p:cNvPr id="522" name="Google Shape;522;p65"/>
          <p:cNvSpPr/>
          <p:nvPr/>
        </p:nvSpPr>
        <p:spPr>
          <a:xfrm>
            <a:off x="1500200" y="0"/>
            <a:ext cx="3638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65"/>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24" name="Google Shape;524;p65"/>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pic>
        <p:nvPicPr>
          <p:cNvPr id="525" name="Google Shape;525;p65"/>
          <p:cNvPicPr preferRelativeResize="0"/>
          <p:nvPr/>
        </p:nvPicPr>
        <p:blipFill rotWithShape="1">
          <a:blip r:embed="rId3">
            <a:alphaModFix/>
          </a:blip>
          <a:srcRect b="53334" l="53931" r="0" t="0"/>
          <a:stretch/>
        </p:blipFill>
        <p:spPr>
          <a:xfrm>
            <a:off x="5505450" y="428625"/>
            <a:ext cx="3638551" cy="2200276"/>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p:cSld name="CUSTOM_3_1">
    <p:bg>
      <p:bgPr>
        <a:solidFill>
          <a:schemeClr val="lt2"/>
        </a:solidFill>
      </p:bgPr>
    </p:bg>
    <p:spTree>
      <p:nvGrpSpPr>
        <p:cNvPr id="526" name="Shape 526"/>
        <p:cNvGrpSpPr/>
        <p:nvPr/>
      </p:nvGrpSpPr>
      <p:grpSpPr>
        <a:xfrm>
          <a:off x="0" y="0"/>
          <a:ext cx="0" cy="0"/>
          <a:chOff x="0" y="0"/>
          <a:chExt cx="0" cy="0"/>
        </a:xfrm>
      </p:grpSpPr>
      <p:pic>
        <p:nvPicPr>
          <p:cNvPr id="527" name="Google Shape;527;p66"/>
          <p:cNvPicPr preferRelativeResize="0"/>
          <p:nvPr/>
        </p:nvPicPr>
        <p:blipFill>
          <a:blip r:embed="rId2">
            <a:alphaModFix/>
          </a:blip>
          <a:stretch>
            <a:fillRect/>
          </a:stretch>
        </p:blipFill>
        <p:spPr>
          <a:xfrm>
            <a:off x="0" y="0"/>
            <a:ext cx="9144000" cy="5143500"/>
          </a:xfrm>
          <a:prstGeom prst="rect">
            <a:avLst/>
          </a:prstGeom>
          <a:noFill/>
          <a:ln>
            <a:noFill/>
          </a:ln>
        </p:spPr>
      </p:pic>
      <p:sp>
        <p:nvSpPr>
          <p:cNvPr id="528" name="Google Shape;528;p66"/>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6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30" name="Google Shape;530;p66"/>
          <p:cNvPicPr preferRelativeResize="0"/>
          <p:nvPr/>
        </p:nvPicPr>
        <p:blipFill>
          <a:blip r:embed="rId3">
            <a:alphaModFix/>
          </a:blip>
          <a:stretch>
            <a:fillRect/>
          </a:stretch>
        </p:blipFill>
        <p:spPr>
          <a:xfrm>
            <a:off x="1541400" y="0"/>
            <a:ext cx="7581900" cy="5143500"/>
          </a:xfrm>
          <a:prstGeom prst="rect">
            <a:avLst/>
          </a:prstGeom>
          <a:noFill/>
          <a:ln>
            <a:noFill/>
          </a:ln>
        </p:spPr>
      </p:pic>
      <p:pic>
        <p:nvPicPr>
          <p:cNvPr id="531" name="Google Shape;531;p66"/>
          <p:cNvPicPr preferRelativeResize="0"/>
          <p:nvPr/>
        </p:nvPicPr>
        <p:blipFill rotWithShape="1">
          <a:blip r:embed="rId3">
            <a:alphaModFix/>
          </a:blip>
          <a:srcRect b="34997" l="50726" r="0" t="0"/>
          <a:stretch/>
        </p:blipFill>
        <p:spPr>
          <a:xfrm>
            <a:off x="5387350" y="0"/>
            <a:ext cx="3735950" cy="3343275"/>
          </a:xfrm>
          <a:prstGeom prst="rect">
            <a:avLst/>
          </a:prstGeom>
          <a:noFill/>
          <a:ln>
            <a:noFill/>
          </a:ln>
        </p:spPr>
      </p:pic>
      <p:pic>
        <p:nvPicPr>
          <p:cNvPr id="532" name="Google Shape;532;p66"/>
          <p:cNvPicPr preferRelativeResize="0"/>
          <p:nvPr/>
        </p:nvPicPr>
        <p:blipFill rotWithShape="1">
          <a:blip r:embed="rId4">
            <a:alphaModFix/>
          </a:blip>
          <a:srcRect b="0" l="0" r="0" t="15803"/>
          <a:stretch/>
        </p:blipFill>
        <p:spPr>
          <a:xfrm rot="10800000">
            <a:off x="3629449" y="641651"/>
            <a:ext cx="4848576" cy="4507249"/>
          </a:xfrm>
          <a:prstGeom prst="rect">
            <a:avLst/>
          </a:prstGeom>
          <a:noFill/>
          <a:ln>
            <a:noFill/>
          </a:ln>
        </p:spPr>
      </p:pic>
      <p:sp>
        <p:nvSpPr>
          <p:cNvPr id="533" name="Google Shape;533;p66"/>
          <p:cNvSpPr/>
          <p:nvPr/>
        </p:nvSpPr>
        <p:spPr>
          <a:xfrm>
            <a:off x="1465200" y="0"/>
            <a:ext cx="3626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66"/>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35" name="Google Shape;535;p66"/>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pic>
        <p:nvPicPr>
          <p:cNvPr id="536" name="Google Shape;536;p66"/>
          <p:cNvPicPr preferRelativeResize="0"/>
          <p:nvPr/>
        </p:nvPicPr>
        <p:blipFill>
          <a:blip r:embed="rId5">
            <a:alphaModFix/>
          </a:blip>
          <a:stretch>
            <a:fillRect/>
          </a:stretch>
        </p:blipFill>
        <p:spPr>
          <a:xfrm>
            <a:off x="4895850" y="3694750"/>
            <a:ext cx="4241024" cy="1448750"/>
          </a:xfrm>
          <a:prstGeom prst="rect">
            <a:avLst/>
          </a:prstGeom>
          <a:noFill/>
          <a:ln>
            <a:noFill/>
          </a:ln>
        </p:spPr>
      </p:pic>
      <p:pic>
        <p:nvPicPr>
          <p:cNvPr id="537" name="Google Shape;537;p66"/>
          <p:cNvPicPr preferRelativeResize="0"/>
          <p:nvPr/>
        </p:nvPicPr>
        <p:blipFill rotWithShape="1">
          <a:blip r:embed="rId3">
            <a:alphaModFix/>
          </a:blip>
          <a:srcRect b="56109" l="37456" r="29658" t="0"/>
          <a:stretch/>
        </p:blipFill>
        <p:spPr>
          <a:xfrm>
            <a:off x="4381500" y="0"/>
            <a:ext cx="2493351" cy="2257424"/>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2">
  <p:cSld name="CUSTOM_3_1_1_2">
    <p:bg>
      <p:bgPr>
        <a:solidFill>
          <a:schemeClr val="lt2"/>
        </a:solidFill>
      </p:bgPr>
    </p:bg>
    <p:spTree>
      <p:nvGrpSpPr>
        <p:cNvPr id="538" name="Shape 538"/>
        <p:cNvGrpSpPr/>
        <p:nvPr/>
      </p:nvGrpSpPr>
      <p:grpSpPr>
        <a:xfrm>
          <a:off x="0" y="0"/>
          <a:ext cx="0" cy="0"/>
          <a:chOff x="0" y="0"/>
          <a:chExt cx="0" cy="0"/>
        </a:xfrm>
      </p:grpSpPr>
      <p:pic>
        <p:nvPicPr>
          <p:cNvPr id="539" name="Google Shape;539;p67"/>
          <p:cNvPicPr preferRelativeResize="0"/>
          <p:nvPr/>
        </p:nvPicPr>
        <p:blipFill rotWithShape="1">
          <a:blip r:embed="rId2">
            <a:alphaModFix/>
          </a:blip>
          <a:srcRect b="0" l="40387" r="0" t="0"/>
          <a:stretch/>
        </p:blipFill>
        <p:spPr>
          <a:xfrm>
            <a:off x="4170375" y="169675"/>
            <a:ext cx="4559624" cy="4898501"/>
          </a:xfrm>
          <a:prstGeom prst="rect">
            <a:avLst/>
          </a:prstGeom>
          <a:noFill/>
          <a:ln>
            <a:noFill/>
          </a:ln>
        </p:spPr>
      </p:pic>
      <p:pic>
        <p:nvPicPr>
          <p:cNvPr id="540" name="Google Shape;540;p67"/>
          <p:cNvPicPr preferRelativeResize="0"/>
          <p:nvPr/>
        </p:nvPicPr>
        <p:blipFill rotWithShape="1">
          <a:blip r:embed="rId3">
            <a:alphaModFix/>
          </a:blip>
          <a:srcRect b="0" l="49" r="39" t="0"/>
          <a:stretch/>
        </p:blipFill>
        <p:spPr>
          <a:xfrm>
            <a:off x="0" y="0"/>
            <a:ext cx="9144000" cy="5143501"/>
          </a:xfrm>
          <a:prstGeom prst="rect">
            <a:avLst/>
          </a:prstGeom>
          <a:noFill/>
          <a:ln>
            <a:noFill/>
          </a:ln>
        </p:spPr>
      </p:pic>
      <p:pic>
        <p:nvPicPr>
          <p:cNvPr id="541" name="Google Shape;541;p67"/>
          <p:cNvPicPr preferRelativeResize="0"/>
          <p:nvPr/>
        </p:nvPicPr>
        <p:blipFill rotWithShape="1">
          <a:blip r:embed="rId4">
            <a:alphaModFix/>
          </a:blip>
          <a:srcRect b="8330" l="0" r="0" t="8029"/>
          <a:stretch/>
        </p:blipFill>
        <p:spPr>
          <a:xfrm>
            <a:off x="2889850" y="0"/>
            <a:ext cx="5570087" cy="5143501"/>
          </a:xfrm>
          <a:prstGeom prst="rect">
            <a:avLst/>
          </a:prstGeom>
          <a:noFill/>
          <a:ln>
            <a:noFill/>
          </a:ln>
        </p:spPr>
      </p:pic>
      <p:pic>
        <p:nvPicPr>
          <p:cNvPr id="542" name="Google Shape;542;p67"/>
          <p:cNvPicPr preferRelativeResize="0"/>
          <p:nvPr/>
        </p:nvPicPr>
        <p:blipFill rotWithShape="1">
          <a:blip r:embed="rId2">
            <a:alphaModFix/>
          </a:blip>
          <a:srcRect b="42798" l="4479" r="0" t="0"/>
          <a:stretch/>
        </p:blipFill>
        <p:spPr>
          <a:xfrm>
            <a:off x="1424000" y="245874"/>
            <a:ext cx="7306001" cy="2802124"/>
          </a:xfrm>
          <a:prstGeom prst="rect">
            <a:avLst/>
          </a:prstGeom>
          <a:noFill/>
          <a:ln>
            <a:noFill/>
          </a:ln>
        </p:spPr>
      </p:pic>
      <p:sp>
        <p:nvSpPr>
          <p:cNvPr id="543" name="Google Shape;543;p6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44" name="Google Shape;544;p67"/>
          <p:cNvPicPr preferRelativeResize="0"/>
          <p:nvPr/>
        </p:nvPicPr>
        <p:blipFill rotWithShape="1">
          <a:blip r:embed="rId2">
            <a:alphaModFix/>
          </a:blip>
          <a:srcRect b="0" l="4481" r="59612" t="0"/>
          <a:stretch/>
        </p:blipFill>
        <p:spPr>
          <a:xfrm>
            <a:off x="1424000" y="245875"/>
            <a:ext cx="2746377" cy="4898501"/>
          </a:xfrm>
          <a:prstGeom prst="rect">
            <a:avLst/>
          </a:prstGeom>
          <a:noFill/>
          <a:ln>
            <a:noFill/>
          </a:ln>
        </p:spPr>
      </p:pic>
      <p:sp>
        <p:nvSpPr>
          <p:cNvPr id="545" name="Google Shape;545;p67"/>
          <p:cNvSpPr/>
          <p:nvPr/>
        </p:nvSpPr>
        <p:spPr>
          <a:xfrm>
            <a:off x="14240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67"/>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67"/>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48" name="Google Shape;548;p67"/>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p:cSld name="CUSTOM_3_1_1_1">
    <p:bg>
      <p:bgPr>
        <a:solidFill>
          <a:schemeClr val="lt2"/>
        </a:solidFill>
      </p:bgPr>
    </p:bg>
    <p:spTree>
      <p:nvGrpSpPr>
        <p:cNvPr id="549" name="Shape 549"/>
        <p:cNvGrpSpPr/>
        <p:nvPr/>
      </p:nvGrpSpPr>
      <p:grpSpPr>
        <a:xfrm>
          <a:off x="0" y="0"/>
          <a:ext cx="0" cy="0"/>
          <a:chOff x="0" y="0"/>
          <a:chExt cx="0" cy="0"/>
        </a:xfrm>
      </p:grpSpPr>
      <p:pic>
        <p:nvPicPr>
          <p:cNvPr id="550" name="Google Shape;550;p68"/>
          <p:cNvPicPr preferRelativeResize="0"/>
          <p:nvPr/>
        </p:nvPicPr>
        <p:blipFill>
          <a:blip r:embed="rId2">
            <a:alphaModFix/>
          </a:blip>
          <a:stretch>
            <a:fillRect/>
          </a:stretch>
        </p:blipFill>
        <p:spPr>
          <a:xfrm>
            <a:off x="0" y="-319"/>
            <a:ext cx="9144000" cy="5138738"/>
          </a:xfrm>
          <a:prstGeom prst="rect">
            <a:avLst/>
          </a:prstGeom>
          <a:noFill/>
          <a:ln>
            <a:noFill/>
          </a:ln>
        </p:spPr>
      </p:pic>
      <p:sp>
        <p:nvSpPr>
          <p:cNvPr id="551" name="Google Shape;551;p68"/>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2" name="Google Shape;552;p68"/>
          <p:cNvPicPr preferRelativeResize="0"/>
          <p:nvPr/>
        </p:nvPicPr>
        <p:blipFill rotWithShape="1">
          <a:blip r:embed="rId3">
            <a:alphaModFix/>
          </a:blip>
          <a:srcRect b="0" l="6267" r="10162" t="12257"/>
          <a:stretch/>
        </p:blipFill>
        <p:spPr>
          <a:xfrm rot="5400000">
            <a:off x="3580238" y="-414863"/>
            <a:ext cx="5153774" cy="5973750"/>
          </a:xfrm>
          <a:prstGeom prst="rect">
            <a:avLst/>
          </a:prstGeom>
          <a:noFill/>
          <a:ln>
            <a:noFill/>
          </a:ln>
        </p:spPr>
      </p:pic>
      <p:sp>
        <p:nvSpPr>
          <p:cNvPr id="553" name="Google Shape;553;p6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54" name="Google Shape;554;p68"/>
          <p:cNvPicPr preferRelativeResize="0"/>
          <p:nvPr/>
        </p:nvPicPr>
        <p:blipFill>
          <a:blip r:embed="rId4">
            <a:alphaModFix/>
          </a:blip>
          <a:stretch>
            <a:fillRect/>
          </a:stretch>
        </p:blipFill>
        <p:spPr>
          <a:xfrm>
            <a:off x="2979900" y="-2700"/>
            <a:ext cx="4781201" cy="5143501"/>
          </a:xfrm>
          <a:prstGeom prst="rect">
            <a:avLst/>
          </a:prstGeom>
          <a:noFill/>
          <a:ln>
            <a:noFill/>
          </a:ln>
        </p:spPr>
      </p:pic>
      <p:sp>
        <p:nvSpPr>
          <p:cNvPr id="555" name="Google Shape;555;p68"/>
          <p:cNvSpPr/>
          <p:nvPr/>
        </p:nvSpPr>
        <p:spPr>
          <a:xfrm>
            <a:off x="15002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68"/>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57" name="Google Shape;557;p68"/>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1">
  <p:cSld name="CUSTOM_3_1_1_1_1_1">
    <p:bg>
      <p:bgPr>
        <a:solidFill>
          <a:schemeClr val="lt2"/>
        </a:solidFill>
      </p:bgPr>
    </p:bg>
    <p:spTree>
      <p:nvGrpSpPr>
        <p:cNvPr id="558" name="Shape 558"/>
        <p:cNvGrpSpPr/>
        <p:nvPr/>
      </p:nvGrpSpPr>
      <p:grpSpPr>
        <a:xfrm>
          <a:off x="0" y="0"/>
          <a:ext cx="0" cy="0"/>
          <a:chOff x="0" y="0"/>
          <a:chExt cx="0" cy="0"/>
        </a:xfrm>
      </p:grpSpPr>
      <p:pic>
        <p:nvPicPr>
          <p:cNvPr id="559" name="Google Shape;559;p69"/>
          <p:cNvPicPr preferRelativeResize="0"/>
          <p:nvPr/>
        </p:nvPicPr>
        <p:blipFill>
          <a:blip r:embed="rId2">
            <a:alphaModFix/>
          </a:blip>
          <a:stretch>
            <a:fillRect/>
          </a:stretch>
        </p:blipFill>
        <p:spPr>
          <a:xfrm>
            <a:off x="2286000" y="0"/>
            <a:ext cx="6858000" cy="5143500"/>
          </a:xfrm>
          <a:prstGeom prst="rect">
            <a:avLst/>
          </a:prstGeom>
          <a:noFill/>
          <a:ln>
            <a:noFill/>
          </a:ln>
        </p:spPr>
      </p:pic>
      <p:sp>
        <p:nvSpPr>
          <p:cNvPr id="560" name="Google Shape;560;p6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61" name="Google Shape;561;p69"/>
          <p:cNvPicPr preferRelativeResize="0"/>
          <p:nvPr/>
        </p:nvPicPr>
        <p:blipFill>
          <a:blip r:embed="rId3">
            <a:alphaModFix/>
          </a:blip>
          <a:stretch>
            <a:fillRect/>
          </a:stretch>
        </p:blipFill>
        <p:spPr>
          <a:xfrm>
            <a:off x="2285999" y="-1"/>
            <a:ext cx="6858000" cy="5143500"/>
          </a:xfrm>
          <a:prstGeom prst="rect">
            <a:avLst/>
          </a:prstGeom>
          <a:noFill/>
          <a:ln>
            <a:noFill/>
          </a:ln>
        </p:spPr>
      </p:pic>
      <p:pic>
        <p:nvPicPr>
          <p:cNvPr id="562" name="Google Shape;562;p69"/>
          <p:cNvPicPr preferRelativeResize="0"/>
          <p:nvPr/>
        </p:nvPicPr>
        <p:blipFill>
          <a:blip r:embed="rId4">
            <a:alphaModFix/>
          </a:blip>
          <a:stretch>
            <a:fillRect/>
          </a:stretch>
        </p:blipFill>
        <p:spPr>
          <a:xfrm>
            <a:off x="2285998" y="0"/>
            <a:ext cx="6858000" cy="5143511"/>
          </a:xfrm>
          <a:prstGeom prst="rect">
            <a:avLst/>
          </a:prstGeom>
          <a:noFill/>
          <a:ln>
            <a:noFill/>
          </a:ln>
        </p:spPr>
      </p:pic>
      <p:sp>
        <p:nvSpPr>
          <p:cNvPr id="563" name="Google Shape;563;p69"/>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69"/>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65" name="Google Shape;565;p69"/>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1 1">
  <p:cSld name="CUSTOM_3_1_1_1_1_1_1">
    <p:bg>
      <p:bgPr>
        <a:solidFill>
          <a:schemeClr val="lt2"/>
        </a:solidFill>
      </p:bgPr>
    </p:bg>
    <p:spTree>
      <p:nvGrpSpPr>
        <p:cNvPr id="566" name="Shape 566"/>
        <p:cNvGrpSpPr/>
        <p:nvPr/>
      </p:nvGrpSpPr>
      <p:grpSpPr>
        <a:xfrm>
          <a:off x="0" y="0"/>
          <a:ext cx="0" cy="0"/>
          <a:chOff x="0" y="0"/>
          <a:chExt cx="0" cy="0"/>
        </a:xfrm>
      </p:grpSpPr>
      <p:pic>
        <p:nvPicPr>
          <p:cNvPr id="567" name="Google Shape;567;p70"/>
          <p:cNvPicPr preferRelativeResize="0"/>
          <p:nvPr/>
        </p:nvPicPr>
        <p:blipFill>
          <a:blip r:embed="rId2">
            <a:alphaModFix/>
          </a:blip>
          <a:stretch>
            <a:fillRect/>
          </a:stretch>
        </p:blipFill>
        <p:spPr>
          <a:xfrm>
            <a:off x="2286000" y="0"/>
            <a:ext cx="6858000" cy="5143500"/>
          </a:xfrm>
          <a:prstGeom prst="rect">
            <a:avLst/>
          </a:prstGeom>
          <a:noFill/>
          <a:ln>
            <a:noFill/>
          </a:ln>
        </p:spPr>
      </p:pic>
      <p:sp>
        <p:nvSpPr>
          <p:cNvPr id="568" name="Google Shape;568;p7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sp>
        <p:nvSpPr>
          <p:cNvPr id="569" name="Google Shape;569;p70"/>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0" name="Google Shape;570;p70"/>
          <p:cNvPicPr preferRelativeResize="0"/>
          <p:nvPr/>
        </p:nvPicPr>
        <p:blipFill>
          <a:blip r:embed="rId3">
            <a:alphaModFix/>
          </a:blip>
          <a:stretch>
            <a:fillRect/>
          </a:stretch>
        </p:blipFill>
        <p:spPr>
          <a:xfrm>
            <a:off x="2286000" y="0"/>
            <a:ext cx="6858000" cy="5143484"/>
          </a:xfrm>
          <a:prstGeom prst="rect">
            <a:avLst/>
          </a:prstGeom>
          <a:noFill/>
          <a:ln>
            <a:noFill/>
          </a:ln>
        </p:spPr>
      </p:pic>
      <p:pic>
        <p:nvPicPr>
          <p:cNvPr id="571" name="Google Shape;571;p70"/>
          <p:cNvPicPr preferRelativeResize="0"/>
          <p:nvPr/>
        </p:nvPicPr>
        <p:blipFill>
          <a:blip r:embed="rId4">
            <a:alphaModFix/>
          </a:blip>
          <a:stretch>
            <a:fillRect/>
          </a:stretch>
        </p:blipFill>
        <p:spPr>
          <a:xfrm>
            <a:off x="2286000" y="0"/>
            <a:ext cx="6858000" cy="5143511"/>
          </a:xfrm>
          <a:prstGeom prst="rect">
            <a:avLst/>
          </a:prstGeom>
          <a:noFill/>
          <a:ln>
            <a:noFill/>
          </a:ln>
        </p:spPr>
      </p:pic>
      <p:sp>
        <p:nvSpPr>
          <p:cNvPr id="572" name="Google Shape;572;p70"/>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73" name="Google Shape;573;p70"/>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p:cSld name="CUSTOM_3_1_1_1_1_2">
    <p:bg>
      <p:bgPr>
        <a:solidFill>
          <a:schemeClr val="lt2"/>
        </a:solidFill>
      </p:bgPr>
    </p:bg>
    <p:spTree>
      <p:nvGrpSpPr>
        <p:cNvPr id="574" name="Shape 574"/>
        <p:cNvGrpSpPr/>
        <p:nvPr/>
      </p:nvGrpSpPr>
      <p:grpSpPr>
        <a:xfrm>
          <a:off x="0" y="0"/>
          <a:ext cx="0" cy="0"/>
          <a:chOff x="0" y="0"/>
          <a:chExt cx="0" cy="0"/>
        </a:xfrm>
      </p:grpSpPr>
      <p:pic>
        <p:nvPicPr>
          <p:cNvPr id="575" name="Google Shape;575;p71"/>
          <p:cNvPicPr preferRelativeResize="0"/>
          <p:nvPr/>
        </p:nvPicPr>
        <p:blipFill>
          <a:blip r:embed="rId2">
            <a:alphaModFix/>
          </a:blip>
          <a:stretch>
            <a:fillRect/>
          </a:stretch>
        </p:blipFill>
        <p:spPr>
          <a:xfrm>
            <a:off x="2286001" y="1"/>
            <a:ext cx="6858000" cy="5143500"/>
          </a:xfrm>
          <a:prstGeom prst="rect">
            <a:avLst/>
          </a:prstGeom>
          <a:noFill/>
          <a:ln>
            <a:noFill/>
          </a:ln>
        </p:spPr>
      </p:pic>
      <p:sp>
        <p:nvSpPr>
          <p:cNvPr id="576" name="Google Shape;576;p7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77" name="Google Shape;577;p71"/>
          <p:cNvPicPr preferRelativeResize="0"/>
          <p:nvPr/>
        </p:nvPicPr>
        <p:blipFill>
          <a:blip r:embed="rId3">
            <a:alphaModFix/>
          </a:blip>
          <a:stretch>
            <a:fillRect/>
          </a:stretch>
        </p:blipFill>
        <p:spPr>
          <a:xfrm>
            <a:off x="2286000" y="0"/>
            <a:ext cx="6858000" cy="5143500"/>
          </a:xfrm>
          <a:prstGeom prst="rect">
            <a:avLst/>
          </a:prstGeom>
          <a:noFill/>
          <a:ln>
            <a:noFill/>
          </a:ln>
        </p:spPr>
      </p:pic>
      <p:pic>
        <p:nvPicPr>
          <p:cNvPr id="578" name="Google Shape;578;p71"/>
          <p:cNvPicPr preferRelativeResize="0"/>
          <p:nvPr/>
        </p:nvPicPr>
        <p:blipFill>
          <a:blip r:embed="rId4">
            <a:alphaModFix/>
          </a:blip>
          <a:stretch>
            <a:fillRect/>
          </a:stretch>
        </p:blipFill>
        <p:spPr>
          <a:xfrm>
            <a:off x="2286000" y="0"/>
            <a:ext cx="6858000" cy="5143500"/>
          </a:xfrm>
          <a:prstGeom prst="rect">
            <a:avLst/>
          </a:prstGeom>
          <a:noFill/>
          <a:ln>
            <a:noFill/>
          </a:ln>
        </p:spPr>
      </p:pic>
      <p:sp>
        <p:nvSpPr>
          <p:cNvPr id="579" name="Google Shape;579;p71"/>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71"/>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81" name="Google Shape;581;p71"/>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p:cSld name="TITLE_1_2_1_2">
    <p:spTree>
      <p:nvGrpSpPr>
        <p:cNvPr id="45" name="Shape 45"/>
        <p:cNvGrpSpPr/>
        <p:nvPr/>
      </p:nvGrpSpPr>
      <p:grpSpPr>
        <a:xfrm>
          <a:off x="0" y="0"/>
          <a:ext cx="0" cy="0"/>
          <a:chOff x="0" y="0"/>
          <a:chExt cx="0" cy="0"/>
        </a:xfrm>
      </p:grpSpPr>
      <p:sp>
        <p:nvSpPr>
          <p:cNvPr id="46" name="Google Shape;46;p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47" name="Google Shape;47;p8"/>
          <p:cNvPicPr preferRelativeResize="0"/>
          <p:nvPr/>
        </p:nvPicPr>
        <p:blipFill>
          <a:blip r:embed="rId2">
            <a:alphaModFix/>
          </a:blip>
          <a:stretch>
            <a:fillRect/>
          </a:stretch>
        </p:blipFill>
        <p:spPr>
          <a:xfrm>
            <a:off x="1026450" y="1131925"/>
            <a:ext cx="2012024" cy="3804826"/>
          </a:xfrm>
          <a:prstGeom prst="rect">
            <a:avLst/>
          </a:prstGeom>
          <a:noFill/>
          <a:ln>
            <a:noFill/>
          </a:ln>
        </p:spPr>
      </p:pic>
      <p:sp>
        <p:nvSpPr>
          <p:cNvPr id="48" name="Google Shape;48;p8"/>
          <p:cNvSpPr/>
          <p:nvPr>
            <p:ph idx="2" type="pic"/>
          </p:nvPr>
        </p:nvSpPr>
        <p:spPr>
          <a:xfrm>
            <a:off x="1295726" y="1405302"/>
            <a:ext cx="1473600" cy="3273300"/>
          </a:xfrm>
          <a:prstGeom prst="roundRect">
            <a:avLst>
              <a:gd fmla="val 8627" name="adj"/>
            </a:avLst>
          </a:prstGeom>
          <a:noFill/>
          <a:ln>
            <a:noFill/>
          </a:ln>
        </p:spPr>
      </p:sp>
      <p:sp>
        <p:nvSpPr>
          <p:cNvPr id="49" name="Google Shape;49;p8"/>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50" name="Google Shape;50;p8"/>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51" name="Google Shape;51;p8"/>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52" name="Google Shape;52;p8"/>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1 1 2">
  <p:cSld name="CUSTOM_3_1_1_1_1_2_1">
    <p:bg>
      <p:bgPr>
        <a:solidFill>
          <a:schemeClr val="lt2"/>
        </a:solidFill>
      </p:bgPr>
    </p:bg>
    <p:spTree>
      <p:nvGrpSpPr>
        <p:cNvPr id="582" name="Shape 582"/>
        <p:cNvGrpSpPr/>
        <p:nvPr/>
      </p:nvGrpSpPr>
      <p:grpSpPr>
        <a:xfrm>
          <a:off x="0" y="0"/>
          <a:ext cx="0" cy="0"/>
          <a:chOff x="0" y="0"/>
          <a:chExt cx="0" cy="0"/>
        </a:xfrm>
      </p:grpSpPr>
      <p:pic>
        <p:nvPicPr>
          <p:cNvPr id="583" name="Google Shape;583;p72"/>
          <p:cNvPicPr preferRelativeResize="0"/>
          <p:nvPr/>
        </p:nvPicPr>
        <p:blipFill>
          <a:blip r:embed="rId2">
            <a:alphaModFix/>
          </a:blip>
          <a:stretch>
            <a:fillRect/>
          </a:stretch>
        </p:blipFill>
        <p:spPr>
          <a:xfrm>
            <a:off x="2286018" y="0"/>
            <a:ext cx="6857982" cy="5143500"/>
          </a:xfrm>
          <a:prstGeom prst="rect">
            <a:avLst/>
          </a:prstGeom>
          <a:noFill/>
          <a:ln>
            <a:noFill/>
          </a:ln>
        </p:spPr>
      </p:pic>
      <p:pic>
        <p:nvPicPr>
          <p:cNvPr id="584" name="Google Shape;584;p72"/>
          <p:cNvPicPr preferRelativeResize="0"/>
          <p:nvPr/>
        </p:nvPicPr>
        <p:blipFill>
          <a:blip r:embed="rId3">
            <a:alphaModFix/>
          </a:blip>
          <a:stretch>
            <a:fillRect/>
          </a:stretch>
        </p:blipFill>
        <p:spPr>
          <a:xfrm>
            <a:off x="2286000" y="35"/>
            <a:ext cx="6858000" cy="5143500"/>
          </a:xfrm>
          <a:prstGeom prst="rect">
            <a:avLst/>
          </a:prstGeom>
          <a:noFill/>
          <a:ln>
            <a:noFill/>
          </a:ln>
        </p:spPr>
      </p:pic>
      <p:pic>
        <p:nvPicPr>
          <p:cNvPr id="585" name="Google Shape;585;p72"/>
          <p:cNvPicPr preferRelativeResize="0"/>
          <p:nvPr/>
        </p:nvPicPr>
        <p:blipFill>
          <a:blip r:embed="rId4">
            <a:alphaModFix/>
          </a:blip>
          <a:stretch>
            <a:fillRect/>
          </a:stretch>
        </p:blipFill>
        <p:spPr>
          <a:xfrm>
            <a:off x="2286025" y="35"/>
            <a:ext cx="6857975" cy="5143465"/>
          </a:xfrm>
          <a:prstGeom prst="rect">
            <a:avLst/>
          </a:prstGeom>
          <a:noFill/>
          <a:ln>
            <a:noFill/>
          </a:ln>
        </p:spPr>
      </p:pic>
      <p:sp>
        <p:nvSpPr>
          <p:cNvPr id="586" name="Google Shape;586;p7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sp>
        <p:nvSpPr>
          <p:cNvPr id="587" name="Google Shape;587;p72"/>
          <p:cNvSpPr/>
          <p:nvPr/>
        </p:nvSpPr>
        <p:spPr>
          <a:xfrm>
            <a:off x="2276475" y="0"/>
            <a:ext cx="29337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72"/>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89" name="Google Shape;589;p72"/>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cSld name="CUSTOM_1">
    <p:bg>
      <p:bgPr>
        <a:solidFill>
          <a:schemeClr val="lt2"/>
        </a:solidFill>
      </p:bgPr>
    </p:bg>
    <p:spTree>
      <p:nvGrpSpPr>
        <p:cNvPr id="590" name="Shape 590"/>
        <p:cNvGrpSpPr/>
        <p:nvPr/>
      </p:nvGrpSpPr>
      <p:grpSpPr>
        <a:xfrm>
          <a:off x="0" y="0"/>
          <a:ext cx="0" cy="0"/>
          <a:chOff x="0" y="0"/>
          <a:chExt cx="0" cy="0"/>
        </a:xfrm>
      </p:grpSpPr>
      <p:sp>
        <p:nvSpPr>
          <p:cNvPr id="591" name="Google Shape;591;p7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592" name="Google Shape;592;p73"/>
          <p:cNvPicPr preferRelativeResize="0"/>
          <p:nvPr/>
        </p:nvPicPr>
        <p:blipFill rotWithShape="1">
          <a:blip r:embed="rId2">
            <a:alphaModFix/>
          </a:blip>
          <a:srcRect b="4055" l="0" r="42392" t="34496"/>
          <a:stretch/>
        </p:blipFill>
        <p:spPr>
          <a:xfrm>
            <a:off x="8381725" y="4524051"/>
            <a:ext cx="762276" cy="619451"/>
          </a:xfrm>
          <a:prstGeom prst="rect">
            <a:avLst/>
          </a:prstGeom>
          <a:noFill/>
          <a:ln>
            <a:noFill/>
          </a:ln>
        </p:spPr>
      </p:pic>
      <p:sp>
        <p:nvSpPr>
          <p:cNvPr id="593" name="Google Shape;593;p73"/>
          <p:cNvSpPr/>
          <p:nvPr>
            <p:ph idx="2" type="pic"/>
          </p:nvPr>
        </p:nvSpPr>
        <p:spPr>
          <a:xfrm>
            <a:off x="4618575" y="0"/>
            <a:ext cx="4525500" cy="5143500"/>
          </a:xfrm>
          <a:prstGeom prst="rect">
            <a:avLst/>
          </a:prstGeom>
          <a:noFill/>
          <a:ln>
            <a:noFill/>
          </a:ln>
        </p:spPr>
      </p:sp>
      <p:pic>
        <p:nvPicPr>
          <p:cNvPr id="594" name="Google Shape;594;p73"/>
          <p:cNvPicPr preferRelativeResize="0"/>
          <p:nvPr/>
        </p:nvPicPr>
        <p:blipFill>
          <a:blip r:embed="rId3">
            <a:alphaModFix/>
          </a:blip>
          <a:stretch>
            <a:fillRect/>
          </a:stretch>
        </p:blipFill>
        <p:spPr>
          <a:xfrm rot="-5400000">
            <a:off x="1999663" y="2525776"/>
            <a:ext cx="5144674" cy="93125"/>
          </a:xfrm>
          <a:prstGeom prst="rect">
            <a:avLst/>
          </a:prstGeom>
          <a:noFill/>
          <a:ln>
            <a:noFill/>
          </a:ln>
        </p:spPr>
      </p:pic>
      <p:sp>
        <p:nvSpPr>
          <p:cNvPr id="595" name="Google Shape;595;p73"/>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596" name="Google Shape;596;p73"/>
          <p:cNvSpPr txBox="1"/>
          <p:nvPr>
            <p:ph idx="3"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type="titleOnly">
  <p:cSld name="TITLE_ONLY">
    <p:spTree>
      <p:nvGrpSpPr>
        <p:cNvPr id="597" name="Shape 597"/>
        <p:cNvGrpSpPr/>
        <p:nvPr/>
      </p:nvGrpSpPr>
      <p:grpSpPr>
        <a:xfrm>
          <a:off x="0" y="0"/>
          <a:ext cx="0" cy="0"/>
          <a:chOff x="0" y="0"/>
          <a:chExt cx="0" cy="0"/>
        </a:xfrm>
      </p:grpSpPr>
      <p:sp>
        <p:nvSpPr>
          <p:cNvPr id="598" name="Google Shape;598;p74"/>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599" name="Google Shape;599;p74"/>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00" name="Google Shape;600;p7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01" name="Google Shape;601;p74"/>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02" name="Google Shape;602;p74"/>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3">
  <p:cSld name="TITLE_ONLY_6">
    <p:spTree>
      <p:nvGrpSpPr>
        <p:cNvPr id="603" name="Shape 603"/>
        <p:cNvGrpSpPr/>
        <p:nvPr/>
      </p:nvGrpSpPr>
      <p:grpSpPr>
        <a:xfrm>
          <a:off x="0" y="0"/>
          <a:ext cx="0" cy="0"/>
          <a:chOff x="0" y="0"/>
          <a:chExt cx="0" cy="0"/>
        </a:xfrm>
      </p:grpSpPr>
      <p:sp>
        <p:nvSpPr>
          <p:cNvPr id="604" name="Google Shape;604;p75"/>
          <p:cNvSpPr txBox="1"/>
          <p:nvPr>
            <p:ph type="title"/>
          </p:nvPr>
        </p:nvSpPr>
        <p:spPr>
          <a:xfrm>
            <a:off x="2839950" y="427200"/>
            <a:ext cx="58902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05" name="Google Shape;605;p75"/>
          <p:cNvSpPr txBox="1"/>
          <p:nvPr>
            <p:ph idx="1" type="subTitle"/>
          </p:nvPr>
        </p:nvSpPr>
        <p:spPr>
          <a:xfrm>
            <a:off x="2839950" y="820800"/>
            <a:ext cx="58902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06" name="Google Shape;606;p7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07" name="Google Shape;607;p75"/>
          <p:cNvSpPr/>
          <p:nvPr/>
        </p:nvSpPr>
        <p:spPr>
          <a:xfrm>
            <a:off x="8347800" y="4347325"/>
            <a:ext cx="796200" cy="7962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5"/>
          <p:cNvSpPr txBox="1"/>
          <p:nvPr>
            <p:ph idx="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sz="900"/>
          </a:p>
        </p:txBody>
      </p:sp>
      <p:pic>
        <p:nvPicPr>
          <p:cNvPr id="609" name="Google Shape;609;p75"/>
          <p:cNvPicPr preferRelativeResize="0"/>
          <p:nvPr/>
        </p:nvPicPr>
        <p:blipFill rotWithShape="1">
          <a:blip r:embed="rId2">
            <a:alphaModFix/>
          </a:blip>
          <a:srcRect b="40187" l="22051" r="22023" t="40187"/>
          <a:stretch/>
        </p:blipFill>
        <p:spPr>
          <a:xfrm rot="5400000">
            <a:off x="-184412" y="2526362"/>
            <a:ext cx="5148274" cy="93150"/>
          </a:xfrm>
          <a:prstGeom prst="rect">
            <a:avLst/>
          </a:prstGeom>
          <a:noFill/>
          <a:ln>
            <a:noFill/>
          </a:ln>
        </p:spPr>
      </p:pic>
      <p:sp>
        <p:nvSpPr>
          <p:cNvPr id="610" name="Google Shape;610;p75"/>
          <p:cNvSpPr/>
          <p:nvPr>
            <p:ph idx="3" type="pic"/>
          </p:nvPr>
        </p:nvSpPr>
        <p:spPr>
          <a:xfrm>
            <a:off x="0" y="-50"/>
            <a:ext cx="2343300" cy="5143500"/>
          </a:xfrm>
          <a:prstGeom prst="rect">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p:cSld name="TITLE_ONLY_5">
    <p:spTree>
      <p:nvGrpSpPr>
        <p:cNvPr id="611" name="Shape 611"/>
        <p:cNvGrpSpPr/>
        <p:nvPr/>
      </p:nvGrpSpPr>
      <p:grpSpPr>
        <a:xfrm>
          <a:off x="0" y="0"/>
          <a:ext cx="0" cy="0"/>
          <a:chOff x="0" y="0"/>
          <a:chExt cx="0" cy="0"/>
        </a:xfrm>
      </p:grpSpPr>
      <p:sp>
        <p:nvSpPr>
          <p:cNvPr id="612" name="Google Shape;612;p76"/>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13" name="Google Shape;613;p76"/>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14" name="Google Shape;614;p7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15" name="Google Shape;615;p76"/>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16" name="Google Shape;616;p7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p:cSld name="TITLE_ONLY_5_1">
    <p:spTree>
      <p:nvGrpSpPr>
        <p:cNvPr id="617" name="Shape 617"/>
        <p:cNvGrpSpPr/>
        <p:nvPr/>
      </p:nvGrpSpPr>
      <p:grpSpPr>
        <a:xfrm>
          <a:off x="0" y="0"/>
          <a:ext cx="0" cy="0"/>
          <a:chOff x="0" y="0"/>
          <a:chExt cx="0" cy="0"/>
        </a:xfrm>
      </p:grpSpPr>
      <p:sp>
        <p:nvSpPr>
          <p:cNvPr id="618" name="Google Shape;618;p7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19" name="Google Shape;619;p7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20" name="Google Shape;620;p7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21" name="Google Shape;621;p77"/>
          <p:cNvSpPr/>
          <p:nvPr>
            <p:ph idx="2" type="pic"/>
          </p:nvPr>
        </p:nvSpPr>
        <p:spPr>
          <a:xfrm>
            <a:off x="1251225" y="1924125"/>
            <a:ext cx="1068300" cy="1068300"/>
          </a:xfrm>
          <a:prstGeom prst="ellipse">
            <a:avLst/>
          </a:prstGeom>
          <a:noFill/>
          <a:ln>
            <a:noFill/>
          </a:ln>
        </p:spPr>
      </p:sp>
      <p:sp>
        <p:nvSpPr>
          <p:cNvPr id="622" name="Google Shape;622;p77"/>
          <p:cNvSpPr/>
          <p:nvPr>
            <p:ph idx="3" type="pic"/>
          </p:nvPr>
        </p:nvSpPr>
        <p:spPr>
          <a:xfrm>
            <a:off x="4037850" y="1924050"/>
            <a:ext cx="1068300" cy="1068300"/>
          </a:xfrm>
          <a:prstGeom prst="ellipse">
            <a:avLst/>
          </a:prstGeom>
          <a:noFill/>
          <a:ln>
            <a:noFill/>
          </a:ln>
        </p:spPr>
      </p:sp>
      <p:sp>
        <p:nvSpPr>
          <p:cNvPr id="623" name="Google Shape;623;p77"/>
          <p:cNvSpPr/>
          <p:nvPr>
            <p:ph idx="4" type="pic"/>
          </p:nvPr>
        </p:nvSpPr>
        <p:spPr>
          <a:xfrm>
            <a:off x="6839109" y="1924050"/>
            <a:ext cx="1068300" cy="1068300"/>
          </a:xfrm>
          <a:prstGeom prst="ellipse">
            <a:avLst/>
          </a:prstGeom>
          <a:noFill/>
          <a:ln>
            <a:noFill/>
          </a:ln>
        </p:spPr>
      </p:sp>
      <p:pic>
        <p:nvPicPr>
          <p:cNvPr id="624" name="Google Shape;624;p77"/>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25" name="Google Shape;625;p7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2">
  <p:cSld name="TITLE_ONLY_5_1_2">
    <p:spTree>
      <p:nvGrpSpPr>
        <p:cNvPr id="626" name="Shape 626"/>
        <p:cNvGrpSpPr/>
        <p:nvPr/>
      </p:nvGrpSpPr>
      <p:grpSpPr>
        <a:xfrm>
          <a:off x="0" y="0"/>
          <a:ext cx="0" cy="0"/>
          <a:chOff x="0" y="0"/>
          <a:chExt cx="0" cy="0"/>
        </a:xfrm>
      </p:grpSpPr>
      <p:sp>
        <p:nvSpPr>
          <p:cNvPr id="627" name="Google Shape;627;p78"/>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28" name="Google Shape;628;p78"/>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29" name="Google Shape;629;p7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30" name="Google Shape;630;p78"/>
          <p:cNvSpPr/>
          <p:nvPr>
            <p:ph idx="2" type="pic"/>
          </p:nvPr>
        </p:nvSpPr>
        <p:spPr>
          <a:xfrm>
            <a:off x="1975875" y="1924125"/>
            <a:ext cx="1068300" cy="1068300"/>
          </a:xfrm>
          <a:prstGeom prst="ellipse">
            <a:avLst/>
          </a:prstGeom>
          <a:noFill/>
          <a:ln>
            <a:noFill/>
          </a:ln>
        </p:spPr>
      </p:sp>
      <p:sp>
        <p:nvSpPr>
          <p:cNvPr id="631" name="Google Shape;631;p78"/>
          <p:cNvSpPr/>
          <p:nvPr>
            <p:ph idx="3" type="pic"/>
          </p:nvPr>
        </p:nvSpPr>
        <p:spPr>
          <a:xfrm>
            <a:off x="6114475" y="1924050"/>
            <a:ext cx="1068300" cy="1068300"/>
          </a:xfrm>
          <a:prstGeom prst="ellipse">
            <a:avLst/>
          </a:prstGeom>
          <a:noFill/>
          <a:ln>
            <a:noFill/>
          </a:ln>
        </p:spPr>
      </p:sp>
      <p:pic>
        <p:nvPicPr>
          <p:cNvPr id="632" name="Google Shape;632;p78"/>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33" name="Google Shape;633;p78"/>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2 1 1">
  <p:cSld name="TITLE_ONLY_5_1_1">
    <p:spTree>
      <p:nvGrpSpPr>
        <p:cNvPr id="634" name="Shape 634"/>
        <p:cNvGrpSpPr/>
        <p:nvPr/>
      </p:nvGrpSpPr>
      <p:grpSpPr>
        <a:xfrm>
          <a:off x="0" y="0"/>
          <a:ext cx="0" cy="0"/>
          <a:chOff x="0" y="0"/>
          <a:chExt cx="0" cy="0"/>
        </a:xfrm>
      </p:grpSpPr>
      <p:sp>
        <p:nvSpPr>
          <p:cNvPr id="635" name="Google Shape;635;p79"/>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36" name="Google Shape;636;p79"/>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37" name="Google Shape;637;p7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38" name="Google Shape;638;p79"/>
          <p:cNvSpPr/>
          <p:nvPr>
            <p:ph idx="2" type="pic"/>
          </p:nvPr>
        </p:nvSpPr>
        <p:spPr>
          <a:xfrm>
            <a:off x="894000" y="1924125"/>
            <a:ext cx="1068300" cy="1068300"/>
          </a:xfrm>
          <a:prstGeom prst="ellipse">
            <a:avLst/>
          </a:prstGeom>
          <a:noFill/>
          <a:ln>
            <a:noFill/>
          </a:ln>
        </p:spPr>
      </p:sp>
      <p:sp>
        <p:nvSpPr>
          <p:cNvPr id="639" name="Google Shape;639;p79"/>
          <p:cNvSpPr/>
          <p:nvPr>
            <p:ph idx="3" type="pic"/>
          </p:nvPr>
        </p:nvSpPr>
        <p:spPr>
          <a:xfrm>
            <a:off x="2994250" y="1924050"/>
            <a:ext cx="1068300" cy="1068300"/>
          </a:xfrm>
          <a:prstGeom prst="ellipse">
            <a:avLst/>
          </a:prstGeom>
          <a:noFill/>
          <a:ln>
            <a:noFill/>
          </a:ln>
        </p:spPr>
      </p:sp>
      <p:sp>
        <p:nvSpPr>
          <p:cNvPr id="640" name="Google Shape;640;p79"/>
          <p:cNvSpPr/>
          <p:nvPr>
            <p:ph idx="4" type="pic"/>
          </p:nvPr>
        </p:nvSpPr>
        <p:spPr>
          <a:xfrm>
            <a:off x="5094656" y="1924050"/>
            <a:ext cx="1068300" cy="1068300"/>
          </a:xfrm>
          <a:prstGeom prst="ellipse">
            <a:avLst/>
          </a:prstGeom>
          <a:noFill/>
          <a:ln>
            <a:noFill/>
          </a:ln>
        </p:spPr>
      </p:sp>
      <p:sp>
        <p:nvSpPr>
          <p:cNvPr id="641" name="Google Shape;641;p79"/>
          <p:cNvSpPr/>
          <p:nvPr>
            <p:ph idx="5" type="pic"/>
          </p:nvPr>
        </p:nvSpPr>
        <p:spPr>
          <a:xfrm>
            <a:off x="7195038" y="1924050"/>
            <a:ext cx="1068300" cy="1068300"/>
          </a:xfrm>
          <a:prstGeom prst="ellipse">
            <a:avLst/>
          </a:prstGeom>
          <a:noFill/>
          <a:ln>
            <a:noFill/>
          </a:ln>
        </p:spPr>
      </p:sp>
      <p:pic>
        <p:nvPicPr>
          <p:cNvPr id="642" name="Google Shape;642;p79"/>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43" name="Google Shape;643;p7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1">
  <p:cSld name="TITLE_ONLY_4">
    <p:spTree>
      <p:nvGrpSpPr>
        <p:cNvPr id="644" name="Shape 644"/>
        <p:cNvGrpSpPr/>
        <p:nvPr/>
      </p:nvGrpSpPr>
      <p:grpSpPr>
        <a:xfrm>
          <a:off x="0" y="0"/>
          <a:ext cx="0" cy="0"/>
          <a:chOff x="0" y="0"/>
          <a:chExt cx="0" cy="0"/>
        </a:xfrm>
      </p:grpSpPr>
      <p:sp>
        <p:nvSpPr>
          <p:cNvPr id="645" name="Google Shape;645;p80"/>
          <p:cNvSpPr txBox="1"/>
          <p:nvPr>
            <p:ph type="title"/>
          </p:nvPr>
        </p:nvSpPr>
        <p:spPr>
          <a:xfrm>
            <a:off x="427200" y="427200"/>
            <a:ext cx="38751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46" name="Google Shape;646;p80"/>
          <p:cNvSpPr txBox="1"/>
          <p:nvPr>
            <p:ph idx="1" type="subTitle"/>
          </p:nvPr>
        </p:nvSpPr>
        <p:spPr>
          <a:xfrm>
            <a:off x="427200" y="820800"/>
            <a:ext cx="37779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47" name="Google Shape;647;p80"/>
          <p:cNvSpPr/>
          <p:nvPr/>
        </p:nvSpPr>
        <p:spPr>
          <a:xfrm>
            <a:off x="457200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lt1"/>
                </a:solidFill>
                <a:latin typeface="Inter ExtraBold"/>
                <a:ea typeface="Inter ExtraBold"/>
                <a:cs typeface="Inter ExtraBold"/>
                <a:sym typeface="Inter ExtraBold"/>
              </a:defRPr>
            </a:lvl1pPr>
            <a:lvl2pPr lvl="1" algn="ctr">
              <a:buNone/>
              <a:defRPr sz="700">
                <a:solidFill>
                  <a:schemeClr val="lt1"/>
                </a:solidFill>
                <a:latin typeface="Inter ExtraBold"/>
                <a:ea typeface="Inter ExtraBold"/>
                <a:cs typeface="Inter ExtraBold"/>
                <a:sym typeface="Inter ExtraBold"/>
              </a:defRPr>
            </a:lvl2pPr>
            <a:lvl3pPr lvl="2" algn="ctr">
              <a:buNone/>
              <a:defRPr sz="700">
                <a:solidFill>
                  <a:schemeClr val="lt1"/>
                </a:solidFill>
                <a:latin typeface="Inter ExtraBold"/>
                <a:ea typeface="Inter ExtraBold"/>
                <a:cs typeface="Inter ExtraBold"/>
                <a:sym typeface="Inter ExtraBold"/>
              </a:defRPr>
            </a:lvl3pPr>
            <a:lvl4pPr lvl="3" algn="ctr">
              <a:buNone/>
              <a:defRPr sz="700">
                <a:solidFill>
                  <a:schemeClr val="lt1"/>
                </a:solidFill>
                <a:latin typeface="Inter ExtraBold"/>
                <a:ea typeface="Inter ExtraBold"/>
                <a:cs typeface="Inter ExtraBold"/>
                <a:sym typeface="Inter ExtraBold"/>
              </a:defRPr>
            </a:lvl4pPr>
            <a:lvl5pPr lvl="4" algn="ctr">
              <a:buNone/>
              <a:defRPr sz="700">
                <a:solidFill>
                  <a:schemeClr val="lt1"/>
                </a:solidFill>
                <a:latin typeface="Inter ExtraBold"/>
                <a:ea typeface="Inter ExtraBold"/>
                <a:cs typeface="Inter ExtraBold"/>
                <a:sym typeface="Inter ExtraBold"/>
              </a:defRPr>
            </a:lvl5pPr>
            <a:lvl6pPr lvl="5" algn="ctr">
              <a:buNone/>
              <a:defRPr sz="700">
                <a:solidFill>
                  <a:schemeClr val="lt1"/>
                </a:solidFill>
                <a:latin typeface="Inter ExtraBold"/>
                <a:ea typeface="Inter ExtraBold"/>
                <a:cs typeface="Inter ExtraBold"/>
                <a:sym typeface="Inter ExtraBold"/>
              </a:defRPr>
            </a:lvl6pPr>
            <a:lvl7pPr lvl="6" algn="ctr">
              <a:buNone/>
              <a:defRPr sz="700">
                <a:solidFill>
                  <a:schemeClr val="lt1"/>
                </a:solidFill>
                <a:latin typeface="Inter ExtraBold"/>
                <a:ea typeface="Inter ExtraBold"/>
                <a:cs typeface="Inter ExtraBold"/>
                <a:sym typeface="Inter ExtraBold"/>
              </a:defRPr>
            </a:lvl7pPr>
            <a:lvl8pPr lvl="7" algn="ctr">
              <a:buNone/>
              <a:defRPr sz="700">
                <a:solidFill>
                  <a:schemeClr val="lt1"/>
                </a:solidFill>
                <a:latin typeface="Inter ExtraBold"/>
                <a:ea typeface="Inter ExtraBold"/>
                <a:cs typeface="Inter ExtraBold"/>
                <a:sym typeface="Inter ExtraBold"/>
              </a:defRPr>
            </a:lvl8pPr>
            <a:lvl9pPr lvl="8" algn="ctr">
              <a:buNone/>
              <a:defRPr sz="700">
                <a:solidFill>
                  <a:schemeClr val="l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49" name="Google Shape;649;p80"/>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50" name="Google Shape;650;p80"/>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1 1">
  <p:cSld name="TITLE_ONLY_4_1">
    <p:spTree>
      <p:nvGrpSpPr>
        <p:cNvPr id="651" name="Shape 651"/>
        <p:cNvGrpSpPr/>
        <p:nvPr/>
      </p:nvGrpSpPr>
      <p:grpSpPr>
        <a:xfrm>
          <a:off x="0" y="0"/>
          <a:ext cx="0" cy="0"/>
          <a:chOff x="0" y="0"/>
          <a:chExt cx="0" cy="0"/>
        </a:xfrm>
      </p:grpSpPr>
      <p:sp>
        <p:nvSpPr>
          <p:cNvPr id="652" name="Google Shape;652;p8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81"/>
          <p:cNvSpPr txBox="1"/>
          <p:nvPr>
            <p:ph type="title"/>
          </p:nvPr>
        </p:nvSpPr>
        <p:spPr>
          <a:xfrm>
            <a:off x="427200" y="427200"/>
            <a:ext cx="38751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1"/>
              </a:buClr>
              <a:buSzPts val="2400"/>
              <a:buNone/>
              <a:defRPr>
                <a:solidFill>
                  <a:schemeClr val="lt1"/>
                </a:solidFill>
              </a:defRPr>
            </a:lvl1pPr>
            <a:lvl2pPr lvl="1">
              <a:lnSpc>
                <a:spcPct val="80000"/>
              </a:lnSpc>
              <a:spcBef>
                <a:spcPts val="0"/>
              </a:spcBef>
              <a:spcAft>
                <a:spcPts val="0"/>
              </a:spcAft>
              <a:buClr>
                <a:schemeClr val="lt1"/>
              </a:buClr>
              <a:buSzPts val="2800"/>
              <a:buNone/>
              <a:defRPr>
                <a:solidFill>
                  <a:schemeClr val="lt1"/>
                </a:solidFill>
              </a:defRPr>
            </a:lvl2pPr>
            <a:lvl3pPr lvl="2">
              <a:lnSpc>
                <a:spcPct val="80000"/>
              </a:lnSpc>
              <a:spcBef>
                <a:spcPts val="0"/>
              </a:spcBef>
              <a:spcAft>
                <a:spcPts val="0"/>
              </a:spcAft>
              <a:buClr>
                <a:schemeClr val="lt1"/>
              </a:buClr>
              <a:buSzPts val="2800"/>
              <a:buNone/>
              <a:defRPr>
                <a:solidFill>
                  <a:schemeClr val="lt1"/>
                </a:solidFill>
              </a:defRPr>
            </a:lvl3pPr>
            <a:lvl4pPr lvl="3">
              <a:lnSpc>
                <a:spcPct val="80000"/>
              </a:lnSpc>
              <a:spcBef>
                <a:spcPts val="0"/>
              </a:spcBef>
              <a:spcAft>
                <a:spcPts val="0"/>
              </a:spcAft>
              <a:buClr>
                <a:schemeClr val="lt1"/>
              </a:buClr>
              <a:buSzPts val="2800"/>
              <a:buNone/>
              <a:defRPr>
                <a:solidFill>
                  <a:schemeClr val="lt1"/>
                </a:solidFill>
              </a:defRPr>
            </a:lvl4pPr>
            <a:lvl5pPr lvl="4">
              <a:lnSpc>
                <a:spcPct val="80000"/>
              </a:lnSpc>
              <a:spcBef>
                <a:spcPts val="0"/>
              </a:spcBef>
              <a:spcAft>
                <a:spcPts val="0"/>
              </a:spcAft>
              <a:buClr>
                <a:schemeClr val="lt1"/>
              </a:buClr>
              <a:buSzPts val="2800"/>
              <a:buNone/>
              <a:defRPr>
                <a:solidFill>
                  <a:schemeClr val="lt1"/>
                </a:solidFill>
              </a:defRPr>
            </a:lvl5pPr>
            <a:lvl6pPr lvl="5">
              <a:lnSpc>
                <a:spcPct val="80000"/>
              </a:lnSpc>
              <a:spcBef>
                <a:spcPts val="0"/>
              </a:spcBef>
              <a:spcAft>
                <a:spcPts val="0"/>
              </a:spcAft>
              <a:buClr>
                <a:schemeClr val="lt1"/>
              </a:buClr>
              <a:buSzPts val="2800"/>
              <a:buNone/>
              <a:defRPr>
                <a:solidFill>
                  <a:schemeClr val="lt1"/>
                </a:solidFill>
              </a:defRPr>
            </a:lvl6pPr>
            <a:lvl7pPr lvl="6">
              <a:lnSpc>
                <a:spcPct val="80000"/>
              </a:lnSpc>
              <a:spcBef>
                <a:spcPts val="0"/>
              </a:spcBef>
              <a:spcAft>
                <a:spcPts val="0"/>
              </a:spcAft>
              <a:buClr>
                <a:schemeClr val="lt1"/>
              </a:buClr>
              <a:buSzPts val="2800"/>
              <a:buNone/>
              <a:defRPr>
                <a:solidFill>
                  <a:schemeClr val="lt1"/>
                </a:solidFill>
              </a:defRPr>
            </a:lvl7pPr>
            <a:lvl8pPr lvl="7">
              <a:lnSpc>
                <a:spcPct val="80000"/>
              </a:lnSpc>
              <a:spcBef>
                <a:spcPts val="0"/>
              </a:spcBef>
              <a:spcAft>
                <a:spcPts val="0"/>
              </a:spcAft>
              <a:buClr>
                <a:schemeClr val="lt1"/>
              </a:buClr>
              <a:buSzPts val="2800"/>
              <a:buNone/>
              <a:defRPr>
                <a:solidFill>
                  <a:schemeClr val="lt1"/>
                </a:solidFill>
              </a:defRPr>
            </a:lvl8pPr>
            <a:lvl9pPr lvl="8">
              <a:lnSpc>
                <a:spcPct val="80000"/>
              </a:lnSpc>
              <a:spcBef>
                <a:spcPts val="0"/>
              </a:spcBef>
              <a:spcAft>
                <a:spcPts val="0"/>
              </a:spcAft>
              <a:buClr>
                <a:schemeClr val="lt1"/>
              </a:buClr>
              <a:buSzPts val="2800"/>
              <a:buNone/>
              <a:defRPr>
                <a:solidFill>
                  <a:schemeClr val="lt1"/>
                </a:solidFill>
              </a:defRPr>
            </a:lvl9pPr>
          </a:lstStyle>
          <a:p/>
        </p:txBody>
      </p:sp>
      <p:sp>
        <p:nvSpPr>
          <p:cNvPr id="654" name="Google Shape;654;p81"/>
          <p:cNvSpPr txBox="1"/>
          <p:nvPr>
            <p:ph idx="1" type="subTitle"/>
          </p:nvPr>
        </p:nvSpPr>
        <p:spPr>
          <a:xfrm>
            <a:off x="427200" y="820800"/>
            <a:ext cx="37779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lt1"/>
              </a:buClr>
              <a:buSzPts val="1400"/>
              <a:buNone/>
              <a:defRPr sz="1400">
                <a:solidFill>
                  <a:schemeClr val="lt1"/>
                </a:solidFill>
              </a:defRPr>
            </a:lvl1pPr>
            <a:lvl2pPr lvl="1">
              <a:lnSpc>
                <a:spcPct val="80000"/>
              </a:lnSpc>
              <a:spcBef>
                <a:spcPts val="500"/>
              </a:spcBef>
              <a:spcAft>
                <a:spcPts val="0"/>
              </a:spcAft>
              <a:buClr>
                <a:schemeClr val="lt1"/>
              </a:buClr>
              <a:buSzPts val="1400"/>
              <a:buNone/>
              <a:defRPr sz="1400">
                <a:solidFill>
                  <a:schemeClr val="lt1"/>
                </a:solidFill>
              </a:defRPr>
            </a:lvl2pPr>
            <a:lvl3pPr lvl="2">
              <a:lnSpc>
                <a:spcPct val="80000"/>
              </a:lnSpc>
              <a:spcBef>
                <a:spcPts val="500"/>
              </a:spcBef>
              <a:spcAft>
                <a:spcPts val="0"/>
              </a:spcAft>
              <a:buClr>
                <a:schemeClr val="lt1"/>
              </a:buClr>
              <a:buSzPts val="1400"/>
              <a:buNone/>
              <a:defRPr sz="1400">
                <a:solidFill>
                  <a:schemeClr val="lt1"/>
                </a:solidFill>
              </a:defRPr>
            </a:lvl3pPr>
            <a:lvl4pPr lvl="3">
              <a:lnSpc>
                <a:spcPct val="80000"/>
              </a:lnSpc>
              <a:spcBef>
                <a:spcPts val="500"/>
              </a:spcBef>
              <a:spcAft>
                <a:spcPts val="0"/>
              </a:spcAft>
              <a:buClr>
                <a:schemeClr val="lt1"/>
              </a:buClr>
              <a:buSzPts val="1400"/>
              <a:buNone/>
              <a:defRPr sz="1400">
                <a:solidFill>
                  <a:schemeClr val="lt1"/>
                </a:solidFill>
              </a:defRPr>
            </a:lvl4pPr>
            <a:lvl5pPr lvl="4">
              <a:lnSpc>
                <a:spcPct val="80000"/>
              </a:lnSpc>
              <a:spcBef>
                <a:spcPts val="500"/>
              </a:spcBef>
              <a:spcAft>
                <a:spcPts val="0"/>
              </a:spcAft>
              <a:buClr>
                <a:schemeClr val="lt1"/>
              </a:buClr>
              <a:buSzPts val="1400"/>
              <a:buNone/>
              <a:defRPr sz="1400">
                <a:solidFill>
                  <a:schemeClr val="lt1"/>
                </a:solidFill>
              </a:defRPr>
            </a:lvl5pPr>
            <a:lvl6pPr lvl="5">
              <a:lnSpc>
                <a:spcPct val="80000"/>
              </a:lnSpc>
              <a:spcBef>
                <a:spcPts val="500"/>
              </a:spcBef>
              <a:spcAft>
                <a:spcPts val="0"/>
              </a:spcAft>
              <a:buClr>
                <a:schemeClr val="lt1"/>
              </a:buClr>
              <a:buSzPts val="1400"/>
              <a:buNone/>
              <a:defRPr sz="1400">
                <a:solidFill>
                  <a:schemeClr val="lt1"/>
                </a:solidFill>
              </a:defRPr>
            </a:lvl6pPr>
            <a:lvl7pPr lvl="6">
              <a:lnSpc>
                <a:spcPct val="80000"/>
              </a:lnSpc>
              <a:spcBef>
                <a:spcPts val="500"/>
              </a:spcBef>
              <a:spcAft>
                <a:spcPts val="0"/>
              </a:spcAft>
              <a:buClr>
                <a:schemeClr val="lt1"/>
              </a:buClr>
              <a:buSzPts val="1400"/>
              <a:buNone/>
              <a:defRPr sz="1400">
                <a:solidFill>
                  <a:schemeClr val="lt1"/>
                </a:solidFill>
              </a:defRPr>
            </a:lvl7pPr>
            <a:lvl8pPr lvl="7">
              <a:lnSpc>
                <a:spcPct val="80000"/>
              </a:lnSpc>
              <a:spcBef>
                <a:spcPts val="500"/>
              </a:spcBef>
              <a:spcAft>
                <a:spcPts val="0"/>
              </a:spcAft>
              <a:buClr>
                <a:schemeClr val="lt1"/>
              </a:buClr>
              <a:buSzPts val="1400"/>
              <a:buNone/>
              <a:defRPr sz="1400">
                <a:solidFill>
                  <a:schemeClr val="lt1"/>
                </a:solidFill>
              </a:defRPr>
            </a:lvl8pPr>
            <a:lvl9pPr lvl="8">
              <a:lnSpc>
                <a:spcPct val="80000"/>
              </a:lnSpc>
              <a:spcBef>
                <a:spcPts val="500"/>
              </a:spcBef>
              <a:spcAft>
                <a:spcPts val="500"/>
              </a:spcAft>
              <a:buClr>
                <a:schemeClr val="lt1"/>
              </a:buClr>
              <a:buSzPts val="1400"/>
              <a:buNone/>
              <a:defRPr sz="1400">
                <a:solidFill>
                  <a:schemeClr val="lt1"/>
                </a:solidFill>
              </a:defRPr>
            </a:lvl9pPr>
          </a:lstStyle>
          <a:p/>
        </p:txBody>
      </p:sp>
      <p:sp>
        <p:nvSpPr>
          <p:cNvPr id="655" name="Google Shape;655;p8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lt1"/>
                </a:solidFill>
                <a:latin typeface="Inter ExtraBold"/>
                <a:ea typeface="Inter ExtraBold"/>
                <a:cs typeface="Inter ExtraBold"/>
                <a:sym typeface="Inter ExtraBold"/>
              </a:defRPr>
            </a:lvl1pPr>
            <a:lvl2pPr lvl="1" algn="ctr">
              <a:buNone/>
              <a:defRPr sz="700">
                <a:solidFill>
                  <a:schemeClr val="lt1"/>
                </a:solidFill>
                <a:latin typeface="Inter ExtraBold"/>
                <a:ea typeface="Inter ExtraBold"/>
                <a:cs typeface="Inter ExtraBold"/>
                <a:sym typeface="Inter ExtraBold"/>
              </a:defRPr>
            </a:lvl2pPr>
            <a:lvl3pPr lvl="2" algn="ctr">
              <a:buNone/>
              <a:defRPr sz="700">
                <a:solidFill>
                  <a:schemeClr val="lt1"/>
                </a:solidFill>
                <a:latin typeface="Inter ExtraBold"/>
                <a:ea typeface="Inter ExtraBold"/>
                <a:cs typeface="Inter ExtraBold"/>
                <a:sym typeface="Inter ExtraBold"/>
              </a:defRPr>
            </a:lvl3pPr>
            <a:lvl4pPr lvl="3" algn="ctr">
              <a:buNone/>
              <a:defRPr sz="700">
                <a:solidFill>
                  <a:schemeClr val="lt1"/>
                </a:solidFill>
                <a:latin typeface="Inter ExtraBold"/>
                <a:ea typeface="Inter ExtraBold"/>
                <a:cs typeface="Inter ExtraBold"/>
                <a:sym typeface="Inter ExtraBold"/>
              </a:defRPr>
            </a:lvl4pPr>
            <a:lvl5pPr lvl="4" algn="ctr">
              <a:buNone/>
              <a:defRPr sz="700">
                <a:solidFill>
                  <a:schemeClr val="lt1"/>
                </a:solidFill>
                <a:latin typeface="Inter ExtraBold"/>
                <a:ea typeface="Inter ExtraBold"/>
                <a:cs typeface="Inter ExtraBold"/>
                <a:sym typeface="Inter ExtraBold"/>
              </a:defRPr>
            </a:lvl5pPr>
            <a:lvl6pPr lvl="5" algn="ctr">
              <a:buNone/>
              <a:defRPr sz="700">
                <a:solidFill>
                  <a:schemeClr val="lt1"/>
                </a:solidFill>
                <a:latin typeface="Inter ExtraBold"/>
                <a:ea typeface="Inter ExtraBold"/>
                <a:cs typeface="Inter ExtraBold"/>
                <a:sym typeface="Inter ExtraBold"/>
              </a:defRPr>
            </a:lvl6pPr>
            <a:lvl7pPr lvl="6" algn="ctr">
              <a:buNone/>
              <a:defRPr sz="700">
                <a:solidFill>
                  <a:schemeClr val="lt1"/>
                </a:solidFill>
                <a:latin typeface="Inter ExtraBold"/>
                <a:ea typeface="Inter ExtraBold"/>
                <a:cs typeface="Inter ExtraBold"/>
                <a:sym typeface="Inter ExtraBold"/>
              </a:defRPr>
            </a:lvl7pPr>
            <a:lvl8pPr lvl="7" algn="ctr">
              <a:buNone/>
              <a:defRPr sz="700">
                <a:solidFill>
                  <a:schemeClr val="lt1"/>
                </a:solidFill>
                <a:latin typeface="Inter ExtraBold"/>
                <a:ea typeface="Inter ExtraBold"/>
                <a:cs typeface="Inter ExtraBold"/>
                <a:sym typeface="Inter ExtraBold"/>
              </a:defRPr>
            </a:lvl8pPr>
            <a:lvl9pPr lvl="8" algn="ctr">
              <a:buNone/>
              <a:defRPr sz="700">
                <a:solidFill>
                  <a:schemeClr val="l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56" name="Google Shape;656;p81"/>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57" name="Google Shape;657;p81"/>
          <p:cNvSpPr/>
          <p:nvPr/>
        </p:nvSpPr>
        <p:spPr>
          <a:xfrm>
            <a:off x="0" y="437250"/>
            <a:ext cx="155400" cy="5349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1">
  <p:cSld name="TITLE_1_2_1_2_1">
    <p:spTree>
      <p:nvGrpSpPr>
        <p:cNvPr id="53" name="Shape 53"/>
        <p:cNvGrpSpPr/>
        <p:nvPr/>
      </p:nvGrpSpPr>
      <p:grpSpPr>
        <a:xfrm>
          <a:off x="0" y="0"/>
          <a:ext cx="0" cy="0"/>
          <a:chOff x="0" y="0"/>
          <a:chExt cx="0" cy="0"/>
        </a:xfrm>
      </p:grpSpPr>
      <p:sp>
        <p:nvSpPr>
          <p:cNvPr id="54" name="Google Shape;54;p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55" name="Google Shape;55;p9"/>
          <p:cNvPicPr preferRelativeResize="0"/>
          <p:nvPr/>
        </p:nvPicPr>
        <p:blipFill>
          <a:blip r:embed="rId2">
            <a:alphaModFix/>
          </a:blip>
          <a:stretch>
            <a:fillRect/>
          </a:stretch>
        </p:blipFill>
        <p:spPr>
          <a:xfrm>
            <a:off x="-1334100" y="1074300"/>
            <a:ext cx="5884677" cy="3640576"/>
          </a:xfrm>
          <a:prstGeom prst="rect">
            <a:avLst/>
          </a:prstGeom>
          <a:noFill/>
          <a:ln>
            <a:noFill/>
          </a:ln>
        </p:spPr>
      </p:pic>
      <p:sp>
        <p:nvSpPr>
          <p:cNvPr id="56" name="Google Shape;56;p9"/>
          <p:cNvSpPr/>
          <p:nvPr>
            <p:ph idx="2" type="pic"/>
          </p:nvPr>
        </p:nvSpPr>
        <p:spPr>
          <a:xfrm>
            <a:off x="-623319" y="1507920"/>
            <a:ext cx="4463100" cy="2773200"/>
          </a:xfrm>
          <a:prstGeom prst="roundRect">
            <a:avLst>
              <a:gd fmla="val 0" name="adj"/>
            </a:avLst>
          </a:prstGeom>
          <a:noFill/>
          <a:ln>
            <a:noFill/>
          </a:ln>
        </p:spPr>
      </p:sp>
      <p:sp>
        <p:nvSpPr>
          <p:cNvPr id="57" name="Google Shape;57;p9"/>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58" name="Google Shape;58;p9"/>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59" name="Google Shape;59;p9"/>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60" name="Google Shape;60;p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p:cSld name="TITLE_ONLY_3">
    <p:spTree>
      <p:nvGrpSpPr>
        <p:cNvPr id="658" name="Shape 658"/>
        <p:cNvGrpSpPr/>
        <p:nvPr/>
      </p:nvGrpSpPr>
      <p:grpSpPr>
        <a:xfrm>
          <a:off x="0" y="0"/>
          <a:ext cx="0" cy="0"/>
          <a:chOff x="0" y="0"/>
          <a:chExt cx="0" cy="0"/>
        </a:xfrm>
      </p:grpSpPr>
      <p:sp>
        <p:nvSpPr>
          <p:cNvPr id="659" name="Google Shape;659;p82"/>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60" name="Google Shape;660;p82"/>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61" name="Google Shape;661;p8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62" name="Google Shape;662;p82"/>
          <p:cNvPicPr preferRelativeResize="0"/>
          <p:nvPr/>
        </p:nvPicPr>
        <p:blipFill rotWithShape="1">
          <a:blip r:embed="rId2">
            <a:alphaModFix/>
          </a:blip>
          <a:srcRect b="40190" l="337" r="337" t="40190"/>
          <a:stretch/>
        </p:blipFill>
        <p:spPr>
          <a:xfrm>
            <a:off x="0" y="3576425"/>
            <a:ext cx="9144000" cy="93125"/>
          </a:xfrm>
          <a:prstGeom prst="rect">
            <a:avLst/>
          </a:prstGeom>
          <a:noFill/>
          <a:ln>
            <a:noFill/>
          </a:ln>
        </p:spPr>
      </p:pic>
      <p:sp>
        <p:nvSpPr>
          <p:cNvPr id="663" name="Google Shape;663;p82"/>
          <p:cNvSpPr/>
          <p:nvPr>
            <p:ph idx="2" type="pic"/>
          </p:nvPr>
        </p:nvSpPr>
        <p:spPr>
          <a:xfrm>
            <a:off x="0" y="3669550"/>
            <a:ext cx="9144000" cy="1473900"/>
          </a:xfrm>
          <a:prstGeom prst="rect">
            <a:avLst/>
          </a:prstGeom>
          <a:noFill/>
          <a:ln>
            <a:noFill/>
          </a:ln>
        </p:spPr>
      </p:sp>
      <p:pic>
        <p:nvPicPr>
          <p:cNvPr id="664" name="Google Shape;664;p82"/>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665" name="Google Shape;665;p82"/>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2">
  <p:cSld name="TITLE_ONLY_3_2">
    <p:spTree>
      <p:nvGrpSpPr>
        <p:cNvPr id="666" name="Shape 666"/>
        <p:cNvGrpSpPr/>
        <p:nvPr/>
      </p:nvGrpSpPr>
      <p:grpSpPr>
        <a:xfrm>
          <a:off x="0" y="0"/>
          <a:ext cx="0" cy="0"/>
          <a:chOff x="0" y="0"/>
          <a:chExt cx="0" cy="0"/>
        </a:xfrm>
      </p:grpSpPr>
      <p:sp>
        <p:nvSpPr>
          <p:cNvPr id="667" name="Google Shape;667;p83"/>
          <p:cNvSpPr/>
          <p:nvPr/>
        </p:nvSpPr>
        <p:spPr>
          <a:xfrm>
            <a:off x="0" y="1807669"/>
            <a:ext cx="2288400" cy="3335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8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69" name="Google Shape;669;p83"/>
          <p:cNvPicPr preferRelativeResize="0"/>
          <p:nvPr/>
        </p:nvPicPr>
        <p:blipFill rotWithShape="1">
          <a:blip r:embed="rId2">
            <a:alphaModFix/>
          </a:blip>
          <a:srcRect b="40190" l="337" r="337" t="40190"/>
          <a:stretch/>
        </p:blipFill>
        <p:spPr>
          <a:xfrm>
            <a:off x="0" y="1714525"/>
            <a:ext cx="9144000" cy="93125"/>
          </a:xfrm>
          <a:prstGeom prst="rect">
            <a:avLst/>
          </a:prstGeom>
          <a:noFill/>
          <a:ln>
            <a:noFill/>
          </a:ln>
        </p:spPr>
      </p:pic>
      <p:sp>
        <p:nvSpPr>
          <p:cNvPr id="670" name="Google Shape;670;p83"/>
          <p:cNvSpPr/>
          <p:nvPr>
            <p:ph idx="2" type="pic"/>
          </p:nvPr>
        </p:nvSpPr>
        <p:spPr>
          <a:xfrm>
            <a:off x="0" y="0"/>
            <a:ext cx="9144000" cy="1714500"/>
          </a:xfrm>
          <a:prstGeom prst="rect">
            <a:avLst/>
          </a:prstGeom>
          <a:noFill/>
          <a:ln>
            <a:noFill/>
          </a:ln>
        </p:spPr>
      </p:sp>
      <p:sp>
        <p:nvSpPr>
          <p:cNvPr id="671" name="Google Shape;671;p83"/>
          <p:cNvSpPr txBox="1"/>
          <p:nvPr>
            <p:ph type="title"/>
          </p:nvPr>
        </p:nvSpPr>
        <p:spPr>
          <a:xfrm>
            <a:off x="2717050" y="2248200"/>
            <a:ext cx="60129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72" name="Google Shape;672;p83"/>
          <p:cNvSpPr txBox="1"/>
          <p:nvPr>
            <p:ph idx="1" type="subTitle"/>
          </p:nvPr>
        </p:nvSpPr>
        <p:spPr>
          <a:xfrm>
            <a:off x="2717050" y="2641800"/>
            <a:ext cx="60129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73" name="Google Shape;673;p83"/>
          <p:cNvSpPr/>
          <p:nvPr>
            <p:ph idx="3" type="pic"/>
          </p:nvPr>
        </p:nvSpPr>
        <p:spPr>
          <a:xfrm>
            <a:off x="667925" y="2839125"/>
            <a:ext cx="952500" cy="952500"/>
          </a:xfrm>
          <a:prstGeom prst="ellipse">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2 1">
  <p:cSld name="TITLE_ONLY_3_2_1">
    <p:spTree>
      <p:nvGrpSpPr>
        <p:cNvPr id="674" name="Shape 674"/>
        <p:cNvGrpSpPr/>
        <p:nvPr/>
      </p:nvGrpSpPr>
      <p:grpSpPr>
        <a:xfrm>
          <a:off x="0" y="0"/>
          <a:ext cx="0" cy="0"/>
          <a:chOff x="0" y="0"/>
          <a:chExt cx="0" cy="0"/>
        </a:xfrm>
      </p:grpSpPr>
      <p:sp>
        <p:nvSpPr>
          <p:cNvPr id="675" name="Google Shape;675;p8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676" name="Google Shape;676;p84"/>
          <p:cNvPicPr preferRelativeResize="0"/>
          <p:nvPr/>
        </p:nvPicPr>
        <p:blipFill rotWithShape="1">
          <a:blip r:embed="rId2">
            <a:alphaModFix/>
          </a:blip>
          <a:srcRect b="40190" l="337" r="337" t="40190"/>
          <a:stretch/>
        </p:blipFill>
        <p:spPr>
          <a:xfrm>
            <a:off x="0" y="3335875"/>
            <a:ext cx="9144000" cy="93125"/>
          </a:xfrm>
          <a:prstGeom prst="rect">
            <a:avLst/>
          </a:prstGeom>
          <a:noFill/>
          <a:ln>
            <a:noFill/>
          </a:ln>
        </p:spPr>
      </p:pic>
      <p:sp>
        <p:nvSpPr>
          <p:cNvPr id="677" name="Google Shape;677;p84"/>
          <p:cNvSpPr/>
          <p:nvPr>
            <p:ph idx="2" type="pic"/>
          </p:nvPr>
        </p:nvSpPr>
        <p:spPr>
          <a:xfrm>
            <a:off x="0" y="3429000"/>
            <a:ext cx="9144000" cy="1714500"/>
          </a:xfrm>
          <a:prstGeom prst="rect">
            <a:avLst/>
          </a:prstGeom>
          <a:noFill/>
          <a:ln>
            <a:noFill/>
          </a:ln>
        </p:spPr>
      </p:sp>
      <p:pic>
        <p:nvPicPr>
          <p:cNvPr id="678" name="Google Shape;678;p84"/>
          <p:cNvPicPr preferRelativeResize="0"/>
          <p:nvPr/>
        </p:nvPicPr>
        <p:blipFill rotWithShape="1">
          <a:blip r:embed="rId3">
            <a:alphaModFix/>
          </a:blip>
          <a:srcRect b="23707" l="0" r="0" t="21567"/>
          <a:stretch/>
        </p:blipFill>
        <p:spPr>
          <a:xfrm>
            <a:off x="0" y="0"/>
            <a:ext cx="9144001" cy="3335999"/>
          </a:xfrm>
          <a:prstGeom prst="rect">
            <a:avLst/>
          </a:prstGeom>
          <a:noFill/>
          <a:ln>
            <a:noFill/>
          </a:ln>
        </p:spPr>
      </p:pic>
      <p:sp>
        <p:nvSpPr>
          <p:cNvPr id="679" name="Google Shape;679;p84"/>
          <p:cNvSpPr/>
          <p:nvPr/>
        </p:nvSpPr>
        <p:spPr>
          <a:xfrm>
            <a:off x="0" y="0"/>
            <a:ext cx="9144000" cy="3336000"/>
          </a:xfrm>
          <a:prstGeom prst="rect">
            <a:avLst/>
          </a:prstGeom>
          <a:solidFill>
            <a:srgbClr val="271A38">
              <a:alpha val="925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84"/>
          <p:cNvSpPr/>
          <p:nvPr/>
        </p:nvSpPr>
        <p:spPr>
          <a:xfrm>
            <a:off x="-9600" y="0"/>
            <a:ext cx="9163200" cy="990600"/>
          </a:xfrm>
          <a:prstGeom prst="rect">
            <a:avLst/>
          </a:prstGeom>
          <a:solidFill>
            <a:srgbClr val="FFFA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1" name="Google Shape;681;p84"/>
          <p:cNvPicPr preferRelativeResize="0"/>
          <p:nvPr/>
        </p:nvPicPr>
        <p:blipFill>
          <a:blip r:embed="rId4">
            <a:alphaModFix/>
          </a:blip>
          <a:stretch>
            <a:fillRect/>
          </a:stretch>
        </p:blipFill>
        <p:spPr>
          <a:xfrm>
            <a:off x="3414700" y="428625"/>
            <a:ext cx="2314598" cy="17744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p:cSld name="TITLE_ONLY_3_1">
    <p:spTree>
      <p:nvGrpSpPr>
        <p:cNvPr id="682" name="Shape 682"/>
        <p:cNvGrpSpPr/>
        <p:nvPr/>
      </p:nvGrpSpPr>
      <p:grpSpPr>
        <a:xfrm>
          <a:off x="0" y="0"/>
          <a:ext cx="0" cy="0"/>
          <a:chOff x="0" y="0"/>
          <a:chExt cx="0" cy="0"/>
        </a:xfrm>
      </p:grpSpPr>
      <p:sp>
        <p:nvSpPr>
          <p:cNvPr id="683" name="Google Shape;683;p85"/>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84" name="Google Shape;684;p85"/>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85" name="Google Shape;685;p8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86" name="Google Shape;686;p85"/>
          <p:cNvSpPr/>
          <p:nvPr>
            <p:ph idx="2" type="pic"/>
          </p:nvPr>
        </p:nvSpPr>
        <p:spPr>
          <a:xfrm>
            <a:off x="427200" y="3159400"/>
            <a:ext cx="39948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687" name="Google Shape;687;p85"/>
          <p:cNvSpPr/>
          <p:nvPr>
            <p:ph idx="3" type="pic"/>
          </p:nvPr>
        </p:nvSpPr>
        <p:spPr>
          <a:xfrm>
            <a:off x="4735201" y="3159400"/>
            <a:ext cx="39948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688" name="Google Shape;688;p85"/>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89" name="Google Shape;689;p85"/>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2">
  <p:cSld name="TITLE_ONLY_3_1_2">
    <p:spTree>
      <p:nvGrpSpPr>
        <p:cNvPr id="690" name="Shape 690"/>
        <p:cNvGrpSpPr/>
        <p:nvPr/>
      </p:nvGrpSpPr>
      <p:grpSpPr>
        <a:xfrm>
          <a:off x="0" y="0"/>
          <a:ext cx="0" cy="0"/>
          <a:chOff x="0" y="0"/>
          <a:chExt cx="0" cy="0"/>
        </a:xfrm>
      </p:grpSpPr>
      <p:sp>
        <p:nvSpPr>
          <p:cNvPr id="691" name="Google Shape;691;p86"/>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92" name="Google Shape;692;p86"/>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693" name="Google Shape;693;p8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94" name="Google Shape;694;p86"/>
          <p:cNvSpPr/>
          <p:nvPr>
            <p:ph idx="2" type="pic"/>
          </p:nvPr>
        </p:nvSpPr>
        <p:spPr>
          <a:xfrm>
            <a:off x="427200"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695" name="Google Shape;695;p86"/>
          <p:cNvSpPr/>
          <p:nvPr>
            <p:ph idx="3" type="pic"/>
          </p:nvPr>
        </p:nvSpPr>
        <p:spPr>
          <a:xfrm>
            <a:off x="3306601"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696" name="Google Shape;696;p86"/>
          <p:cNvSpPr/>
          <p:nvPr>
            <p:ph idx="4" type="pic"/>
          </p:nvPr>
        </p:nvSpPr>
        <p:spPr>
          <a:xfrm>
            <a:off x="6186003" y="3159400"/>
            <a:ext cx="25440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697" name="Google Shape;697;p86"/>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698" name="Google Shape;698;p8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1 1">
  <p:cSld name="TITLE_ONLY_3_1_1">
    <p:spTree>
      <p:nvGrpSpPr>
        <p:cNvPr id="699" name="Shape 699"/>
        <p:cNvGrpSpPr/>
        <p:nvPr/>
      </p:nvGrpSpPr>
      <p:grpSpPr>
        <a:xfrm>
          <a:off x="0" y="0"/>
          <a:ext cx="0" cy="0"/>
          <a:chOff x="0" y="0"/>
          <a:chExt cx="0" cy="0"/>
        </a:xfrm>
      </p:grpSpPr>
      <p:sp>
        <p:nvSpPr>
          <p:cNvPr id="700" name="Google Shape;700;p87"/>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01" name="Google Shape;701;p87"/>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02" name="Google Shape;702;p87"/>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703" name="Google Shape;703;p87"/>
          <p:cNvSpPr/>
          <p:nvPr>
            <p:ph idx="2" type="pic"/>
          </p:nvPr>
        </p:nvSpPr>
        <p:spPr>
          <a:xfrm>
            <a:off x="427200"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04" name="Google Shape;704;p87"/>
          <p:cNvSpPr/>
          <p:nvPr>
            <p:ph idx="3" type="pic"/>
          </p:nvPr>
        </p:nvSpPr>
        <p:spPr>
          <a:xfrm>
            <a:off x="2578302"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05" name="Google Shape;705;p87"/>
          <p:cNvSpPr/>
          <p:nvPr>
            <p:ph idx="4" type="pic"/>
          </p:nvPr>
        </p:nvSpPr>
        <p:spPr>
          <a:xfrm>
            <a:off x="4729404"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06" name="Google Shape;706;p87"/>
          <p:cNvSpPr/>
          <p:nvPr>
            <p:ph idx="5" type="pic"/>
          </p:nvPr>
        </p:nvSpPr>
        <p:spPr>
          <a:xfrm>
            <a:off x="6880506" y="3159400"/>
            <a:ext cx="1849500" cy="1555500"/>
          </a:xfrm>
          <a:prstGeom prst="roundRect">
            <a:avLst>
              <a:gd fmla="val 5191" name="adj"/>
            </a:avLst>
          </a:prstGeom>
          <a:noFill/>
          <a:ln>
            <a:noFill/>
          </a:ln>
          <a:effectLst>
            <a:outerShdw blurRad="214313" rotWithShape="0" algn="bl" dir="5100000" dist="95250">
              <a:srgbClr val="000000">
                <a:alpha val="10000"/>
              </a:srgbClr>
            </a:outerShdw>
          </a:effectLst>
        </p:spPr>
      </p:sp>
      <p:pic>
        <p:nvPicPr>
          <p:cNvPr id="707" name="Google Shape;707;p87"/>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08" name="Google Shape;708;p87"/>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p:cSld name="TITLE_ONLY_2">
    <p:spTree>
      <p:nvGrpSpPr>
        <p:cNvPr id="709" name="Shape 709"/>
        <p:cNvGrpSpPr/>
        <p:nvPr/>
      </p:nvGrpSpPr>
      <p:grpSpPr>
        <a:xfrm>
          <a:off x="0" y="0"/>
          <a:ext cx="0" cy="0"/>
          <a:chOff x="0" y="0"/>
          <a:chExt cx="0" cy="0"/>
        </a:xfrm>
      </p:grpSpPr>
      <p:sp>
        <p:nvSpPr>
          <p:cNvPr id="710" name="Google Shape;710;p88"/>
          <p:cNvSpPr txBox="1"/>
          <p:nvPr>
            <p:ph type="title"/>
          </p:nvPr>
        </p:nvSpPr>
        <p:spPr>
          <a:xfrm>
            <a:off x="427200" y="427200"/>
            <a:ext cx="5354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11" name="Google Shape;711;p88"/>
          <p:cNvSpPr txBox="1"/>
          <p:nvPr>
            <p:ph idx="1" type="subTitle"/>
          </p:nvPr>
        </p:nvSpPr>
        <p:spPr>
          <a:xfrm>
            <a:off x="427200" y="820800"/>
            <a:ext cx="52200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12" name="Google Shape;712;p88"/>
          <p:cNvSpPr/>
          <p:nvPr>
            <p:ph idx="2" type="pic"/>
          </p:nvPr>
        </p:nvSpPr>
        <p:spPr>
          <a:xfrm>
            <a:off x="4486275" y="1276350"/>
            <a:ext cx="4243800" cy="34386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13" name="Google Shape;713;p8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14" name="Google Shape;714;p88"/>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15" name="Google Shape;715;p88"/>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p:cSld name="TITLE_ONLY_2_1">
    <p:spTree>
      <p:nvGrpSpPr>
        <p:cNvPr id="716" name="Shape 716"/>
        <p:cNvGrpSpPr/>
        <p:nvPr/>
      </p:nvGrpSpPr>
      <p:grpSpPr>
        <a:xfrm>
          <a:off x="0" y="0"/>
          <a:ext cx="0" cy="0"/>
          <a:chOff x="0" y="0"/>
          <a:chExt cx="0" cy="0"/>
        </a:xfrm>
      </p:grpSpPr>
      <p:sp>
        <p:nvSpPr>
          <p:cNvPr id="717" name="Google Shape;717;p89"/>
          <p:cNvSpPr txBox="1"/>
          <p:nvPr>
            <p:ph type="title"/>
          </p:nvPr>
        </p:nvSpPr>
        <p:spPr>
          <a:xfrm>
            <a:off x="427200" y="427200"/>
            <a:ext cx="5354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18" name="Google Shape;718;p89"/>
          <p:cNvSpPr txBox="1"/>
          <p:nvPr>
            <p:ph idx="1" type="subTitle"/>
          </p:nvPr>
        </p:nvSpPr>
        <p:spPr>
          <a:xfrm>
            <a:off x="427200" y="820800"/>
            <a:ext cx="52200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19" name="Google Shape;719;p89"/>
          <p:cNvSpPr/>
          <p:nvPr>
            <p:ph idx="2" type="pic"/>
          </p:nvPr>
        </p:nvSpPr>
        <p:spPr>
          <a:xfrm>
            <a:off x="4486275" y="1276350"/>
            <a:ext cx="4243800" cy="15144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20" name="Google Shape;720;p89"/>
          <p:cNvSpPr/>
          <p:nvPr>
            <p:ph idx="3" type="pic"/>
          </p:nvPr>
        </p:nvSpPr>
        <p:spPr>
          <a:xfrm>
            <a:off x="4486275" y="3200475"/>
            <a:ext cx="4243800" cy="1514400"/>
          </a:xfrm>
          <a:prstGeom prst="roundRect">
            <a:avLst>
              <a:gd fmla="val 5191" name="adj"/>
            </a:avLst>
          </a:prstGeom>
          <a:noFill/>
          <a:ln>
            <a:noFill/>
          </a:ln>
          <a:effectLst>
            <a:outerShdw blurRad="214313" rotWithShape="0" algn="bl" dir="5100000" dist="95250">
              <a:srgbClr val="000000">
                <a:alpha val="10000"/>
              </a:srgbClr>
            </a:outerShdw>
          </a:effectLst>
        </p:spPr>
      </p:sp>
      <p:sp>
        <p:nvSpPr>
          <p:cNvPr id="721" name="Google Shape;721;p89"/>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22" name="Google Shape;722;p89"/>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23" name="Google Shape;723;p89"/>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p:cSld name="TITLE_ONLY_1">
    <p:spTree>
      <p:nvGrpSpPr>
        <p:cNvPr id="724" name="Shape 724"/>
        <p:cNvGrpSpPr/>
        <p:nvPr/>
      </p:nvGrpSpPr>
      <p:grpSpPr>
        <a:xfrm>
          <a:off x="0" y="0"/>
          <a:ext cx="0" cy="0"/>
          <a:chOff x="0" y="0"/>
          <a:chExt cx="0" cy="0"/>
        </a:xfrm>
      </p:grpSpPr>
      <p:sp>
        <p:nvSpPr>
          <p:cNvPr id="725" name="Google Shape;725;p9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26" name="Google Shape;726;p90"/>
          <p:cNvPicPr preferRelativeResize="0"/>
          <p:nvPr/>
        </p:nvPicPr>
        <p:blipFill rotWithShape="1">
          <a:blip r:embed="rId2">
            <a:alphaModFix/>
          </a:blip>
          <a:srcRect b="0" l="0" r="0" t="0"/>
          <a:stretch/>
        </p:blipFill>
        <p:spPr>
          <a:xfrm>
            <a:off x="814725" y="713475"/>
            <a:ext cx="3716549" cy="3716549"/>
          </a:xfrm>
          <a:prstGeom prst="rect">
            <a:avLst/>
          </a:prstGeom>
          <a:noFill/>
          <a:ln>
            <a:noFill/>
          </a:ln>
        </p:spPr>
      </p:pic>
      <p:sp>
        <p:nvSpPr>
          <p:cNvPr id="727" name="Google Shape;727;p90"/>
          <p:cNvSpPr/>
          <p:nvPr>
            <p:ph idx="2" type="pic"/>
          </p:nvPr>
        </p:nvSpPr>
        <p:spPr>
          <a:xfrm>
            <a:off x="1154025" y="1052775"/>
            <a:ext cx="3038100" cy="3038100"/>
          </a:xfrm>
          <a:prstGeom prst="ellipse">
            <a:avLst/>
          </a:prstGeom>
          <a:noFill/>
          <a:ln>
            <a:noFill/>
          </a:ln>
        </p:spPr>
      </p:sp>
      <p:sp>
        <p:nvSpPr>
          <p:cNvPr id="728" name="Google Shape;728;p90"/>
          <p:cNvSpPr txBox="1"/>
          <p:nvPr>
            <p:ph type="title"/>
          </p:nvPr>
        </p:nvSpPr>
        <p:spPr>
          <a:xfrm>
            <a:off x="5147325" y="1356125"/>
            <a:ext cx="3484200" cy="3936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29" name="Google Shape;729;p90"/>
          <p:cNvSpPr txBox="1"/>
          <p:nvPr>
            <p:ph idx="1" type="subTitle"/>
          </p:nvPr>
        </p:nvSpPr>
        <p:spPr>
          <a:xfrm>
            <a:off x="5147325" y="1888725"/>
            <a:ext cx="34842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p:cSld name="TITLE_ONLY_1_3">
    <p:spTree>
      <p:nvGrpSpPr>
        <p:cNvPr id="730" name="Shape 730"/>
        <p:cNvGrpSpPr/>
        <p:nvPr/>
      </p:nvGrpSpPr>
      <p:grpSpPr>
        <a:xfrm>
          <a:off x="0" y="0"/>
          <a:ext cx="0" cy="0"/>
          <a:chOff x="0" y="0"/>
          <a:chExt cx="0" cy="0"/>
        </a:xfrm>
      </p:grpSpPr>
      <p:sp>
        <p:nvSpPr>
          <p:cNvPr id="731" name="Google Shape;731;p9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732" name="Google Shape;732;p91"/>
          <p:cNvSpPr txBox="1"/>
          <p:nvPr>
            <p:ph type="title"/>
          </p:nvPr>
        </p:nvSpPr>
        <p:spPr>
          <a:xfrm>
            <a:off x="5147325" y="1356125"/>
            <a:ext cx="3484200" cy="3936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33" name="Google Shape;733;p91"/>
          <p:cNvSpPr txBox="1"/>
          <p:nvPr>
            <p:ph idx="1" type="subTitle"/>
          </p:nvPr>
        </p:nvSpPr>
        <p:spPr>
          <a:xfrm>
            <a:off x="5147325" y="1888725"/>
            <a:ext cx="34842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34" name="Google Shape;734;p91"/>
          <p:cNvSpPr/>
          <p:nvPr>
            <p:ph idx="2" type="pic"/>
          </p:nvPr>
        </p:nvSpPr>
        <p:spPr>
          <a:xfrm>
            <a:off x="0" y="0"/>
            <a:ext cx="4525500" cy="5143500"/>
          </a:xfrm>
          <a:prstGeom prst="rect">
            <a:avLst/>
          </a:prstGeom>
          <a:noFill/>
          <a:ln>
            <a:noFill/>
          </a:ln>
        </p:spPr>
      </p:sp>
      <p:pic>
        <p:nvPicPr>
          <p:cNvPr id="735" name="Google Shape;735;p91"/>
          <p:cNvPicPr preferRelativeResize="0"/>
          <p:nvPr/>
        </p:nvPicPr>
        <p:blipFill>
          <a:blip r:embed="rId2">
            <a:alphaModFix/>
          </a:blip>
          <a:stretch>
            <a:fillRect/>
          </a:stretch>
        </p:blipFill>
        <p:spPr>
          <a:xfrm rot="-5400000">
            <a:off x="1999663" y="2525776"/>
            <a:ext cx="5144674" cy="931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2 1 2 1 2">
  <p:cSld name="TITLE_1_2_1_2_1_2">
    <p:spTree>
      <p:nvGrpSpPr>
        <p:cNvPr id="61" name="Shape 61"/>
        <p:cNvGrpSpPr/>
        <p:nvPr/>
      </p:nvGrpSpPr>
      <p:grpSpPr>
        <a:xfrm>
          <a:off x="0" y="0"/>
          <a:ext cx="0" cy="0"/>
          <a:chOff x="0" y="0"/>
          <a:chExt cx="0" cy="0"/>
        </a:xfrm>
      </p:grpSpPr>
      <p:sp>
        <p:nvSpPr>
          <p:cNvPr id="62" name="Google Shape;62;p1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rtl="0" algn="ctr">
              <a:buNone/>
              <a:defRPr sz="700">
                <a:solidFill>
                  <a:schemeClr val="accent1"/>
                </a:solidFill>
                <a:latin typeface="Inter ExtraBold"/>
                <a:ea typeface="Inter ExtraBold"/>
                <a:cs typeface="Inter ExtraBold"/>
                <a:sym typeface="Inter ExtraBold"/>
              </a:defRPr>
            </a:lvl1pPr>
            <a:lvl2pPr lvl="1" rtl="0" algn="ctr">
              <a:buNone/>
              <a:defRPr sz="700">
                <a:solidFill>
                  <a:schemeClr val="accent1"/>
                </a:solidFill>
                <a:latin typeface="Inter ExtraBold"/>
                <a:ea typeface="Inter ExtraBold"/>
                <a:cs typeface="Inter ExtraBold"/>
                <a:sym typeface="Inter ExtraBold"/>
              </a:defRPr>
            </a:lvl2pPr>
            <a:lvl3pPr lvl="2" rtl="0" algn="ctr">
              <a:buNone/>
              <a:defRPr sz="700">
                <a:solidFill>
                  <a:schemeClr val="accent1"/>
                </a:solidFill>
                <a:latin typeface="Inter ExtraBold"/>
                <a:ea typeface="Inter ExtraBold"/>
                <a:cs typeface="Inter ExtraBold"/>
                <a:sym typeface="Inter ExtraBold"/>
              </a:defRPr>
            </a:lvl3pPr>
            <a:lvl4pPr lvl="3" rtl="0" algn="ctr">
              <a:buNone/>
              <a:defRPr sz="700">
                <a:solidFill>
                  <a:schemeClr val="accent1"/>
                </a:solidFill>
                <a:latin typeface="Inter ExtraBold"/>
                <a:ea typeface="Inter ExtraBold"/>
                <a:cs typeface="Inter ExtraBold"/>
                <a:sym typeface="Inter ExtraBold"/>
              </a:defRPr>
            </a:lvl4pPr>
            <a:lvl5pPr lvl="4" rtl="0" algn="ctr">
              <a:buNone/>
              <a:defRPr sz="700">
                <a:solidFill>
                  <a:schemeClr val="accent1"/>
                </a:solidFill>
                <a:latin typeface="Inter ExtraBold"/>
                <a:ea typeface="Inter ExtraBold"/>
                <a:cs typeface="Inter ExtraBold"/>
                <a:sym typeface="Inter ExtraBold"/>
              </a:defRPr>
            </a:lvl5pPr>
            <a:lvl6pPr lvl="5" rtl="0" algn="ctr">
              <a:buNone/>
              <a:defRPr sz="700">
                <a:solidFill>
                  <a:schemeClr val="accent1"/>
                </a:solidFill>
                <a:latin typeface="Inter ExtraBold"/>
                <a:ea typeface="Inter ExtraBold"/>
                <a:cs typeface="Inter ExtraBold"/>
                <a:sym typeface="Inter ExtraBold"/>
              </a:defRPr>
            </a:lvl6pPr>
            <a:lvl7pPr lvl="6" rtl="0" algn="ctr">
              <a:buNone/>
              <a:defRPr sz="700">
                <a:solidFill>
                  <a:schemeClr val="accent1"/>
                </a:solidFill>
                <a:latin typeface="Inter ExtraBold"/>
                <a:ea typeface="Inter ExtraBold"/>
                <a:cs typeface="Inter ExtraBold"/>
                <a:sym typeface="Inter ExtraBold"/>
              </a:defRPr>
            </a:lvl7pPr>
            <a:lvl8pPr lvl="7" rtl="0" algn="ctr">
              <a:buNone/>
              <a:defRPr sz="700">
                <a:solidFill>
                  <a:schemeClr val="accent1"/>
                </a:solidFill>
                <a:latin typeface="Inter ExtraBold"/>
                <a:ea typeface="Inter ExtraBold"/>
                <a:cs typeface="Inter ExtraBold"/>
                <a:sym typeface="Inter ExtraBold"/>
              </a:defRPr>
            </a:lvl8pPr>
            <a:lvl9pPr lvl="8" rtl="0"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63" name="Google Shape;63;p10"/>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64" name="Google Shape;64;p10"/>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pic>
        <p:nvPicPr>
          <p:cNvPr id="65" name="Google Shape;65;p10"/>
          <p:cNvPicPr preferRelativeResize="0"/>
          <p:nvPr/>
        </p:nvPicPr>
        <p:blipFill>
          <a:blip r:embed="rId2">
            <a:alphaModFix/>
          </a:blip>
          <a:stretch>
            <a:fillRect/>
          </a:stretch>
        </p:blipFill>
        <p:spPr>
          <a:xfrm>
            <a:off x="4580925" y="1074300"/>
            <a:ext cx="5884677" cy="3640576"/>
          </a:xfrm>
          <a:prstGeom prst="rect">
            <a:avLst/>
          </a:prstGeom>
          <a:noFill/>
          <a:ln>
            <a:noFill/>
          </a:ln>
        </p:spPr>
      </p:pic>
      <p:sp>
        <p:nvSpPr>
          <p:cNvPr id="66" name="Google Shape;66;p10"/>
          <p:cNvSpPr/>
          <p:nvPr>
            <p:ph idx="2" type="pic"/>
          </p:nvPr>
        </p:nvSpPr>
        <p:spPr>
          <a:xfrm>
            <a:off x="5291706" y="1507920"/>
            <a:ext cx="4463100" cy="2773200"/>
          </a:xfrm>
          <a:prstGeom prst="roundRect">
            <a:avLst>
              <a:gd fmla="val 0" name="adj"/>
            </a:avLst>
          </a:prstGeom>
          <a:noFill/>
          <a:ln>
            <a:noFill/>
          </a:ln>
        </p:spPr>
      </p:sp>
      <p:pic>
        <p:nvPicPr>
          <p:cNvPr id="67" name="Google Shape;67;p10"/>
          <p:cNvPicPr preferRelativeResize="0"/>
          <p:nvPr/>
        </p:nvPicPr>
        <p:blipFill rotWithShape="1">
          <a:blip r:embed="rId3">
            <a:alphaModFix/>
          </a:blip>
          <a:srcRect b="35546" l="0" r="0" t="35546"/>
          <a:stretch/>
        </p:blipFill>
        <p:spPr>
          <a:xfrm rot="5400000">
            <a:off x="-125424" y="617226"/>
            <a:ext cx="609600" cy="175149"/>
          </a:xfrm>
          <a:prstGeom prst="rect">
            <a:avLst/>
          </a:prstGeom>
          <a:noFill/>
          <a:ln>
            <a:noFill/>
          </a:ln>
        </p:spPr>
      </p:pic>
      <p:sp>
        <p:nvSpPr>
          <p:cNvPr id="68" name="Google Shape;68;p10"/>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cSld name="TITLE_ONLY_1_2">
    <p:spTree>
      <p:nvGrpSpPr>
        <p:cNvPr id="736" name="Shape 736"/>
        <p:cNvGrpSpPr/>
        <p:nvPr/>
      </p:nvGrpSpPr>
      <p:grpSpPr>
        <a:xfrm>
          <a:off x="0" y="0"/>
          <a:ext cx="0" cy="0"/>
          <a:chOff x="0" y="0"/>
          <a:chExt cx="0" cy="0"/>
        </a:xfrm>
      </p:grpSpPr>
      <p:sp>
        <p:nvSpPr>
          <p:cNvPr id="737" name="Google Shape;737;p9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38" name="Google Shape;738;p92"/>
          <p:cNvPicPr preferRelativeResize="0"/>
          <p:nvPr/>
        </p:nvPicPr>
        <p:blipFill rotWithShape="1">
          <a:blip r:embed="rId2">
            <a:alphaModFix/>
          </a:blip>
          <a:srcRect b="0" l="0" r="0" t="0"/>
          <a:stretch/>
        </p:blipFill>
        <p:spPr>
          <a:xfrm>
            <a:off x="4542825" y="713475"/>
            <a:ext cx="3716549" cy="3716549"/>
          </a:xfrm>
          <a:prstGeom prst="rect">
            <a:avLst/>
          </a:prstGeom>
          <a:noFill/>
          <a:ln>
            <a:noFill/>
          </a:ln>
        </p:spPr>
      </p:pic>
      <p:sp>
        <p:nvSpPr>
          <p:cNvPr id="739" name="Google Shape;739;p92"/>
          <p:cNvSpPr/>
          <p:nvPr>
            <p:ph idx="2" type="pic"/>
          </p:nvPr>
        </p:nvSpPr>
        <p:spPr>
          <a:xfrm>
            <a:off x="4882125" y="1052775"/>
            <a:ext cx="3038100" cy="3038100"/>
          </a:xfrm>
          <a:prstGeom prst="ellipse">
            <a:avLst/>
          </a:prstGeom>
          <a:noFill/>
          <a:ln>
            <a:noFill/>
          </a:ln>
        </p:spPr>
      </p:sp>
      <p:sp>
        <p:nvSpPr>
          <p:cNvPr id="740" name="Google Shape;740;p92"/>
          <p:cNvSpPr txBox="1"/>
          <p:nvPr>
            <p:ph type="title"/>
          </p:nvPr>
        </p:nvSpPr>
        <p:spPr>
          <a:xfrm>
            <a:off x="635700" y="1356125"/>
            <a:ext cx="3484200" cy="3936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41" name="Google Shape;741;p92"/>
          <p:cNvSpPr txBox="1"/>
          <p:nvPr>
            <p:ph idx="1" type="subTitle"/>
          </p:nvPr>
        </p:nvSpPr>
        <p:spPr>
          <a:xfrm>
            <a:off x="635700" y="1888725"/>
            <a:ext cx="34842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p:cSld name="TITLE_ONLY_1_2_1">
    <p:spTree>
      <p:nvGrpSpPr>
        <p:cNvPr id="742" name="Shape 742"/>
        <p:cNvGrpSpPr/>
        <p:nvPr/>
      </p:nvGrpSpPr>
      <p:grpSpPr>
        <a:xfrm>
          <a:off x="0" y="0"/>
          <a:ext cx="0" cy="0"/>
          <a:chOff x="0" y="0"/>
          <a:chExt cx="0" cy="0"/>
        </a:xfrm>
      </p:grpSpPr>
      <p:sp>
        <p:nvSpPr>
          <p:cNvPr id="743" name="Google Shape;743;p9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sp>
        <p:nvSpPr>
          <p:cNvPr id="744" name="Google Shape;744;p93"/>
          <p:cNvSpPr txBox="1"/>
          <p:nvPr>
            <p:ph type="title"/>
          </p:nvPr>
        </p:nvSpPr>
        <p:spPr>
          <a:xfrm>
            <a:off x="635700" y="1356125"/>
            <a:ext cx="3484200" cy="3936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45" name="Google Shape;745;p93"/>
          <p:cNvSpPr txBox="1"/>
          <p:nvPr>
            <p:ph idx="1" type="subTitle"/>
          </p:nvPr>
        </p:nvSpPr>
        <p:spPr>
          <a:xfrm>
            <a:off x="635700" y="1888725"/>
            <a:ext cx="34842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46" name="Google Shape;746;p93"/>
          <p:cNvSpPr/>
          <p:nvPr>
            <p:ph idx="2" type="pic"/>
          </p:nvPr>
        </p:nvSpPr>
        <p:spPr>
          <a:xfrm>
            <a:off x="4618575" y="0"/>
            <a:ext cx="4525500" cy="5143500"/>
          </a:xfrm>
          <a:prstGeom prst="rect">
            <a:avLst/>
          </a:prstGeom>
          <a:noFill/>
          <a:ln>
            <a:noFill/>
          </a:ln>
        </p:spPr>
      </p:sp>
      <p:pic>
        <p:nvPicPr>
          <p:cNvPr id="747" name="Google Shape;747;p93"/>
          <p:cNvPicPr preferRelativeResize="0"/>
          <p:nvPr/>
        </p:nvPicPr>
        <p:blipFill>
          <a:blip r:embed="rId2">
            <a:alphaModFix/>
          </a:blip>
          <a:stretch>
            <a:fillRect/>
          </a:stretch>
        </p:blipFill>
        <p:spPr>
          <a:xfrm rot="-5400000">
            <a:off x="1999663" y="2525776"/>
            <a:ext cx="5144674" cy="93125"/>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p:cSld name="TITLE_ONLY_7">
    <p:spTree>
      <p:nvGrpSpPr>
        <p:cNvPr id="748" name="Shape 748"/>
        <p:cNvGrpSpPr/>
        <p:nvPr/>
      </p:nvGrpSpPr>
      <p:grpSpPr>
        <a:xfrm>
          <a:off x="0" y="0"/>
          <a:ext cx="0" cy="0"/>
          <a:chOff x="0" y="0"/>
          <a:chExt cx="0" cy="0"/>
        </a:xfrm>
      </p:grpSpPr>
      <p:sp>
        <p:nvSpPr>
          <p:cNvPr id="749" name="Google Shape;749;p94"/>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50" name="Google Shape;750;p94"/>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51" name="Google Shape;751;p9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52" name="Google Shape;752;p94"/>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53" name="Google Shape;753;p94"/>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94"/>
          <p:cNvSpPr/>
          <p:nvPr>
            <p:ph idx="2" type="pic"/>
          </p:nvPr>
        </p:nvSpPr>
        <p:spPr>
          <a:xfrm>
            <a:off x="626925" y="2929500"/>
            <a:ext cx="576300" cy="576300"/>
          </a:xfrm>
          <a:prstGeom prst="ellipse">
            <a:avLst/>
          </a:prstGeom>
          <a:noFill/>
          <a:ln>
            <a:noFill/>
          </a:ln>
        </p:spPr>
      </p:sp>
      <p:sp>
        <p:nvSpPr>
          <p:cNvPr id="755" name="Google Shape;755;p94"/>
          <p:cNvSpPr/>
          <p:nvPr>
            <p:ph idx="3" type="pic"/>
          </p:nvPr>
        </p:nvSpPr>
        <p:spPr>
          <a:xfrm>
            <a:off x="3485125" y="2929500"/>
            <a:ext cx="576300" cy="576300"/>
          </a:xfrm>
          <a:prstGeom prst="ellipse">
            <a:avLst/>
          </a:prstGeom>
          <a:noFill/>
          <a:ln>
            <a:noFill/>
          </a:ln>
        </p:spPr>
      </p:sp>
      <p:sp>
        <p:nvSpPr>
          <p:cNvPr id="756" name="Google Shape;756;p94"/>
          <p:cNvSpPr/>
          <p:nvPr>
            <p:ph idx="4" type="pic"/>
          </p:nvPr>
        </p:nvSpPr>
        <p:spPr>
          <a:xfrm>
            <a:off x="6343325" y="2929500"/>
            <a:ext cx="576300" cy="576300"/>
          </a:xfrm>
          <a:prstGeom prst="ellipse">
            <a:avLst/>
          </a:prstGeom>
          <a:noFill/>
          <a:ln>
            <a:noFill/>
          </a:ln>
        </p:spPr>
      </p:sp>
      <p:sp>
        <p:nvSpPr>
          <p:cNvPr id="757" name="Google Shape;757;p94"/>
          <p:cNvSpPr/>
          <p:nvPr>
            <p:ph idx="5" type="pic"/>
          </p:nvPr>
        </p:nvSpPr>
        <p:spPr>
          <a:xfrm>
            <a:off x="3288850" y="1461025"/>
            <a:ext cx="972900" cy="972900"/>
          </a:xfrm>
          <a:prstGeom prst="roundRect">
            <a:avLst>
              <a:gd fmla="val 16667" name="adj"/>
            </a:avLst>
          </a:prstGeom>
          <a:noFill/>
          <a:ln>
            <a:noFill/>
          </a:ln>
          <a:effectLst>
            <a:outerShdw blurRad="214313" rotWithShape="0" algn="bl" dir="5100000" dist="95250">
              <a:srgbClr val="000000">
                <a:alpha val="10000"/>
              </a:srgbClr>
            </a:outerShdw>
          </a:effectLst>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1">
  <p:cSld name="TITLE_ONLY_7_1">
    <p:spTree>
      <p:nvGrpSpPr>
        <p:cNvPr id="758" name="Shape 758"/>
        <p:cNvGrpSpPr/>
        <p:nvPr/>
      </p:nvGrpSpPr>
      <p:grpSpPr>
        <a:xfrm>
          <a:off x="0" y="0"/>
          <a:ext cx="0" cy="0"/>
          <a:chOff x="0" y="0"/>
          <a:chExt cx="0" cy="0"/>
        </a:xfrm>
      </p:grpSpPr>
      <p:sp>
        <p:nvSpPr>
          <p:cNvPr id="759" name="Google Shape;759;p95"/>
          <p:cNvSpPr/>
          <p:nvPr>
            <p:ph idx="2" type="pic"/>
          </p:nvPr>
        </p:nvSpPr>
        <p:spPr>
          <a:xfrm>
            <a:off x="-1293250" y="1978900"/>
            <a:ext cx="4536000" cy="4536000"/>
          </a:xfrm>
          <a:prstGeom prst="ellipse">
            <a:avLst/>
          </a:prstGeom>
          <a:noFill/>
          <a:ln>
            <a:noFill/>
          </a:ln>
        </p:spPr>
      </p:sp>
      <p:sp>
        <p:nvSpPr>
          <p:cNvPr id="760" name="Google Shape;760;p95"/>
          <p:cNvSpPr txBox="1"/>
          <p:nvPr>
            <p:ph type="title"/>
          </p:nvPr>
        </p:nvSpPr>
        <p:spPr>
          <a:xfrm>
            <a:off x="427200" y="427200"/>
            <a:ext cx="82134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61" name="Google Shape;761;p95"/>
          <p:cNvSpPr txBox="1"/>
          <p:nvPr>
            <p:ph idx="1" type="subTitle"/>
          </p:nvPr>
        </p:nvSpPr>
        <p:spPr>
          <a:xfrm>
            <a:off x="427200" y="820800"/>
            <a:ext cx="8007300" cy="253500"/>
          </a:xfrm>
          <a:prstGeom prst="rect">
            <a:avLst/>
          </a:prstGeom>
        </p:spPr>
        <p:txBody>
          <a:bodyPr anchorCtr="0" anchor="t" bIns="0" lIns="0" spcFirstLastPara="1" rIns="0" wrap="square" tIns="0">
            <a:spAutoFit/>
          </a:bodyPr>
          <a:lstStyle>
            <a:lvl1pPr lvl="0">
              <a:lnSpc>
                <a:spcPct val="80000"/>
              </a:lnSpc>
              <a:spcBef>
                <a:spcPts val="500"/>
              </a:spcBef>
              <a:spcAft>
                <a:spcPts val="0"/>
              </a:spcAft>
              <a:buClr>
                <a:schemeClr val="dk2"/>
              </a:buClr>
              <a:buSzPts val="1400"/>
              <a:buNone/>
              <a:defRPr sz="1400">
                <a:solidFill>
                  <a:schemeClr val="dk2"/>
                </a:solidFill>
              </a:defRPr>
            </a:lvl1pPr>
            <a:lvl2pPr lvl="1">
              <a:lnSpc>
                <a:spcPct val="80000"/>
              </a:lnSpc>
              <a:spcBef>
                <a:spcPts val="500"/>
              </a:spcBef>
              <a:spcAft>
                <a:spcPts val="0"/>
              </a:spcAft>
              <a:buClr>
                <a:schemeClr val="dk2"/>
              </a:buClr>
              <a:buSzPts val="1400"/>
              <a:buNone/>
              <a:defRPr sz="1400">
                <a:solidFill>
                  <a:schemeClr val="dk2"/>
                </a:solidFill>
              </a:defRPr>
            </a:lvl2pPr>
            <a:lvl3pPr lvl="2">
              <a:lnSpc>
                <a:spcPct val="80000"/>
              </a:lnSpc>
              <a:spcBef>
                <a:spcPts val="500"/>
              </a:spcBef>
              <a:spcAft>
                <a:spcPts val="0"/>
              </a:spcAft>
              <a:buClr>
                <a:schemeClr val="dk2"/>
              </a:buClr>
              <a:buSzPts val="1400"/>
              <a:buNone/>
              <a:defRPr sz="1400">
                <a:solidFill>
                  <a:schemeClr val="dk2"/>
                </a:solidFill>
              </a:defRPr>
            </a:lvl3pPr>
            <a:lvl4pPr lvl="3">
              <a:lnSpc>
                <a:spcPct val="80000"/>
              </a:lnSpc>
              <a:spcBef>
                <a:spcPts val="500"/>
              </a:spcBef>
              <a:spcAft>
                <a:spcPts val="0"/>
              </a:spcAft>
              <a:buClr>
                <a:schemeClr val="dk2"/>
              </a:buClr>
              <a:buSzPts val="1400"/>
              <a:buNone/>
              <a:defRPr sz="1400">
                <a:solidFill>
                  <a:schemeClr val="dk2"/>
                </a:solidFill>
              </a:defRPr>
            </a:lvl4pPr>
            <a:lvl5pPr lvl="4">
              <a:lnSpc>
                <a:spcPct val="80000"/>
              </a:lnSpc>
              <a:spcBef>
                <a:spcPts val="500"/>
              </a:spcBef>
              <a:spcAft>
                <a:spcPts val="0"/>
              </a:spcAft>
              <a:buClr>
                <a:schemeClr val="dk2"/>
              </a:buClr>
              <a:buSzPts val="1400"/>
              <a:buNone/>
              <a:defRPr sz="1400">
                <a:solidFill>
                  <a:schemeClr val="dk2"/>
                </a:solidFill>
              </a:defRPr>
            </a:lvl5pPr>
            <a:lvl6pPr lvl="5">
              <a:lnSpc>
                <a:spcPct val="80000"/>
              </a:lnSpc>
              <a:spcBef>
                <a:spcPts val="500"/>
              </a:spcBef>
              <a:spcAft>
                <a:spcPts val="0"/>
              </a:spcAft>
              <a:buClr>
                <a:schemeClr val="dk2"/>
              </a:buClr>
              <a:buSzPts val="1400"/>
              <a:buNone/>
              <a:defRPr sz="1400">
                <a:solidFill>
                  <a:schemeClr val="dk2"/>
                </a:solidFill>
              </a:defRPr>
            </a:lvl6pPr>
            <a:lvl7pPr lvl="6">
              <a:lnSpc>
                <a:spcPct val="80000"/>
              </a:lnSpc>
              <a:spcBef>
                <a:spcPts val="500"/>
              </a:spcBef>
              <a:spcAft>
                <a:spcPts val="0"/>
              </a:spcAft>
              <a:buClr>
                <a:schemeClr val="dk2"/>
              </a:buClr>
              <a:buSzPts val="1400"/>
              <a:buNone/>
              <a:defRPr sz="1400">
                <a:solidFill>
                  <a:schemeClr val="dk2"/>
                </a:solidFill>
              </a:defRPr>
            </a:lvl7pPr>
            <a:lvl8pPr lvl="7">
              <a:lnSpc>
                <a:spcPct val="80000"/>
              </a:lnSpc>
              <a:spcBef>
                <a:spcPts val="500"/>
              </a:spcBef>
              <a:spcAft>
                <a:spcPts val="0"/>
              </a:spcAft>
              <a:buClr>
                <a:schemeClr val="dk2"/>
              </a:buClr>
              <a:buSzPts val="1400"/>
              <a:buNone/>
              <a:defRPr sz="1400">
                <a:solidFill>
                  <a:schemeClr val="dk2"/>
                </a:solidFill>
              </a:defRPr>
            </a:lvl8pPr>
            <a:lvl9pPr lvl="8">
              <a:lnSpc>
                <a:spcPct val="80000"/>
              </a:lnSpc>
              <a:spcBef>
                <a:spcPts val="500"/>
              </a:spcBef>
              <a:spcAft>
                <a:spcPts val="500"/>
              </a:spcAft>
              <a:buClr>
                <a:schemeClr val="dk2"/>
              </a:buClr>
              <a:buSzPts val="1400"/>
              <a:buNone/>
              <a:defRPr sz="1400">
                <a:solidFill>
                  <a:schemeClr val="dk2"/>
                </a:solidFill>
              </a:defRPr>
            </a:lvl9pPr>
          </a:lstStyle>
          <a:p/>
        </p:txBody>
      </p:sp>
      <p:sp>
        <p:nvSpPr>
          <p:cNvPr id="762" name="Google Shape;762;p9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63" name="Google Shape;763;p95"/>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64" name="Google Shape;764;p95"/>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
  <p:cSld name="TITLE_ONLY_7_1_1">
    <p:spTree>
      <p:nvGrpSpPr>
        <p:cNvPr id="765" name="Shape 765"/>
        <p:cNvGrpSpPr/>
        <p:nvPr/>
      </p:nvGrpSpPr>
      <p:grpSpPr>
        <a:xfrm>
          <a:off x="0" y="0"/>
          <a:ext cx="0" cy="0"/>
          <a:chOff x="0" y="0"/>
          <a:chExt cx="0" cy="0"/>
        </a:xfrm>
      </p:grpSpPr>
      <p:sp>
        <p:nvSpPr>
          <p:cNvPr id="766" name="Google Shape;766;p96"/>
          <p:cNvSpPr txBox="1"/>
          <p:nvPr>
            <p:ph type="title"/>
          </p:nvPr>
        </p:nvSpPr>
        <p:spPr>
          <a:xfrm>
            <a:off x="427200" y="1860800"/>
            <a:ext cx="2397300" cy="393600"/>
          </a:xfrm>
          <a:prstGeom prst="rect">
            <a:avLst/>
          </a:prstGeom>
        </p:spPr>
        <p:txBody>
          <a:bodyPr anchorCtr="0" anchor="t" bIns="0" lIns="0" spcFirstLastPara="1" rIns="0" wrap="square" tIns="0">
            <a:spAutoFit/>
          </a:bodyPr>
          <a:lstStyle>
            <a:lvl1pPr lvl="0">
              <a:lnSpc>
                <a:spcPct val="80000"/>
              </a:lnSpc>
              <a:spcBef>
                <a:spcPts val="0"/>
              </a:spcBef>
              <a:spcAft>
                <a:spcPts val="0"/>
              </a:spcAft>
              <a:buClr>
                <a:schemeClr val="lt2"/>
              </a:buClr>
              <a:buSzPts val="2400"/>
              <a:buNone/>
              <a:defRPr>
                <a:solidFill>
                  <a:schemeClr val="lt2"/>
                </a:solidFill>
              </a:defRPr>
            </a:lvl1pPr>
            <a:lvl2pPr lvl="1">
              <a:lnSpc>
                <a:spcPct val="80000"/>
              </a:lnSpc>
              <a:spcBef>
                <a:spcPts val="0"/>
              </a:spcBef>
              <a:spcAft>
                <a:spcPts val="0"/>
              </a:spcAft>
              <a:buSzPts val="2800"/>
              <a:buNone/>
              <a:defRPr/>
            </a:lvl2pPr>
            <a:lvl3pPr lvl="2">
              <a:lnSpc>
                <a:spcPct val="80000"/>
              </a:lnSpc>
              <a:spcBef>
                <a:spcPts val="0"/>
              </a:spcBef>
              <a:spcAft>
                <a:spcPts val="0"/>
              </a:spcAft>
              <a:buSzPts val="2800"/>
              <a:buNone/>
              <a:defRPr/>
            </a:lvl3pPr>
            <a:lvl4pPr lvl="3">
              <a:lnSpc>
                <a:spcPct val="80000"/>
              </a:lnSpc>
              <a:spcBef>
                <a:spcPts val="0"/>
              </a:spcBef>
              <a:spcAft>
                <a:spcPts val="0"/>
              </a:spcAft>
              <a:buSzPts val="2800"/>
              <a:buNone/>
              <a:defRPr/>
            </a:lvl4pPr>
            <a:lvl5pPr lvl="4">
              <a:lnSpc>
                <a:spcPct val="80000"/>
              </a:lnSpc>
              <a:spcBef>
                <a:spcPts val="0"/>
              </a:spcBef>
              <a:spcAft>
                <a:spcPts val="0"/>
              </a:spcAft>
              <a:buSzPts val="2800"/>
              <a:buNone/>
              <a:defRPr/>
            </a:lvl5pPr>
            <a:lvl6pPr lvl="5">
              <a:lnSpc>
                <a:spcPct val="80000"/>
              </a:lnSpc>
              <a:spcBef>
                <a:spcPts val="0"/>
              </a:spcBef>
              <a:spcAft>
                <a:spcPts val="0"/>
              </a:spcAft>
              <a:buSzPts val="2800"/>
              <a:buNone/>
              <a:defRPr/>
            </a:lvl6pPr>
            <a:lvl7pPr lvl="6">
              <a:lnSpc>
                <a:spcPct val="80000"/>
              </a:lnSpc>
              <a:spcBef>
                <a:spcPts val="0"/>
              </a:spcBef>
              <a:spcAft>
                <a:spcPts val="0"/>
              </a:spcAft>
              <a:buSzPts val="2800"/>
              <a:buNone/>
              <a:defRPr/>
            </a:lvl7pPr>
            <a:lvl8pPr lvl="7">
              <a:lnSpc>
                <a:spcPct val="80000"/>
              </a:lnSpc>
              <a:spcBef>
                <a:spcPts val="0"/>
              </a:spcBef>
              <a:spcAft>
                <a:spcPts val="0"/>
              </a:spcAft>
              <a:buSzPts val="2800"/>
              <a:buNone/>
              <a:defRPr/>
            </a:lvl8pPr>
            <a:lvl9pPr lvl="8">
              <a:lnSpc>
                <a:spcPct val="80000"/>
              </a:lnSpc>
              <a:spcBef>
                <a:spcPts val="0"/>
              </a:spcBef>
              <a:spcAft>
                <a:spcPts val="0"/>
              </a:spcAft>
              <a:buSzPts val="2800"/>
              <a:buNone/>
              <a:defRPr/>
            </a:lvl9pPr>
          </a:lstStyle>
          <a:p/>
        </p:txBody>
      </p:sp>
      <p:sp>
        <p:nvSpPr>
          <p:cNvPr id="767" name="Google Shape;767;p96"/>
          <p:cNvSpPr txBox="1"/>
          <p:nvPr>
            <p:ph idx="1" type="subTitle"/>
          </p:nvPr>
        </p:nvSpPr>
        <p:spPr>
          <a:xfrm>
            <a:off x="427200" y="2284200"/>
            <a:ext cx="2697600" cy="253500"/>
          </a:xfrm>
          <a:prstGeom prst="rect">
            <a:avLst/>
          </a:prstGeom>
        </p:spPr>
        <p:txBody>
          <a:bodyPr anchorCtr="0" anchor="t" bIns="0" lIns="0" spcFirstLastPara="1" rIns="0" wrap="square" tIns="0">
            <a:spAutoFit/>
          </a:bodyPr>
          <a:lstStyle>
            <a:lvl1pPr lvl="0">
              <a:lnSpc>
                <a:spcPct val="100000"/>
              </a:lnSpc>
              <a:spcBef>
                <a:spcPts val="500"/>
              </a:spcBef>
              <a:spcAft>
                <a:spcPts val="0"/>
              </a:spcAft>
              <a:buClr>
                <a:schemeClr val="lt2"/>
              </a:buClr>
              <a:buSzPts val="1200"/>
              <a:buNone/>
              <a:defRPr sz="1200">
                <a:solidFill>
                  <a:schemeClr val="lt2"/>
                </a:solidFill>
              </a:defRPr>
            </a:lvl1pPr>
            <a:lvl2pPr lvl="1">
              <a:lnSpc>
                <a:spcPct val="100000"/>
              </a:lnSpc>
              <a:spcBef>
                <a:spcPts val="500"/>
              </a:spcBef>
              <a:spcAft>
                <a:spcPts val="0"/>
              </a:spcAft>
              <a:buClr>
                <a:schemeClr val="lt2"/>
              </a:buClr>
              <a:buSzPts val="1200"/>
              <a:buNone/>
              <a:defRPr>
                <a:solidFill>
                  <a:schemeClr val="lt2"/>
                </a:solidFill>
              </a:defRPr>
            </a:lvl2pPr>
            <a:lvl3pPr lvl="2">
              <a:lnSpc>
                <a:spcPct val="100000"/>
              </a:lnSpc>
              <a:spcBef>
                <a:spcPts val="500"/>
              </a:spcBef>
              <a:spcAft>
                <a:spcPts val="0"/>
              </a:spcAft>
              <a:buClr>
                <a:schemeClr val="lt2"/>
              </a:buClr>
              <a:buSzPts val="1200"/>
              <a:buNone/>
              <a:defRPr>
                <a:solidFill>
                  <a:schemeClr val="lt2"/>
                </a:solidFill>
              </a:defRPr>
            </a:lvl3pPr>
            <a:lvl4pPr lvl="3">
              <a:lnSpc>
                <a:spcPct val="100000"/>
              </a:lnSpc>
              <a:spcBef>
                <a:spcPts val="500"/>
              </a:spcBef>
              <a:spcAft>
                <a:spcPts val="0"/>
              </a:spcAft>
              <a:buClr>
                <a:schemeClr val="lt2"/>
              </a:buClr>
              <a:buSzPts val="1200"/>
              <a:buNone/>
              <a:defRPr>
                <a:solidFill>
                  <a:schemeClr val="lt2"/>
                </a:solidFill>
              </a:defRPr>
            </a:lvl4pPr>
            <a:lvl5pPr lvl="4">
              <a:lnSpc>
                <a:spcPct val="100000"/>
              </a:lnSpc>
              <a:spcBef>
                <a:spcPts val="500"/>
              </a:spcBef>
              <a:spcAft>
                <a:spcPts val="0"/>
              </a:spcAft>
              <a:buClr>
                <a:schemeClr val="lt2"/>
              </a:buClr>
              <a:buSzPts val="1200"/>
              <a:buNone/>
              <a:defRPr>
                <a:solidFill>
                  <a:schemeClr val="lt2"/>
                </a:solidFill>
              </a:defRPr>
            </a:lvl5pPr>
            <a:lvl6pPr lvl="5">
              <a:lnSpc>
                <a:spcPct val="100000"/>
              </a:lnSpc>
              <a:spcBef>
                <a:spcPts val="500"/>
              </a:spcBef>
              <a:spcAft>
                <a:spcPts val="0"/>
              </a:spcAft>
              <a:buClr>
                <a:schemeClr val="lt2"/>
              </a:buClr>
              <a:buSzPts val="1200"/>
              <a:buNone/>
              <a:defRPr>
                <a:solidFill>
                  <a:schemeClr val="lt2"/>
                </a:solidFill>
              </a:defRPr>
            </a:lvl6pPr>
            <a:lvl7pPr lvl="6">
              <a:lnSpc>
                <a:spcPct val="100000"/>
              </a:lnSpc>
              <a:spcBef>
                <a:spcPts val="500"/>
              </a:spcBef>
              <a:spcAft>
                <a:spcPts val="0"/>
              </a:spcAft>
              <a:buClr>
                <a:schemeClr val="lt2"/>
              </a:buClr>
              <a:buSzPts val="1200"/>
              <a:buNone/>
              <a:defRPr>
                <a:solidFill>
                  <a:schemeClr val="lt2"/>
                </a:solidFill>
              </a:defRPr>
            </a:lvl7pPr>
            <a:lvl8pPr lvl="7">
              <a:lnSpc>
                <a:spcPct val="100000"/>
              </a:lnSpc>
              <a:spcBef>
                <a:spcPts val="500"/>
              </a:spcBef>
              <a:spcAft>
                <a:spcPts val="0"/>
              </a:spcAft>
              <a:buClr>
                <a:schemeClr val="lt2"/>
              </a:buClr>
              <a:buSzPts val="1200"/>
              <a:buNone/>
              <a:defRPr>
                <a:solidFill>
                  <a:schemeClr val="lt2"/>
                </a:solidFill>
              </a:defRPr>
            </a:lvl8pPr>
            <a:lvl9pPr lvl="8">
              <a:lnSpc>
                <a:spcPct val="100000"/>
              </a:lnSpc>
              <a:spcBef>
                <a:spcPts val="500"/>
              </a:spcBef>
              <a:spcAft>
                <a:spcPts val="500"/>
              </a:spcAft>
              <a:buClr>
                <a:schemeClr val="lt2"/>
              </a:buClr>
              <a:buSzPts val="1200"/>
              <a:buNone/>
              <a:defRPr>
                <a:solidFill>
                  <a:schemeClr val="lt2"/>
                </a:solidFill>
              </a:defRPr>
            </a:lvl9pPr>
          </a:lstStyle>
          <a:p/>
        </p:txBody>
      </p:sp>
      <p:sp>
        <p:nvSpPr>
          <p:cNvPr id="768" name="Google Shape;768;p96"/>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a:p>
        </p:txBody>
      </p:sp>
      <p:pic>
        <p:nvPicPr>
          <p:cNvPr id="769" name="Google Shape;769;p96"/>
          <p:cNvPicPr preferRelativeResize="0"/>
          <p:nvPr/>
        </p:nvPicPr>
        <p:blipFill rotWithShape="1">
          <a:blip r:embed="rId2">
            <a:alphaModFix/>
          </a:blip>
          <a:srcRect b="35546" l="0" r="0" t="35546"/>
          <a:stretch/>
        </p:blipFill>
        <p:spPr>
          <a:xfrm rot="5400000">
            <a:off x="-125424" y="617226"/>
            <a:ext cx="609600" cy="175149"/>
          </a:xfrm>
          <a:prstGeom prst="rect">
            <a:avLst/>
          </a:prstGeom>
          <a:noFill/>
          <a:ln>
            <a:noFill/>
          </a:ln>
        </p:spPr>
      </p:pic>
      <p:sp>
        <p:nvSpPr>
          <p:cNvPr id="770" name="Google Shape;770;p96"/>
          <p:cNvSpPr/>
          <p:nvPr/>
        </p:nvSpPr>
        <p:spPr>
          <a:xfrm>
            <a:off x="0" y="437250"/>
            <a:ext cx="155400" cy="534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96"/>
          <p:cNvSpPr/>
          <p:nvPr>
            <p:ph idx="2" type="pic"/>
          </p:nvPr>
        </p:nvSpPr>
        <p:spPr>
          <a:xfrm>
            <a:off x="427200" y="428625"/>
            <a:ext cx="1197000" cy="1197000"/>
          </a:xfrm>
          <a:prstGeom prst="roundRect">
            <a:avLst>
              <a:gd fmla="val 16667" name="adj"/>
            </a:avLst>
          </a:prstGeom>
          <a:noFill/>
          <a:ln>
            <a:noFill/>
          </a:ln>
          <a:effectLst>
            <a:outerShdw blurRad="214313" rotWithShape="0" algn="bl" dir="5100000" dist="95250">
              <a:srgbClr val="000000">
                <a:alpha val="10000"/>
              </a:srgbClr>
            </a:outerShdw>
          </a:effectLst>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p:cSld name="Diapositive de titre">
    <p:bg>
      <p:bgPr>
        <a:gradFill>
          <a:gsLst>
            <a:gs pos="0">
              <a:srgbClr val="EBEDF2"/>
            </a:gs>
            <a:gs pos="100000">
              <a:srgbClr val="BFC3D1"/>
            </a:gs>
          </a:gsLst>
          <a:lin ang="3600008" scaled="0"/>
        </a:gradFill>
      </p:bgPr>
    </p:bg>
    <p:spTree>
      <p:nvGrpSpPr>
        <p:cNvPr id="772" name="Shape 772"/>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1 1 1">
  <p:cSld name="CUSTOM_3_1_1_3">
    <p:bg>
      <p:bgPr>
        <a:solidFill>
          <a:schemeClr val="lt2"/>
        </a:solidFill>
      </p:bgPr>
    </p:bg>
    <p:spTree>
      <p:nvGrpSpPr>
        <p:cNvPr id="773" name="Shape 773"/>
        <p:cNvGrpSpPr/>
        <p:nvPr/>
      </p:nvGrpSpPr>
      <p:grpSpPr>
        <a:xfrm>
          <a:off x="0" y="0"/>
          <a:ext cx="0" cy="0"/>
          <a:chOff x="0" y="0"/>
          <a:chExt cx="0" cy="0"/>
        </a:xfrm>
      </p:grpSpPr>
      <p:pic>
        <p:nvPicPr>
          <p:cNvPr id="774" name="Google Shape;774;p98"/>
          <p:cNvPicPr preferRelativeResize="0"/>
          <p:nvPr/>
        </p:nvPicPr>
        <p:blipFill rotWithShape="1">
          <a:blip r:embed="rId2">
            <a:alphaModFix/>
          </a:blip>
          <a:srcRect b="0" l="40387" r="0" t="0"/>
          <a:stretch/>
        </p:blipFill>
        <p:spPr>
          <a:xfrm>
            <a:off x="4170375" y="169675"/>
            <a:ext cx="4559624" cy="4898501"/>
          </a:xfrm>
          <a:prstGeom prst="rect">
            <a:avLst/>
          </a:prstGeom>
          <a:noFill/>
          <a:ln>
            <a:noFill/>
          </a:ln>
        </p:spPr>
      </p:pic>
      <p:pic>
        <p:nvPicPr>
          <p:cNvPr id="775" name="Google Shape;775;p98"/>
          <p:cNvPicPr preferRelativeResize="0"/>
          <p:nvPr/>
        </p:nvPicPr>
        <p:blipFill rotWithShape="1">
          <a:blip r:embed="rId3">
            <a:alphaModFix/>
          </a:blip>
          <a:srcRect b="0" l="49" r="39" t="0"/>
          <a:stretch/>
        </p:blipFill>
        <p:spPr>
          <a:xfrm>
            <a:off x="0" y="0"/>
            <a:ext cx="9144000" cy="5143501"/>
          </a:xfrm>
          <a:prstGeom prst="rect">
            <a:avLst/>
          </a:prstGeom>
          <a:noFill/>
          <a:ln>
            <a:noFill/>
          </a:ln>
        </p:spPr>
      </p:pic>
      <p:pic>
        <p:nvPicPr>
          <p:cNvPr id="776" name="Google Shape;776;p98"/>
          <p:cNvPicPr preferRelativeResize="0"/>
          <p:nvPr/>
        </p:nvPicPr>
        <p:blipFill rotWithShape="1">
          <a:blip r:embed="rId4">
            <a:alphaModFix/>
          </a:blip>
          <a:srcRect b="8330" l="0" r="0" t="8029"/>
          <a:stretch/>
        </p:blipFill>
        <p:spPr>
          <a:xfrm>
            <a:off x="2889850" y="0"/>
            <a:ext cx="5570087" cy="5143501"/>
          </a:xfrm>
          <a:prstGeom prst="rect">
            <a:avLst/>
          </a:prstGeom>
          <a:noFill/>
          <a:ln>
            <a:noFill/>
          </a:ln>
        </p:spPr>
      </p:pic>
      <p:pic>
        <p:nvPicPr>
          <p:cNvPr id="777" name="Google Shape;777;p98"/>
          <p:cNvPicPr preferRelativeResize="0"/>
          <p:nvPr/>
        </p:nvPicPr>
        <p:blipFill rotWithShape="1">
          <a:blip r:embed="rId2">
            <a:alphaModFix/>
          </a:blip>
          <a:srcRect b="42798" l="4479" r="0" t="0"/>
          <a:stretch/>
        </p:blipFill>
        <p:spPr>
          <a:xfrm>
            <a:off x="1424000" y="245874"/>
            <a:ext cx="7306001" cy="2802124"/>
          </a:xfrm>
          <a:prstGeom prst="rect">
            <a:avLst/>
          </a:prstGeom>
          <a:noFill/>
          <a:ln>
            <a:noFill/>
          </a:ln>
        </p:spPr>
      </p:pic>
      <p:sp>
        <p:nvSpPr>
          <p:cNvPr id="778" name="Google Shape;778;p98"/>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ctr">
              <a:spcBef>
                <a:spcPts val="0"/>
              </a:spcBef>
              <a:spcAft>
                <a:spcPts val="0"/>
              </a:spcAft>
              <a:buNone/>
            </a:pPr>
            <a:fld id="{00000000-1234-1234-1234-123412341234}" type="slidenum">
              <a:rPr lang="en"/>
              <a:t>‹#›</a:t>
            </a:fld>
            <a:endParaRPr sz="900"/>
          </a:p>
        </p:txBody>
      </p:sp>
      <p:pic>
        <p:nvPicPr>
          <p:cNvPr id="779" name="Google Shape;779;p98"/>
          <p:cNvPicPr preferRelativeResize="0"/>
          <p:nvPr/>
        </p:nvPicPr>
        <p:blipFill rotWithShape="1">
          <a:blip r:embed="rId2">
            <a:alphaModFix/>
          </a:blip>
          <a:srcRect b="0" l="4481" r="59612" t="0"/>
          <a:stretch/>
        </p:blipFill>
        <p:spPr>
          <a:xfrm>
            <a:off x="1424000" y="245875"/>
            <a:ext cx="2746377" cy="4898501"/>
          </a:xfrm>
          <a:prstGeom prst="rect">
            <a:avLst/>
          </a:prstGeom>
          <a:noFill/>
          <a:ln>
            <a:noFill/>
          </a:ln>
        </p:spPr>
      </p:pic>
      <p:sp>
        <p:nvSpPr>
          <p:cNvPr id="780" name="Google Shape;780;p98"/>
          <p:cNvSpPr/>
          <p:nvPr/>
        </p:nvSpPr>
        <p:spPr>
          <a:xfrm>
            <a:off x="1424000" y="0"/>
            <a:ext cx="3440100" cy="5143500"/>
          </a:xfrm>
          <a:prstGeom prst="rect">
            <a:avLst/>
          </a:prstGeom>
          <a:gradFill>
            <a:gsLst>
              <a:gs pos="0">
                <a:schemeClr val="lt2"/>
              </a:gs>
              <a:gs pos="42000">
                <a:srgbClr val="271A38">
                  <a:alpha val="82745"/>
                </a:srgbClr>
              </a:gs>
              <a:gs pos="100000">
                <a:srgbClr val="271A38">
                  <a:alpha val="0"/>
                </a:srgbClr>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98"/>
          <p:cNvSpPr/>
          <p:nvPr/>
        </p:nvSpPr>
        <p:spPr>
          <a:xfrm>
            <a:off x="0" y="0"/>
            <a:ext cx="15414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98"/>
          <p:cNvSpPr txBox="1"/>
          <p:nvPr>
            <p:ph type="title"/>
          </p:nvPr>
        </p:nvSpPr>
        <p:spPr>
          <a:xfrm>
            <a:off x="730275" y="1650150"/>
            <a:ext cx="3440100" cy="1191300"/>
          </a:xfrm>
          <a:prstGeom prst="rect">
            <a:avLst/>
          </a:prstGeom>
        </p:spPr>
        <p:txBody>
          <a:bodyPr anchorCtr="0" anchor="b" bIns="0" lIns="0" spcFirstLastPara="1" rIns="0" wrap="square" tIns="0">
            <a:noAutofit/>
          </a:bodyPr>
          <a:lstStyle>
            <a:lvl1pPr lvl="0">
              <a:lnSpc>
                <a:spcPct val="80000"/>
              </a:lnSpc>
              <a:spcBef>
                <a:spcPts val="0"/>
              </a:spcBef>
              <a:spcAft>
                <a:spcPts val="0"/>
              </a:spcAft>
              <a:buClr>
                <a:schemeClr val="lt1"/>
              </a:buClr>
              <a:buSzPts val="3000"/>
              <a:buFont typeface="Inter SemiBold"/>
              <a:buNone/>
              <a:defRPr b="0" sz="3000">
                <a:solidFill>
                  <a:schemeClr val="lt1"/>
                </a:solidFill>
                <a:latin typeface="Inter SemiBold"/>
                <a:ea typeface="Inter SemiBold"/>
                <a:cs typeface="Inter SemiBold"/>
                <a:sym typeface="Inter SemiBold"/>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
        <p:nvSpPr>
          <p:cNvPr id="783" name="Google Shape;783;p98"/>
          <p:cNvSpPr txBox="1"/>
          <p:nvPr>
            <p:ph idx="2" type="title"/>
          </p:nvPr>
        </p:nvSpPr>
        <p:spPr>
          <a:xfrm>
            <a:off x="730275" y="2947700"/>
            <a:ext cx="3440100" cy="11913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None/>
              <a:defRPr b="0" sz="1800">
                <a:solidFill>
                  <a:schemeClr val="lt1"/>
                </a:solidFill>
              </a:defRPr>
            </a:lvl1pPr>
            <a:lvl2pPr lvl="1">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2pPr>
            <a:lvl3pPr lvl="2">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3pPr>
            <a:lvl4pPr lvl="3">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4pPr>
            <a:lvl5pPr lvl="4">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5pPr>
            <a:lvl6pPr lvl="5">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6pPr>
            <a:lvl7pPr lvl="6">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7pPr>
            <a:lvl8pPr lvl="7">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8pPr>
            <a:lvl9pPr lvl="8">
              <a:spcBef>
                <a:spcPts val="0"/>
              </a:spcBef>
              <a:spcAft>
                <a:spcPts val="0"/>
              </a:spcAft>
              <a:buClr>
                <a:schemeClr val="lt1"/>
              </a:buClr>
              <a:buSzPts val="3000"/>
              <a:buNone/>
              <a:defRPr sz="3000">
                <a:solidFill>
                  <a:schemeClr val="lt1"/>
                </a:solidFill>
                <a:latin typeface="Inter Light"/>
                <a:ea typeface="Inter Light"/>
                <a:cs typeface="Inter Light"/>
                <a:sym typeface="Inter Ligh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88.xml"/><Relationship Id="rId42" Type="http://schemas.openxmlformats.org/officeDocument/2006/relationships/slideLayout" Target="../slideLayouts/slideLayout90.xml"/><Relationship Id="rId41" Type="http://schemas.openxmlformats.org/officeDocument/2006/relationships/slideLayout" Target="../slideLayouts/slideLayout89.xml"/><Relationship Id="rId44" Type="http://schemas.openxmlformats.org/officeDocument/2006/relationships/slideLayout" Target="../slideLayouts/slideLayout92.xml"/><Relationship Id="rId43" Type="http://schemas.openxmlformats.org/officeDocument/2006/relationships/slideLayout" Target="../slideLayouts/slideLayout91.xml"/><Relationship Id="rId46" Type="http://schemas.openxmlformats.org/officeDocument/2006/relationships/slideLayout" Target="../slideLayouts/slideLayout94.xml"/><Relationship Id="rId45" Type="http://schemas.openxmlformats.org/officeDocument/2006/relationships/slideLayout" Target="../slideLayouts/slideLayout93.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9" Type="http://schemas.openxmlformats.org/officeDocument/2006/relationships/slideLayout" Target="../slideLayouts/slideLayout57.xml"/><Relationship Id="rId48" Type="http://schemas.openxmlformats.org/officeDocument/2006/relationships/slideLayout" Target="../slideLayouts/slideLayout96.xml"/><Relationship Id="rId47" Type="http://schemas.openxmlformats.org/officeDocument/2006/relationships/slideLayout" Target="../slideLayouts/slideLayout95.xml"/><Relationship Id="rId49" Type="http://schemas.openxmlformats.org/officeDocument/2006/relationships/theme" Target="../theme/theme3.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31" Type="http://schemas.openxmlformats.org/officeDocument/2006/relationships/slideLayout" Target="../slideLayouts/slideLayout79.xml"/><Relationship Id="rId30" Type="http://schemas.openxmlformats.org/officeDocument/2006/relationships/slideLayout" Target="../slideLayouts/slideLayout78.xml"/><Relationship Id="rId33" Type="http://schemas.openxmlformats.org/officeDocument/2006/relationships/slideLayout" Target="../slideLayouts/slideLayout81.xml"/><Relationship Id="rId32" Type="http://schemas.openxmlformats.org/officeDocument/2006/relationships/slideLayout" Target="../slideLayouts/slideLayout80.xml"/><Relationship Id="rId35" Type="http://schemas.openxmlformats.org/officeDocument/2006/relationships/slideLayout" Target="../slideLayouts/slideLayout83.xml"/><Relationship Id="rId34" Type="http://schemas.openxmlformats.org/officeDocument/2006/relationships/slideLayout" Target="../slideLayouts/slideLayout82.xml"/><Relationship Id="rId37" Type="http://schemas.openxmlformats.org/officeDocument/2006/relationships/slideLayout" Target="../slideLayouts/slideLayout85.xml"/><Relationship Id="rId36" Type="http://schemas.openxmlformats.org/officeDocument/2006/relationships/slideLayout" Target="../slideLayouts/slideLayout84.xml"/><Relationship Id="rId39" Type="http://schemas.openxmlformats.org/officeDocument/2006/relationships/slideLayout" Target="../slideLayouts/slideLayout87.xml"/><Relationship Id="rId38" Type="http://schemas.openxmlformats.org/officeDocument/2006/relationships/slideLayout" Target="../slideLayouts/slideLayout86.xml"/><Relationship Id="rId20" Type="http://schemas.openxmlformats.org/officeDocument/2006/relationships/slideLayout" Target="../slideLayouts/slideLayout68.xml"/><Relationship Id="rId22" Type="http://schemas.openxmlformats.org/officeDocument/2006/relationships/slideLayout" Target="../slideLayouts/slideLayout70.xml"/><Relationship Id="rId21" Type="http://schemas.openxmlformats.org/officeDocument/2006/relationships/slideLayout" Target="../slideLayouts/slideLayout69.xml"/><Relationship Id="rId24" Type="http://schemas.openxmlformats.org/officeDocument/2006/relationships/slideLayout" Target="../slideLayouts/slideLayout72.xml"/><Relationship Id="rId23" Type="http://schemas.openxmlformats.org/officeDocument/2006/relationships/slideLayout" Target="../slideLayouts/slideLayout71.xml"/><Relationship Id="rId26" Type="http://schemas.openxmlformats.org/officeDocument/2006/relationships/slideLayout" Target="../slideLayouts/slideLayout74.xml"/><Relationship Id="rId25" Type="http://schemas.openxmlformats.org/officeDocument/2006/relationships/slideLayout" Target="../slideLayouts/slideLayout73.xml"/><Relationship Id="rId28" Type="http://schemas.openxmlformats.org/officeDocument/2006/relationships/slideLayout" Target="../slideLayouts/slideLayout76.xml"/><Relationship Id="rId27" Type="http://schemas.openxmlformats.org/officeDocument/2006/relationships/slideLayout" Target="../slideLayouts/slideLayout75.xml"/><Relationship Id="rId29" Type="http://schemas.openxmlformats.org/officeDocument/2006/relationships/slideLayout" Target="../slideLayouts/slideLayout77.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3" Type="http://schemas.openxmlformats.org/officeDocument/2006/relationships/slideLayout" Target="../slideLayouts/slideLayout61.xml"/><Relationship Id="rId12" Type="http://schemas.openxmlformats.org/officeDocument/2006/relationships/slideLayout" Target="../slideLayouts/slideLayout60.xml"/><Relationship Id="rId15" Type="http://schemas.openxmlformats.org/officeDocument/2006/relationships/slideLayout" Target="../slideLayouts/slideLayout63.xml"/><Relationship Id="rId14" Type="http://schemas.openxmlformats.org/officeDocument/2006/relationships/slideLayout" Target="../slideLayouts/slideLayout62.xml"/><Relationship Id="rId17" Type="http://schemas.openxmlformats.org/officeDocument/2006/relationships/slideLayout" Target="../slideLayouts/slideLayout65.xml"/><Relationship Id="rId16" Type="http://schemas.openxmlformats.org/officeDocument/2006/relationships/slideLayout" Target="../slideLayouts/slideLayout64.xml"/><Relationship Id="rId19" Type="http://schemas.openxmlformats.org/officeDocument/2006/relationships/slideLayout" Target="../slideLayouts/slideLayout67.xml"/><Relationship Id="rId1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AED"/>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790741" y="4830573"/>
            <a:ext cx="193200" cy="107700"/>
          </a:xfrm>
          <a:prstGeom prst="rect">
            <a:avLst/>
          </a:prstGeom>
          <a:noFill/>
          <a:ln>
            <a:noFill/>
          </a:ln>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sz="900"/>
          </a:p>
        </p:txBody>
      </p:sp>
      <p:sp>
        <p:nvSpPr>
          <p:cNvPr id="7" name="Google Shape;7;p1"/>
          <p:cNvSpPr txBox="1"/>
          <p:nvPr>
            <p:ph type="title"/>
          </p:nvPr>
        </p:nvSpPr>
        <p:spPr>
          <a:xfrm>
            <a:off x="465300" y="465300"/>
            <a:ext cx="8213400" cy="3936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2"/>
              </a:buClr>
              <a:buSzPts val="2400"/>
              <a:buFont typeface="Inter"/>
              <a:buNone/>
              <a:defRPr b="1" sz="2400">
                <a:solidFill>
                  <a:schemeClr val="lt2"/>
                </a:solidFill>
                <a:latin typeface="Inter"/>
                <a:ea typeface="Inter"/>
                <a:cs typeface="Inter"/>
                <a:sym typeface="Inter"/>
              </a:defRPr>
            </a:lvl1pPr>
            <a:lvl2pPr lvl="1">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2pPr>
            <a:lvl3pPr lvl="2">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3pPr>
            <a:lvl4pPr lvl="3">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4pPr>
            <a:lvl5pPr lvl="4">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5pPr>
            <a:lvl6pPr lvl="5">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6pPr>
            <a:lvl7pPr lvl="6">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7pPr>
            <a:lvl8pPr lvl="7">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8pPr>
            <a:lvl9pPr lvl="8">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9pPr>
          </a:lstStyle>
          <a:p/>
        </p:txBody>
      </p:sp>
      <p:sp>
        <p:nvSpPr>
          <p:cNvPr id="8" name="Google Shape;8;p1"/>
          <p:cNvSpPr txBox="1"/>
          <p:nvPr>
            <p:ph idx="1" type="body"/>
          </p:nvPr>
        </p:nvSpPr>
        <p:spPr>
          <a:xfrm>
            <a:off x="465300" y="1621875"/>
            <a:ext cx="8213400" cy="2946900"/>
          </a:xfrm>
          <a:prstGeom prst="rect">
            <a:avLst/>
          </a:prstGeom>
          <a:noFill/>
          <a:ln>
            <a:noFill/>
          </a:ln>
        </p:spPr>
        <p:txBody>
          <a:bodyPr anchorCtr="0" anchor="t" bIns="0" lIns="0" spcFirstLastPara="1" rIns="0" wrap="square" tIns="0">
            <a:normAutofit/>
          </a:bodyPr>
          <a:lstStyle>
            <a:lvl1pPr indent="-330200" lvl="0" marL="457200" rtl="0">
              <a:lnSpc>
                <a:spcPct val="115000"/>
              </a:lnSpc>
              <a:spcBef>
                <a:spcPts val="500"/>
              </a:spcBef>
              <a:spcAft>
                <a:spcPts val="0"/>
              </a:spcAft>
              <a:buClr>
                <a:schemeClr val="dk1"/>
              </a:buClr>
              <a:buSzPts val="1600"/>
              <a:buFont typeface="Inter Light"/>
              <a:buChar char="●"/>
              <a:defRPr sz="1600">
                <a:solidFill>
                  <a:schemeClr val="dk1"/>
                </a:solidFill>
                <a:latin typeface="Inter Light"/>
                <a:ea typeface="Inter Light"/>
                <a:cs typeface="Inter Light"/>
                <a:sym typeface="Inter Light"/>
              </a:defRPr>
            </a:lvl1pPr>
            <a:lvl2pPr indent="-304800" lvl="1" marL="9144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2pPr>
            <a:lvl3pPr indent="-304800" lvl="2" marL="13716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3pPr>
            <a:lvl4pPr indent="-304800" lvl="3" marL="18288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4pPr>
            <a:lvl5pPr indent="-304800" lvl="4" marL="22860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5pPr>
            <a:lvl6pPr indent="-304800" lvl="5" marL="27432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6pPr>
            <a:lvl7pPr indent="-304800" lvl="6" marL="32004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7pPr>
            <a:lvl8pPr indent="-304800" lvl="7" marL="3657600" rtl="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8pPr>
            <a:lvl9pPr indent="-304800" lvl="8" marL="4114800" rtl="0">
              <a:lnSpc>
                <a:spcPct val="115000"/>
              </a:lnSpc>
              <a:spcBef>
                <a:spcPts val="500"/>
              </a:spcBef>
              <a:spcAft>
                <a:spcPts val="500"/>
              </a:spcAft>
              <a:buClr>
                <a:schemeClr val="dk1"/>
              </a:buClr>
              <a:buSzPts val="1200"/>
              <a:buFont typeface="Inter Light"/>
              <a:buChar char="■"/>
              <a:defRPr sz="1200">
                <a:solidFill>
                  <a:schemeClr val="dk1"/>
                </a:solidFill>
                <a:latin typeface="Inter Light"/>
                <a:ea typeface="Inter Light"/>
                <a:cs typeface="Inter Light"/>
                <a:sym typeface="Inter L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70">
          <p15:clr>
            <a:srgbClr val="EA4335"/>
          </p15:clr>
        </p15:guide>
        <p15:guide id="2" pos="5499">
          <p15:clr>
            <a:srgbClr val="EA4335"/>
          </p15:clr>
        </p15:guide>
        <p15:guide id="3" orient="horz" pos="270">
          <p15:clr>
            <a:srgbClr val="EA4335"/>
          </p15:clr>
        </p15:guide>
        <p15:guide id="4" orient="horz" pos="297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AED"/>
        </a:solidFill>
      </p:bgPr>
    </p:bg>
    <p:spTree>
      <p:nvGrpSpPr>
        <p:cNvPr id="391" name="Shape 391"/>
        <p:cNvGrpSpPr/>
        <p:nvPr/>
      </p:nvGrpSpPr>
      <p:grpSpPr>
        <a:xfrm>
          <a:off x="0" y="0"/>
          <a:ext cx="0" cy="0"/>
          <a:chOff x="0" y="0"/>
          <a:chExt cx="0" cy="0"/>
        </a:xfrm>
      </p:grpSpPr>
      <p:sp>
        <p:nvSpPr>
          <p:cNvPr id="392" name="Google Shape;392;p50"/>
          <p:cNvSpPr txBox="1"/>
          <p:nvPr>
            <p:ph idx="12" type="sldNum"/>
          </p:nvPr>
        </p:nvSpPr>
        <p:spPr>
          <a:xfrm>
            <a:off x="8790741" y="4830573"/>
            <a:ext cx="193200" cy="107700"/>
          </a:xfrm>
          <a:prstGeom prst="rect">
            <a:avLst/>
          </a:prstGeom>
          <a:noFill/>
          <a:ln>
            <a:noFill/>
          </a:ln>
        </p:spPr>
        <p:txBody>
          <a:bodyPr anchorCtr="0" anchor="ctr" bIns="0" lIns="0" spcFirstLastPara="1" rIns="0" wrap="square" tIns="0">
            <a:spAutoFit/>
          </a:bodyPr>
          <a:lstStyle>
            <a:lvl1pPr lvl="0" algn="ctr">
              <a:buNone/>
              <a:defRPr sz="700">
                <a:solidFill>
                  <a:schemeClr val="accent1"/>
                </a:solidFill>
                <a:latin typeface="Inter ExtraBold"/>
                <a:ea typeface="Inter ExtraBold"/>
                <a:cs typeface="Inter ExtraBold"/>
                <a:sym typeface="Inter ExtraBold"/>
              </a:defRPr>
            </a:lvl1pPr>
            <a:lvl2pPr lvl="1" algn="ctr">
              <a:buNone/>
              <a:defRPr sz="700">
                <a:solidFill>
                  <a:schemeClr val="accent1"/>
                </a:solidFill>
                <a:latin typeface="Inter ExtraBold"/>
                <a:ea typeface="Inter ExtraBold"/>
                <a:cs typeface="Inter ExtraBold"/>
                <a:sym typeface="Inter ExtraBold"/>
              </a:defRPr>
            </a:lvl2pPr>
            <a:lvl3pPr lvl="2" algn="ctr">
              <a:buNone/>
              <a:defRPr sz="700">
                <a:solidFill>
                  <a:schemeClr val="accent1"/>
                </a:solidFill>
                <a:latin typeface="Inter ExtraBold"/>
                <a:ea typeface="Inter ExtraBold"/>
                <a:cs typeface="Inter ExtraBold"/>
                <a:sym typeface="Inter ExtraBold"/>
              </a:defRPr>
            </a:lvl3pPr>
            <a:lvl4pPr lvl="3" algn="ctr">
              <a:buNone/>
              <a:defRPr sz="700">
                <a:solidFill>
                  <a:schemeClr val="accent1"/>
                </a:solidFill>
                <a:latin typeface="Inter ExtraBold"/>
                <a:ea typeface="Inter ExtraBold"/>
                <a:cs typeface="Inter ExtraBold"/>
                <a:sym typeface="Inter ExtraBold"/>
              </a:defRPr>
            </a:lvl4pPr>
            <a:lvl5pPr lvl="4" algn="ctr">
              <a:buNone/>
              <a:defRPr sz="700">
                <a:solidFill>
                  <a:schemeClr val="accent1"/>
                </a:solidFill>
                <a:latin typeface="Inter ExtraBold"/>
                <a:ea typeface="Inter ExtraBold"/>
                <a:cs typeface="Inter ExtraBold"/>
                <a:sym typeface="Inter ExtraBold"/>
              </a:defRPr>
            </a:lvl5pPr>
            <a:lvl6pPr lvl="5" algn="ctr">
              <a:buNone/>
              <a:defRPr sz="700">
                <a:solidFill>
                  <a:schemeClr val="accent1"/>
                </a:solidFill>
                <a:latin typeface="Inter ExtraBold"/>
                <a:ea typeface="Inter ExtraBold"/>
                <a:cs typeface="Inter ExtraBold"/>
                <a:sym typeface="Inter ExtraBold"/>
              </a:defRPr>
            </a:lvl6pPr>
            <a:lvl7pPr lvl="6" algn="ctr">
              <a:buNone/>
              <a:defRPr sz="700">
                <a:solidFill>
                  <a:schemeClr val="accent1"/>
                </a:solidFill>
                <a:latin typeface="Inter ExtraBold"/>
                <a:ea typeface="Inter ExtraBold"/>
                <a:cs typeface="Inter ExtraBold"/>
                <a:sym typeface="Inter ExtraBold"/>
              </a:defRPr>
            </a:lvl7pPr>
            <a:lvl8pPr lvl="7" algn="ctr">
              <a:buNone/>
              <a:defRPr sz="700">
                <a:solidFill>
                  <a:schemeClr val="accent1"/>
                </a:solidFill>
                <a:latin typeface="Inter ExtraBold"/>
                <a:ea typeface="Inter ExtraBold"/>
                <a:cs typeface="Inter ExtraBold"/>
                <a:sym typeface="Inter ExtraBold"/>
              </a:defRPr>
            </a:lvl8pPr>
            <a:lvl9pPr lvl="8" algn="ctr">
              <a:buNone/>
              <a:defRPr sz="700">
                <a:solidFill>
                  <a:schemeClr val="accent1"/>
                </a:solidFill>
                <a:latin typeface="Inter ExtraBold"/>
                <a:ea typeface="Inter ExtraBold"/>
                <a:cs typeface="Inter ExtraBold"/>
                <a:sym typeface="Inter ExtraBold"/>
              </a:defRPr>
            </a:lvl9pPr>
          </a:lstStyle>
          <a:p>
            <a:pPr indent="0" lvl="0" marL="0" rtl="0" algn="ctr">
              <a:spcBef>
                <a:spcPts val="0"/>
              </a:spcBef>
              <a:spcAft>
                <a:spcPts val="0"/>
              </a:spcAft>
              <a:buNone/>
            </a:pPr>
            <a:fld id="{00000000-1234-1234-1234-123412341234}" type="slidenum">
              <a:rPr lang="en"/>
              <a:t>‹#›</a:t>
            </a:fld>
            <a:endParaRPr sz="900"/>
          </a:p>
        </p:txBody>
      </p:sp>
      <p:sp>
        <p:nvSpPr>
          <p:cNvPr id="393" name="Google Shape;393;p50"/>
          <p:cNvSpPr txBox="1"/>
          <p:nvPr>
            <p:ph type="title"/>
          </p:nvPr>
        </p:nvSpPr>
        <p:spPr>
          <a:xfrm>
            <a:off x="465300" y="465300"/>
            <a:ext cx="8213400" cy="393600"/>
          </a:xfrm>
          <a:prstGeom prst="rect">
            <a:avLst/>
          </a:prstGeom>
          <a:noFill/>
          <a:ln>
            <a:noFill/>
          </a:ln>
        </p:spPr>
        <p:txBody>
          <a:bodyPr anchorCtr="0" anchor="t" bIns="0" lIns="0" spcFirstLastPara="1" rIns="0" wrap="square" tIns="0">
            <a:normAutofit/>
          </a:bodyPr>
          <a:lstStyle>
            <a:lvl1pPr lvl="0">
              <a:spcBef>
                <a:spcPts val="0"/>
              </a:spcBef>
              <a:spcAft>
                <a:spcPts val="0"/>
              </a:spcAft>
              <a:buClr>
                <a:schemeClr val="lt2"/>
              </a:buClr>
              <a:buSzPts val="2400"/>
              <a:buFont typeface="Inter"/>
              <a:buNone/>
              <a:defRPr b="1" sz="2400">
                <a:solidFill>
                  <a:schemeClr val="lt2"/>
                </a:solidFill>
                <a:latin typeface="Inter"/>
                <a:ea typeface="Inter"/>
                <a:cs typeface="Inter"/>
                <a:sym typeface="Inter"/>
              </a:defRPr>
            </a:lvl1pPr>
            <a:lvl2pPr lvl="1">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2pPr>
            <a:lvl3pPr lvl="2">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3pPr>
            <a:lvl4pPr lvl="3">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4pPr>
            <a:lvl5pPr lvl="4">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5pPr>
            <a:lvl6pPr lvl="5">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6pPr>
            <a:lvl7pPr lvl="6">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7pPr>
            <a:lvl8pPr lvl="7">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8pPr>
            <a:lvl9pPr lvl="8">
              <a:spcBef>
                <a:spcPts val="0"/>
              </a:spcBef>
              <a:spcAft>
                <a:spcPts val="0"/>
              </a:spcAft>
              <a:buClr>
                <a:schemeClr val="lt2"/>
              </a:buClr>
              <a:buSzPts val="2800"/>
              <a:buFont typeface="Inter"/>
              <a:buNone/>
              <a:defRPr sz="2800">
                <a:solidFill>
                  <a:schemeClr val="lt2"/>
                </a:solidFill>
                <a:latin typeface="Inter"/>
                <a:ea typeface="Inter"/>
                <a:cs typeface="Inter"/>
                <a:sym typeface="Inter"/>
              </a:defRPr>
            </a:lvl9pPr>
          </a:lstStyle>
          <a:p/>
        </p:txBody>
      </p:sp>
      <p:sp>
        <p:nvSpPr>
          <p:cNvPr id="394" name="Google Shape;394;p50"/>
          <p:cNvSpPr txBox="1"/>
          <p:nvPr>
            <p:ph idx="1" type="body"/>
          </p:nvPr>
        </p:nvSpPr>
        <p:spPr>
          <a:xfrm>
            <a:off x="465300" y="1621875"/>
            <a:ext cx="8213400" cy="2946900"/>
          </a:xfrm>
          <a:prstGeom prst="rect">
            <a:avLst/>
          </a:prstGeom>
          <a:noFill/>
          <a:ln>
            <a:noFill/>
          </a:ln>
        </p:spPr>
        <p:txBody>
          <a:bodyPr anchorCtr="0" anchor="t" bIns="0" lIns="0" spcFirstLastPara="1" rIns="0" wrap="square" tIns="0">
            <a:normAutofit/>
          </a:bodyPr>
          <a:lstStyle>
            <a:lvl1pPr indent="-330200" lvl="0" marL="457200">
              <a:lnSpc>
                <a:spcPct val="115000"/>
              </a:lnSpc>
              <a:spcBef>
                <a:spcPts val="500"/>
              </a:spcBef>
              <a:spcAft>
                <a:spcPts val="0"/>
              </a:spcAft>
              <a:buClr>
                <a:schemeClr val="dk1"/>
              </a:buClr>
              <a:buSzPts val="1600"/>
              <a:buFont typeface="Inter Light"/>
              <a:buChar char="●"/>
              <a:defRPr sz="1600">
                <a:solidFill>
                  <a:schemeClr val="dk1"/>
                </a:solidFill>
                <a:latin typeface="Inter Light"/>
                <a:ea typeface="Inter Light"/>
                <a:cs typeface="Inter Light"/>
                <a:sym typeface="Inter Light"/>
              </a:defRPr>
            </a:lvl1pPr>
            <a:lvl2pPr indent="-304800" lvl="1" marL="9144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2pPr>
            <a:lvl3pPr indent="-304800" lvl="2" marL="13716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3pPr>
            <a:lvl4pPr indent="-304800" lvl="3" marL="18288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4pPr>
            <a:lvl5pPr indent="-304800" lvl="4" marL="22860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5pPr>
            <a:lvl6pPr indent="-304800" lvl="5" marL="27432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6pPr>
            <a:lvl7pPr indent="-304800" lvl="6" marL="32004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7pPr>
            <a:lvl8pPr indent="-304800" lvl="7" marL="3657600">
              <a:lnSpc>
                <a:spcPct val="115000"/>
              </a:lnSpc>
              <a:spcBef>
                <a:spcPts val="500"/>
              </a:spcBef>
              <a:spcAft>
                <a:spcPts val="0"/>
              </a:spcAft>
              <a:buClr>
                <a:schemeClr val="dk1"/>
              </a:buClr>
              <a:buSzPts val="1200"/>
              <a:buFont typeface="Inter Light"/>
              <a:buChar char="○"/>
              <a:defRPr sz="1200">
                <a:solidFill>
                  <a:schemeClr val="dk1"/>
                </a:solidFill>
                <a:latin typeface="Inter Light"/>
                <a:ea typeface="Inter Light"/>
                <a:cs typeface="Inter Light"/>
                <a:sym typeface="Inter Light"/>
              </a:defRPr>
            </a:lvl8pPr>
            <a:lvl9pPr indent="-304800" lvl="8" marL="4114800">
              <a:lnSpc>
                <a:spcPct val="115000"/>
              </a:lnSpc>
              <a:spcBef>
                <a:spcPts val="500"/>
              </a:spcBef>
              <a:spcAft>
                <a:spcPts val="500"/>
              </a:spcAft>
              <a:buClr>
                <a:schemeClr val="dk1"/>
              </a:buClr>
              <a:buSzPts val="1200"/>
              <a:buFont typeface="Inter Light"/>
              <a:buChar char="■"/>
              <a:defRPr sz="1200">
                <a:solidFill>
                  <a:schemeClr val="dk1"/>
                </a:solidFill>
                <a:latin typeface="Inter Light"/>
                <a:ea typeface="Inter Light"/>
                <a:cs typeface="Inter Light"/>
                <a:sym typeface="Inter Light"/>
              </a:defRPr>
            </a:lvl9pPr>
          </a:lstStyle>
          <a:p/>
        </p:txBody>
      </p:sp>
    </p:spTree>
  </p:cSld>
  <p:clrMap accent1="accent1" accent2="accent2" accent3="accent3" accent4="accent4" accent5="accent5" accent6="accent6" bg1="lt1" bg2="dk2" tx1="dk1" tx2="lt2" folHlink="folHlink" hlink="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 id="2147483732" r:id="rId37"/>
    <p:sldLayoutId id="2147483733" r:id="rId38"/>
    <p:sldLayoutId id="2147483734" r:id="rId39"/>
    <p:sldLayoutId id="2147483735" r:id="rId40"/>
    <p:sldLayoutId id="2147483736" r:id="rId41"/>
    <p:sldLayoutId id="2147483737" r:id="rId42"/>
    <p:sldLayoutId id="2147483738" r:id="rId43"/>
    <p:sldLayoutId id="2147483739" r:id="rId44"/>
    <p:sldLayoutId id="2147483740" r:id="rId45"/>
    <p:sldLayoutId id="2147483741" r:id="rId46"/>
    <p:sldLayoutId id="2147483742" r:id="rId47"/>
    <p:sldLayoutId id="2147483743" r:id="rId4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70">
          <p15:clr>
            <a:srgbClr val="EA4335"/>
          </p15:clr>
        </p15:guide>
        <p15:guide id="2" pos="5499">
          <p15:clr>
            <a:srgbClr val="EA4335"/>
          </p15:clr>
        </p15:guide>
        <p15:guide id="3" orient="horz" pos="270">
          <p15:clr>
            <a:srgbClr val="EA4335"/>
          </p15:clr>
        </p15:guide>
        <p15:guide id="4" orient="horz" pos="297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xml"/><Relationship Id="rId3" Type="http://schemas.openxmlformats.org/officeDocument/2006/relationships/image" Target="../media/image96.jpg"/><Relationship Id="rId4" Type="http://schemas.openxmlformats.org/officeDocument/2006/relationships/image" Target="../media/image93.jpg"/><Relationship Id="rId9" Type="http://schemas.openxmlformats.org/officeDocument/2006/relationships/hyperlink" Target="https://unsplash.com/fr/photos/paper-on-wall-m2TU2gfqSeE?utm_content=creditCopyText&amp;utm_medium=referral&amp;utm_source=unsplash" TargetMode="External"/><Relationship Id="rId5" Type="http://schemas.openxmlformats.org/officeDocument/2006/relationships/image" Target="../media/image97.jpg"/><Relationship Id="rId6" Type="http://schemas.openxmlformats.org/officeDocument/2006/relationships/hyperlink" Target="https://unsplash.com/fr/@jasongoodman_youxventures?utm_content=creditCopyText&amp;utm_medium=referral&amp;utm_source=unsplash" TargetMode="External"/><Relationship Id="rId7" Type="http://schemas.openxmlformats.org/officeDocument/2006/relationships/hyperlink" Target="https://unsplash.com/fr/@jasongoodman_youxventures?utm_content=creditCopyText&amp;utm_medium=referral&amp;utm_source=unsplash" TargetMode="External"/><Relationship Id="rId8" Type="http://schemas.openxmlformats.org/officeDocument/2006/relationships/hyperlink" Target="https://unsplash.com/fr/photos/paper-on-wall-m2TU2gfqSeE?utm_content=creditCopyText&amp;utm_medium=referral&amp;utm_source=unsplash" TargetMode="External"/><Relationship Id="rId11" Type="http://schemas.openxmlformats.org/officeDocument/2006/relationships/hyperlink" Target="https://unsplash.com/fr/@byfortytwo?utm_content=creditCopyText&amp;utm_medium=referral&amp;utm_source=unsplash" TargetMode="External"/><Relationship Id="rId10" Type="http://schemas.openxmlformats.org/officeDocument/2006/relationships/hyperlink" Target="https://unsplash.com/fr/@byfortytwo?utm_content=creditCopyText&amp;utm_medium=referral&amp;utm_source=unsplash" TargetMode="External"/><Relationship Id="rId13" Type="http://schemas.openxmlformats.org/officeDocument/2006/relationships/hyperlink" Target="https://unsplash.com/fr/photos/personne-tenant-un-stylo-bleu-ecrivant-sur-du-papier-blanc-67kCaNkqVwI?utm_content=creditCopyText&amp;utm_medium=referral&amp;utm_source=unsplash" TargetMode="External"/><Relationship Id="rId12" Type="http://schemas.openxmlformats.org/officeDocument/2006/relationships/hyperlink" Target="https://unsplash.com/fr/photos/personne-tenant-un-stylo-bleu-ecrivant-sur-du-papier-blanc-67kCaNkqVwI?utm_content=creditCopyText&amp;utm_medium=referral&amp;utm_source=unsplash" TargetMode="External"/><Relationship Id="rId15" Type="http://schemas.openxmlformats.org/officeDocument/2006/relationships/hyperlink" Target="https://unsplash.com/fr/@brandsandpeople?utm_content=creditCopyText&amp;utm_medium=referral&amp;utm_source=unsplash" TargetMode="External"/><Relationship Id="rId14" Type="http://schemas.openxmlformats.org/officeDocument/2006/relationships/hyperlink" Target="https://unsplash.com/fr/@brandsandpeople?utm_content=creditCopyText&amp;utm_medium=referral&amp;utm_source=unsplash" TargetMode="External"/><Relationship Id="rId17" Type="http://schemas.openxmlformats.org/officeDocument/2006/relationships/hyperlink" Target="https://unsplash.com/fr/photos/person-writing-on-white-paper-Ax8IA8GAjVg?utm_content=creditCopyText&amp;utm_medium=referral&amp;utm_source=unsplash" TargetMode="External"/><Relationship Id="rId16" Type="http://schemas.openxmlformats.org/officeDocument/2006/relationships/hyperlink" Target="https://unsplash.com/fr/photos/person-writing-on-white-paper-Ax8IA8GAjVg?utm_content=creditCopyText&amp;utm_medium=referral&amp;utm_source=unsplash"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9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7.xml"/><Relationship Id="rId3"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99"/>
          <p:cNvSpPr txBox="1"/>
          <p:nvPr>
            <p:ph type="title"/>
          </p:nvPr>
        </p:nvSpPr>
        <p:spPr>
          <a:xfrm>
            <a:off x="4588550" y="1412650"/>
            <a:ext cx="3757500" cy="1843200"/>
          </a:xfrm>
          <a:prstGeom prst="rect">
            <a:avLst/>
          </a:prstGeom>
        </p:spPr>
        <p:txBody>
          <a:bodyPr anchorCtr="0" anchor="b" bIns="0" lIns="0" spcFirstLastPara="1" rIns="0" wrap="square" tIns="0">
            <a:noAutofit/>
          </a:bodyPr>
          <a:lstStyle/>
          <a:p>
            <a:pPr indent="0" lvl="0" marL="0" rtl="0" algn="r">
              <a:spcBef>
                <a:spcPts val="0"/>
              </a:spcBef>
              <a:spcAft>
                <a:spcPts val="0"/>
              </a:spcAft>
              <a:buNone/>
            </a:pPr>
            <a:r>
              <a:rPr lang="en"/>
              <a:t>Identifiez</a:t>
            </a:r>
            <a:r>
              <a:rPr lang="en"/>
              <a:t> </a:t>
            </a:r>
            <a:br>
              <a:rPr lang="en"/>
            </a:br>
            <a:r>
              <a:rPr lang="en"/>
              <a:t>vos atouts </a:t>
            </a:r>
            <a:br>
              <a:rPr lang="en"/>
            </a:br>
            <a:r>
              <a:rPr lang="en"/>
              <a:t>&amp; vos forces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100"/>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sp>
        <p:nvSpPr>
          <p:cNvPr id="794" name="Google Shape;794;p100"/>
          <p:cNvSpPr txBox="1"/>
          <p:nvPr/>
        </p:nvSpPr>
        <p:spPr>
          <a:xfrm>
            <a:off x="4331050" y="638788"/>
            <a:ext cx="4089000" cy="369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2"/>
                </a:solidFill>
                <a:latin typeface="Inter SemiBold"/>
                <a:ea typeface="Inter SemiBold"/>
                <a:cs typeface="Inter SemiBold"/>
                <a:sym typeface="Inter SemiBold"/>
              </a:rPr>
              <a:t>Collecter et analyser </a:t>
            </a:r>
            <a:endParaRPr>
              <a:solidFill>
                <a:schemeClr val="lt2"/>
              </a:solidFill>
              <a:latin typeface="Inter SemiBold"/>
              <a:ea typeface="Inter SemiBold"/>
              <a:cs typeface="Inter SemiBold"/>
              <a:sym typeface="Inter SemiBold"/>
            </a:endParaRPr>
          </a:p>
          <a:p>
            <a:pPr indent="0" lvl="0" marL="0" rtl="0" algn="l">
              <a:spcBef>
                <a:spcPts val="0"/>
              </a:spcBef>
              <a:spcAft>
                <a:spcPts val="0"/>
              </a:spcAft>
              <a:buNone/>
            </a:pPr>
            <a:r>
              <a:rPr lang="en">
                <a:solidFill>
                  <a:schemeClr val="lt2"/>
                </a:solidFill>
                <a:latin typeface="Inter SemiBold"/>
                <a:ea typeface="Inter SemiBold"/>
                <a:cs typeface="Inter SemiBold"/>
                <a:sym typeface="Inter SemiBold"/>
              </a:rPr>
              <a:t>Vos retours</a:t>
            </a:r>
            <a:endParaRPr>
              <a:solidFill>
                <a:schemeClr val="lt2"/>
              </a:solidFill>
              <a:latin typeface="Inter SemiBold"/>
              <a:ea typeface="Inter SemiBold"/>
              <a:cs typeface="Inter SemiBold"/>
              <a:sym typeface="Inter SemiBold"/>
            </a:endParaRPr>
          </a:p>
        </p:txBody>
      </p:sp>
      <p:pic>
        <p:nvPicPr>
          <p:cNvPr id="795" name="Google Shape;795;p100"/>
          <p:cNvPicPr preferRelativeResize="0"/>
          <p:nvPr/>
        </p:nvPicPr>
        <p:blipFill rotWithShape="1">
          <a:blip r:embed="rId3">
            <a:alphaModFix/>
          </a:blip>
          <a:srcRect b="3901" l="12374" r="3901" t="0"/>
          <a:stretch/>
        </p:blipFill>
        <p:spPr>
          <a:xfrm>
            <a:off x="600525" y="2274563"/>
            <a:ext cx="1714502" cy="1106924"/>
          </a:xfrm>
          <a:prstGeom prst="rect">
            <a:avLst/>
          </a:prstGeom>
          <a:noFill/>
          <a:ln>
            <a:noFill/>
          </a:ln>
        </p:spPr>
      </p:pic>
      <p:sp>
        <p:nvSpPr>
          <p:cNvPr id="796" name="Google Shape;796;p100"/>
          <p:cNvSpPr txBox="1"/>
          <p:nvPr/>
        </p:nvSpPr>
        <p:spPr>
          <a:xfrm>
            <a:off x="0" y="2403838"/>
            <a:ext cx="2842200" cy="291000"/>
          </a:xfrm>
          <a:prstGeom prst="rect">
            <a:avLst/>
          </a:prstGeom>
          <a:noFill/>
          <a:ln>
            <a:noFill/>
          </a:ln>
        </p:spPr>
        <p:txBody>
          <a:bodyPr anchorCtr="0" anchor="b" bIns="0" lIns="0" spcFirstLastPara="1" rIns="0" wrap="square" tIns="0">
            <a:spAutoFit/>
          </a:bodyPr>
          <a:lstStyle/>
          <a:p>
            <a:pPr indent="0" lvl="0" marL="0" rtl="0" algn="ctr">
              <a:lnSpc>
                <a:spcPct val="70000"/>
              </a:lnSpc>
              <a:spcBef>
                <a:spcPts val="0"/>
              </a:spcBef>
              <a:spcAft>
                <a:spcPts val="0"/>
              </a:spcAft>
              <a:buNone/>
            </a:pPr>
            <a:r>
              <a:rPr b="1" lang="en" sz="2700">
                <a:solidFill>
                  <a:schemeClr val="lt1"/>
                </a:solidFill>
                <a:latin typeface="Inter"/>
                <a:ea typeface="Inter"/>
                <a:cs typeface="Inter"/>
                <a:sym typeface="Inter"/>
              </a:rPr>
              <a:t>Sommaire</a:t>
            </a:r>
            <a:endParaRPr b="1" sz="2700">
              <a:solidFill>
                <a:schemeClr val="lt1"/>
              </a:solidFill>
              <a:latin typeface="Inter"/>
              <a:ea typeface="Inter"/>
              <a:cs typeface="Inter"/>
              <a:sym typeface="Inter"/>
            </a:endParaRPr>
          </a:p>
        </p:txBody>
      </p:sp>
      <p:sp>
        <p:nvSpPr>
          <p:cNvPr id="797" name="Google Shape;797;p100"/>
          <p:cNvSpPr txBox="1"/>
          <p:nvPr/>
        </p:nvSpPr>
        <p:spPr>
          <a:xfrm>
            <a:off x="3520675" y="532025"/>
            <a:ext cx="627300" cy="554100"/>
          </a:xfrm>
          <a:prstGeom prst="rect">
            <a:avLst/>
          </a:prstGeom>
          <a:noFill/>
          <a:ln>
            <a:noFill/>
          </a:ln>
        </p:spPr>
        <p:txBody>
          <a:bodyPr anchorCtr="0" anchor="b" bIns="0" lIns="0" spcFirstLastPara="1" rIns="0" wrap="square" tIns="0">
            <a:spAutoFit/>
          </a:bodyPr>
          <a:lstStyle/>
          <a:p>
            <a:pPr indent="0" lvl="0" marL="0" rtl="0" algn="r">
              <a:spcBef>
                <a:spcPts val="0"/>
              </a:spcBef>
              <a:spcAft>
                <a:spcPts val="0"/>
              </a:spcAft>
              <a:buNone/>
            </a:pPr>
            <a:r>
              <a:rPr b="1" lang="en" sz="3600">
                <a:solidFill>
                  <a:schemeClr val="dk2"/>
                </a:solidFill>
                <a:latin typeface="Inter"/>
                <a:ea typeface="Inter"/>
                <a:cs typeface="Inter"/>
                <a:sym typeface="Inter"/>
              </a:rPr>
              <a:t>1.</a:t>
            </a:r>
            <a:endParaRPr b="1" sz="3600">
              <a:solidFill>
                <a:schemeClr val="dk2"/>
              </a:solidFill>
              <a:latin typeface="Inter"/>
              <a:ea typeface="Inter"/>
              <a:cs typeface="Inter"/>
              <a:sym typeface="Inter"/>
            </a:endParaRPr>
          </a:p>
        </p:txBody>
      </p:sp>
      <p:sp>
        <p:nvSpPr>
          <p:cNvPr id="798" name="Google Shape;798;p100"/>
          <p:cNvSpPr txBox="1"/>
          <p:nvPr/>
        </p:nvSpPr>
        <p:spPr>
          <a:xfrm>
            <a:off x="3520675" y="1421025"/>
            <a:ext cx="627300" cy="554100"/>
          </a:xfrm>
          <a:prstGeom prst="rect">
            <a:avLst/>
          </a:prstGeom>
          <a:noFill/>
          <a:ln>
            <a:noFill/>
          </a:ln>
        </p:spPr>
        <p:txBody>
          <a:bodyPr anchorCtr="0" anchor="b" bIns="0" lIns="0" spcFirstLastPara="1" rIns="0" wrap="square" tIns="0">
            <a:spAutoFit/>
          </a:bodyPr>
          <a:lstStyle/>
          <a:p>
            <a:pPr indent="0" lvl="0" marL="0" rtl="0" algn="r">
              <a:spcBef>
                <a:spcPts val="0"/>
              </a:spcBef>
              <a:spcAft>
                <a:spcPts val="0"/>
              </a:spcAft>
              <a:buNone/>
            </a:pPr>
            <a:r>
              <a:rPr b="1" lang="en" sz="3600">
                <a:solidFill>
                  <a:schemeClr val="dk2"/>
                </a:solidFill>
                <a:latin typeface="Inter"/>
                <a:ea typeface="Inter"/>
                <a:cs typeface="Inter"/>
                <a:sym typeface="Inter"/>
              </a:rPr>
              <a:t>2.</a:t>
            </a:r>
            <a:endParaRPr b="1" sz="3600">
              <a:solidFill>
                <a:schemeClr val="dk2"/>
              </a:solidFill>
              <a:latin typeface="Inter"/>
              <a:ea typeface="Inter"/>
              <a:cs typeface="Inter"/>
              <a:sym typeface="Inter"/>
            </a:endParaRPr>
          </a:p>
        </p:txBody>
      </p:sp>
      <p:sp>
        <p:nvSpPr>
          <p:cNvPr id="799" name="Google Shape;799;p100"/>
          <p:cNvSpPr txBox="1"/>
          <p:nvPr/>
        </p:nvSpPr>
        <p:spPr>
          <a:xfrm>
            <a:off x="3520675" y="2377725"/>
            <a:ext cx="627300" cy="554100"/>
          </a:xfrm>
          <a:prstGeom prst="rect">
            <a:avLst/>
          </a:prstGeom>
          <a:noFill/>
          <a:ln>
            <a:noFill/>
          </a:ln>
        </p:spPr>
        <p:txBody>
          <a:bodyPr anchorCtr="0" anchor="b" bIns="0" lIns="0" spcFirstLastPara="1" rIns="0" wrap="square" tIns="0">
            <a:spAutoFit/>
          </a:bodyPr>
          <a:lstStyle/>
          <a:p>
            <a:pPr indent="0" lvl="0" marL="0" rtl="0" algn="r">
              <a:spcBef>
                <a:spcPts val="0"/>
              </a:spcBef>
              <a:spcAft>
                <a:spcPts val="0"/>
              </a:spcAft>
              <a:buNone/>
            </a:pPr>
            <a:r>
              <a:rPr b="1" lang="en" sz="3600">
                <a:solidFill>
                  <a:schemeClr val="dk2"/>
                </a:solidFill>
                <a:latin typeface="Inter"/>
                <a:ea typeface="Inter"/>
                <a:cs typeface="Inter"/>
                <a:sym typeface="Inter"/>
              </a:rPr>
              <a:t>3.</a:t>
            </a:r>
            <a:endParaRPr b="1" sz="3600">
              <a:solidFill>
                <a:schemeClr val="dk2"/>
              </a:solidFill>
              <a:latin typeface="Inter"/>
              <a:ea typeface="Inter"/>
              <a:cs typeface="Inter"/>
              <a:sym typeface="Inter"/>
            </a:endParaRPr>
          </a:p>
        </p:txBody>
      </p:sp>
      <p:sp>
        <p:nvSpPr>
          <p:cNvPr id="800" name="Google Shape;800;p100"/>
          <p:cNvSpPr txBox="1"/>
          <p:nvPr/>
        </p:nvSpPr>
        <p:spPr>
          <a:xfrm>
            <a:off x="3520675" y="3294950"/>
            <a:ext cx="627300" cy="554100"/>
          </a:xfrm>
          <a:prstGeom prst="rect">
            <a:avLst/>
          </a:prstGeom>
          <a:noFill/>
          <a:ln>
            <a:noFill/>
          </a:ln>
        </p:spPr>
        <p:txBody>
          <a:bodyPr anchorCtr="0" anchor="b" bIns="0" lIns="0" spcFirstLastPara="1" rIns="0" wrap="square" tIns="0">
            <a:spAutoFit/>
          </a:bodyPr>
          <a:lstStyle/>
          <a:p>
            <a:pPr indent="0" lvl="0" marL="0" rtl="0" algn="r">
              <a:spcBef>
                <a:spcPts val="0"/>
              </a:spcBef>
              <a:spcAft>
                <a:spcPts val="0"/>
              </a:spcAft>
              <a:buNone/>
            </a:pPr>
            <a:r>
              <a:rPr b="1" lang="en" sz="3600">
                <a:solidFill>
                  <a:schemeClr val="dk2"/>
                </a:solidFill>
                <a:latin typeface="Inter"/>
                <a:ea typeface="Inter"/>
                <a:cs typeface="Inter"/>
                <a:sym typeface="Inter"/>
              </a:rPr>
              <a:t>4.</a:t>
            </a:r>
            <a:endParaRPr b="1" sz="3600">
              <a:solidFill>
                <a:schemeClr val="dk2"/>
              </a:solidFill>
              <a:latin typeface="Inter"/>
              <a:ea typeface="Inter"/>
              <a:cs typeface="Inter"/>
              <a:sym typeface="Inter"/>
            </a:endParaRPr>
          </a:p>
        </p:txBody>
      </p:sp>
      <p:sp>
        <p:nvSpPr>
          <p:cNvPr id="801" name="Google Shape;801;p100"/>
          <p:cNvSpPr txBox="1"/>
          <p:nvPr/>
        </p:nvSpPr>
        <p:spPr>
          <a:xfrm>
            <a:off x="3520675" y="4160775"/>
            <a:ext cx="627300" cy="554100"/>
          </a:xfrm>
          <a:prstGeom prst="rect">
            <a:avLst/>
          </a:prstGeom>
          <a:noFill/>
          <a:ln>
            <a:noFill/>
          </a:ln>
        </p:spPr>
        <p:txBody>
          <a:bodyPr anchorCtr="0" anchor="b" bIns="0" lIns="0" spcFirstLastPara="1" rIns="0" wrap="square" tIns="0">
            <a:spAutoFit/>
          </a:bodyPr>
          <a:lstStyle/>
          <a:p>
            <a:pPr indent="0" lvl="0" marL="0" rtl="0" algn="r">
              <a:spcBef>
                <a:spcPts val="0"/>
              </a:spcBef>
              <a:spcAft>
                <a:spcPts val="0"/>
              </a:spcAft>
              <a:buNone/>
            </a:pPr>
            <a:r>
              <a:rPr b="1" lang="en" sz="3600">
                <a:solidFill>
                  <a:schemeClr val="dk2"/>
                </a:solidFill>
                <a:latin typeface="Inter"/>
                <a:ea typeface="Inter"/>
                <a:cs typeface="Inter"/>
                <a:sym typeface="Inter"/>
              </a:rPr>
              <a:t>5.</a:t>
            </a:r>
            <a:endParaRPr b="1" sz="3600">
              <a:solidFill>
                <a:schemeClr val="dk2"/>
              </a:solidFill>
              <a:latin typeface="Inter"/>
              <a:ea typeface="Inter"/>
              <a:cs typeface="Inter"/>
              <a:sym typeface="Inter"/>
            </a:endParaRPr>
          </a:p>
        </p:txBody>
      </p:sp>
      <p:sp>
        <p:nvSpPr>
          <p:cNvPr id="802" name="Google Shape;802;p100"/>
          <p:cNvSpPr txBox="1"/>
          <p:nvPr/>
        </p:nvSpPr>
        <p:spPr>
          <a:xfrm>
            <a:off x="4331050" y="1513413"/>
            <a:ext cx="4089000" cy="369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solidFill>
                  <a:schemeClr val="lt2"/>
                </a:solidFill>
                <a:latin typeface="Inter SemiBold"/>
                <a:ea typeface="Inter SemiBold"/>
                <a:cs typeface="Inter SemiBold"/>
                <a:sym typeface="Inter SemiBold"/>
              </a:rPr>
              <a:t>Méthode #1 : </a:t>
            </a:r>
            <a:br>
              <a:rPr lang="en">
                <a:solidFill>
                  <a:schemeClr val="lt2"/>
                </a:solidFill>
                <a:latin typeface="Inter SemiBold"/>
                <a:ea typeface="Inter SemiBold"/>
                <a:cs typeface="Inter SemiBold"/>
                <a:sym typeface="Inter SemiBold"/>
              </a:rPr>
            </a:br>
            <a:r>
              <a:rPr lang="en">
                <a:solidFill>
                  <a:schemeClr val="lt2"/>
                </a:solidFill>
                <a:latin typeface="Inter SemiBold"/>
                <a:ea typeface="Inter SemiBold"/>
                <a:cs typeface="Inter SemiBold"/>
                <a:sym typeface="Inter SemiBold"/>
              </a:rPr>
              <a:t>Analysez via les questions</a:t>
            </a:r>
            <a:endParaRPr>
              <a:solidFill>
                <a:schemeClr val="lt2"/>
              </a:solidFill>
              <a:latin typeface="Inter SemiBold"/>
              <a:ea typeface="Inter SemiBold"/>
              <a:cs typeface="Inter SemiBold"/>
              <a:sym typeface="Inter SemiBold"/>
            </a:endParaRPr>
          </a:p>
        </p:txBody>
      </p:sp>
      <p:sp>
        <p:nvSpPr>
          <p:cNvPr id="803" name="Google Shape;803;p100"/>
          <p:cNvSpPr txBox="1"/>
          <p:nvPr/>
        </p:nvSpPr>
        <p:spPr>
          <a:xfrm>
            <a:off x="4331050" y="2470125"/>
            <a:ext cx="4257600" cy="369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solidFill>
                  <a:schemeClr val="lt2"/>
                </a:solidFill>
                <a:latin typeface="Inter SemiBold"/>
                <a:ea typeface="Inter SemiBold"/>
                <a:cs typeface="Inter SemiBold"/>
                <a:sym typeface="Inter SemiBold"/>
              </a:rPr>
              <a:t>Méthode #2 : </a:t>
            </a:r>
            <a:br>
              <a:rPr lang="en">
                <a:solidFill>
                  <a:schemeClr val="lt2"/>
                </a:solidFill>
                <a:latin typeface="Inter SemiBold"/>
                <a:ea typeface="Inter SemiBold"/>
                <a:cs typeface="Inter SemiBold"/>
                <a:sym typeface="Inter SemiBold"/>
              </a:rPr>
            </a:br>
            <a:r>
              <a:rPr lang="en">
                <a:solidFill>
                  <a:schemeClr val="lt2"/>
                </a:solidFill>
                <a:latin typeface="Inter SemiBold"/>
                <a:ea typeface="Inter SemiBold"/>
                <a:cs typeface="Inter SemiBold"/>
                <a:sym typeface="Inter SemiBold"/>
              </a:rPr>
              <a:t>Trier pour reformuler vos atouts</a:t>
            </a:r>
            <a:endParaRPr>
              <a:solidFill>
                <a:schemeClr val="lt2"/>
              </a:solidFill>
              <a:latin typeface="Inter SemiBold"/>
              <a:ea typeface="Inter SemiBold"/>
              <a:cs typeface="Inter SemiBold"/>
              <a:sym typeface="Inter SemiBold"/>
            </a:endParaRPr>
          </a:p>
        </p:txBody>
      </p:sp>
      <p:sp>
        <p:nvSpPr>
          <p:cNvPr id="804" name="Google Shape;804;p100"/>
          <p:cNvSpPr txBox="1"/>
          <p:nvPr/>
        </p:nvSpPr>
        <p:spPr>
          <a:xfrm>
            <a:off x="4331050" y="3387350"/>
            <a:ext cx="4653000" cy="369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a:solidFill>
                  <a:schemeClr val="lt2"/>
                </a:solidFill>
                <a:latin typeface="Inter SemiBold"/>
                <a:ea typeface="Inter SemiBold"/>
                <a:cs typeface="Inter SemiBold"/>
                <a:sym typeface="Inter SemiBold"/>
              </a:rPr>
              <a:t>Méthode #3 : </a:t>
            </a:r>
            <a:br>
              <a:rPr lang="en">
                <a:solidFill>
                  <a:schemeClr val="lt2"/>
                </a:solidFill>
                <a:latin typeface="Inter SemiBold"/>
                <a:ea typeface="Inter SemiBold"/>
                <a:cs typeface="Inter SemiBold"/>
                <a:sym typeface="Inter SemiBold"/>
              </a:rPr>
            </a:br>
            <a:r>
              <a:rPr lang="en">
                <a:solidFill>
                  <a:schemeClr val="lt2"/>
                </a:solidFill>
                <a:latin typeface="Inter SemiBold"/>
                <a:ea typeface="Inter SemiBold"/>
                <a:cs typeface="Inter SemiBold"/>
                <a:sym typeface="Inter SemiBold"/>
              </a:rPr>
              <a:t>Analysez vos compétences avec l’IA générative</a:t>
            </a:r>
            <a:endParaRPr>
              <a:solidFill>
                <a:schemeClr val="lt2"/>
              </a:solidFill>
              <a:latin typeface="Inter SemiBold"/>
              <a:ea typeface="Inter SemiBold"/>
              <a:cs typeface="Inter SemiBold"/>
              <a:sym typeface="Inter SemiBold"/>
            </a:endParaRPr>
          </a:p>
        </p:txBody>
      </p:sp>
      <p:sp>
        <p:nvSpPr>
          <p:cNvPr id="805" name="Google Shape;805;p100"/>
          <p:cNvSpPr txBox="1"/>
          <p:nvPr/>
        </p:nvSpPr>
        <p:spPr>
          <a:xfrm>
            <a:off x="4331050" y="4253175"/>
            <a:ext cx="4089000" cy="3693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lang="en">
                <a:solidFill>
                  <a:schemeClr val="lt2"/>
                </a:solidFill>
                <a:latin typeface="Inter SemiBold"/>
                <a:ea typeface="Inter SemiBold"/>
                <a:cs typeface="Inter SemiBold"/>
                <a:sym typeface="Inter SemiBold"/>
              </a:rPr>
              <a:t>Faites le recul et </a:t>
            </a:r>
            <a:endParaRPr>
              <a:solidFill>
                <a:schemeClr val="lt2"/>
              </a:solidFill>
              <a:latin typeface="Inter SemiBold"/>
              <a:ea typeface="Inter SemiBold"/>
              <a:cs typeface="Inter SemiBold"/>
              <a:sym typeface="Inter SemiBold"/>
            </a:endParaRPr>
          </a:p>
          <a:p>
            <a:pPr indent="0" lvl="0" marL="0" rtl="0" algn="l">
              <a:spcBef>
                <a:spcPts val="0"/>
              </a:spcBef>
              <a:spcAft>
                <a:spcPts val="0"/>
              </a:spcAft>
              <a:buNone/>
            </a:pPr>
            <a:r>
              <a:rPr lang="en">
                <a:solidFill>
                  <a:schemeClr val="lt2"/>
                </a:solidFill>
                <a:latin typeface="Inter SemiBold"/>
                <a:ea typeface="Inter SemiBold"/>
                <a:cs typeface="Inter SemiBold"/>
                <a:sym typeface="Inter SemiBold"/>
              </a:rPr>
              <a:t>Identifiez les tendances</a:t>
            </a:r>
            <a:endParaRPr>
              <a:solidFill>
                <a:schemeClr val="lt2"/>
              </a:solidFill>
              <a:latin typeface="Inter SemiBold"/>
              <a:ea typeface="Inter SemiBold"/>
              <a:cs typeface="Inter SemiBold"/>
              <a:sym typeface="Inter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01"/>
          <p:cNvSpPr txBox="1"/>
          <p:nvPr>
            <p:ph type="title"/>
          </p:nvPr>
        </p:nvSpPr>
        <p:spPr>
          <a:xfrm>
            <a:off x="427200" y="427200"/>
            <a:ext cx="8213400" cy="591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Collecter et analyser </a:t>
            </a:r>
            <a:br>
              <a:rPr lang="en"/>
            </a:br>
            <a:r>
              <a:rPr lang="en"/>
              <a:t>vos retours </a:t>
            </a:r>
            <a:endParaRPr/>
          </a:p>
        </p:txBody>
      </p:sp>
      <p:sp>
        <p:nvSpPr>
          <p:cNvPr id="811" name="Google Shape;811;p101"/>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graphicFrame>
        <p:nvGraphicFramePr>
          <p:cNvPr id="812" name="Google Shape;812;p101"/>
          <p:cNvGraphicFramePr/>
          <p:nvPr/>
        </p:nvGraphicFramePr>
        <p:xfrm>
          <a:off x="530512" y="1501525"/>
          <a:ext cx="3000000" cy="3000000"/>
        </p:xfrm>
        <a:graphic>
          <a:graphicData uri="http://schemas.openxmlformats.org/drawingml/2006/table">
            <a:tbl>
              <a:tblPr>
                <a:noFill/>
                <a:tableStyleId>{74FA4430-20BE-4C45-A619-BC5CD5CDC1DD}</a:tableStyleId>
              </a:tblPr>
              <a:tblGrid>
                <a:gridCol w="1170875"/>
                <a:gridCol w="2990400"/>
                <a:gridCol w="3623750"/>
              </a:tblGrid>
              <a:tr h="221375">
                <a:tc>
                  <a:txBody>
                    <a:bodyPr/>
                    <a:lstStyle/>
                    <a:p>
                      <a:pPr indent="0" lvl="0" marL="0" rtl="0" algn="ctr">
                        <a:lnSpc>
                          <a:spcPct val="115000"/>
                        </a:lnSpc>
                        <a:spcBef>
                          <a:spcPts val="0"/>
                        </a:spcBef>
                        <a:spcAft>
                          <a:spcPts val="0"/>
                        </a:spcAft>
                        <a:buNone/>
                      </a:pPr>
                      <a:r>
                        <a:rPr b="1" lang="en" sz="1000">
                          <a:solidFill>
                            <a:srgbClr val="FFFFFF"/>
                          </a:solidFill>
                          <a:latin typeface="Inter"/>
                          <a:ea typeface="Inter"/>
                          <a:cs typeface="Inter"/>
                          <a:sym typeface="Inter"/>
                        </a:rPr>
                        <a:t>Personnes</a:t>
                      </a:r>
                      <a:endParaRPr b="1" sz="1000">
                        <a:solidFill>
                          <a:srgbClr val="FFFFFF"/>
                        </a:solidFill>
                        <a:latin typeface="Inter"/>
                        <a:ea typeface="Inter"/>
                        <a:cs typeface="Inter"/>
                        <a:sym typeface="Inter"/>
                      </a:endParaRPr>
                    </a:p>
                  </a:txBody>
                  <a:tcPr marT="25400" marB="25400" marR="25400" marL="25400" anchor="ctr">
                    <a:lnL cap="flat" cmpd="sng" w="6350">
                      <a:solidFill>
                        <a:srgbClr val="CCCCCC"/>
                      </a:solidFill>
                      <a:prstDash val="dot"/>
                      <a:round/>
                      <a:headEnd len="sm" w="sm" type="none"/>
                      <a:tailEnd len="sm" w="sm" type="none"/>
                    </a:lnL>
                    <a:lnR cap="flat" cmpd="sng" w="6350">
                      <a:solidFill>
                        <a:srgbClr val="CCCCCC"/>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rgbClr val="8974ED"/>
                    </a:solidFill>
                  </a:tcPr>
                </a:tc>
                <a:tc>
                  <a:txBody>
                    <a:bodyPr/>
                    <a:lstStyle/>
                    <a:p>
                      <a:pPr indent="0" lvl="0" marL="0" rtl="0" algn="ctr">
                        <a:lnSpc>
                          <a:spcPct val="115000"/>
                        </a:lnSpc>
                        <a:spcBef>
                          <a:spcPts val="0"/>
                        </a:spcBef>
                        <a:spcAft>
                          <a:spcPts val="0"/>
                        </a:spcAft>
                        <a:buNone/>
                      </a:pPr>
                      <a:r>
                        <a:rPr b="1" lang="en" sz="1000">
                          <a:solidFill>
                            <a:srgbClr val="FFFFFF"/>
                          </a:solidFill>
                          <a:latin typeface="Inter"/>
                          <a:ea typeface="Inter"/>
                          <a:cs typeface="Inter"/>
                          <a:sym typeface="Inter"/>
                        </a:rPr>
                        <a:t>Qualités / Atouts </a:t>
                      </a:r>
                      <a:endParaRPr b="1" sz="1000">
                        <a:solidFill>
                          <a:srgbClr val="FFFFFF"/>
                        </a:solidFill>
                        <a:latin typeface="Inter"/>
                        <a:ea typeface="Inter"/>
                        <a:cs typeface="Inter"/>
                        <a:sym typeface="Inter"/>
                      </a:endParaRPr>
                    </a:p>
                  </a:txBody>
                  <a:tcPr marT="25400" marB="25400" marR="25400" marL="25400" anchor="ctr">
                    <a:lnL cap="flat" cmpd="sng" w="6350">
                      <a:solidFill>
                        <a:srgbClr val="CCCCCC"/>
                      </a:solidFill>
                      <a:prstDash val="dot"/>
                      <a:round/>
                      <a:headEnd len="sm" w="sm" type="none"/>
                      <a:tailEnd len="sm" w="sm" type="none"/>
                    </a:lnL>
                    <a:lnR cap="flat" cmpd="sng" w="6350">
                      <a:solidFill>
                        <a:srgbClr val="CCCCCC"/>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rgbClr val="8974ED"/>
                    </a:solidFill>
                  </a:tcPr>
                </a:tc>
                <a:tc>
                  <a:txBody>
                    <a:bodyPr/>
                    <a:lstStyle/>
                    <a:p>
                      <a:pPr indent="0" lvl="0" marL="0" rtl="0" algn="ctr">
                        <a:lnSpc>
                          <a:spcPct val="115000"/>
                        </a:lnSpc>
                        <a:spcBef>
                          <a:spcPts val="0"/>
                        </a:spcBef>
                        <a:spcAft>
                          <a:spcPts val="0"/>
                        </a:spcAft>
                        <a:buNone/>
                      </a:pPr>
                      <a:r>
                        <a:rPr b="1" lang="en" sz="1000">
                          <a:solidFill>
                            <a:srgbClr val="FFFFFF"/>
                          </a:solidFill>
                          <a:latin typeface="Inter"/>
                          <a:ea typeface="Inter"/>
                          <a:cs typeface="Inter"/>
                          <a:sym typeface="Inter"/>
                        </a:rPr>
                        <a:t>Reformulation</a:t>
                      </a:r>
                      <a:endParaRPr b="1" sz="1000">
                        <a:solidFill>
                          <a:srgbClr val="FFFFFF"/>
                        </a:solidFill>
                        <a:latin typeface="Inter"/>
                        <a:ea typeface="Inter"/>
                        <a:cs typeface="Inter"/>
                        <a:sym typeface="Inter"/>
                      </a:endParaRPr>
                    </a:p>
                  </a:txBody>
                  <a:tcPr marT="25400" marB="25400" marR="25400" marL="25400" anchor="ctr">
                    <a:lnL cap="flat" cmpd="sng" w="6350">
                      <a:solidFill>
                        <a:srgbClr val="CCCCCC"/>
                      </a:solidFill>
                      <a:prstDash val="dot"/>
                      <a:round/>
                      <a:headEnd len="sm" w="sm" type="none"/>
                      <a:tailEnd len="sm" w="sm" type="none"/>
                    </a:lnL>
                    <a:lnR cap="flat" cmpd="sng" w="6350">
                      <a:solidFill>
                        <a:srgbClr val="CCCCCC"/>
                      </a:solidFill>
                      <a:prstDash val="dot"/>
                      <a:round/>
                      <a:headEnd len="sm" w="sm" type="none"/>
                      <a:tailEnd len="sm" w="sm" type="none"/>
                    </a:lnR>
                    <a:lnT cap="flat" cmpd="sng" w="6350">
                      <a:solidFill>
                        <a:srgbClr val="CCCCCC"/>
                      </a:solidFill>
                      <a:prstDash val="dot"/>
                      <a:round/>
                      <a:headEnd len="sm" w="sm" type="none"/>
                      <a:tailEnd len="sm" w="sm" type="none"/>
                    </a:lnT>
                    <a:lnB cap="flat" cmpd="sng" w="6350">
                      <a:solidFill>
                        <a:srgbClr val="434343"/>
                      </a:solidFill>
                      <a:prstDash val="dot"/>
                      <a:round/>
                      <a:headEnd len="sm" w="sm" type="none"/>
                      <a:tailEnd len="sm" w="sm" type="none"/>
                    </a:lnB>
                    <a:solidFill>
                      <a:srgbClr val="8974ED"/>
                    </a:solidFill>
                  </a:tcPr>
                </a:tc>
              </a:tr>
              <a:tr h="221375">
                <a:tc>
                  <a:txBody>
                    <a:bodyPr/>
                    <a:lstStyle/>
                    <a:p>
                      <a:pPr indent="0" lvl="0" marL="0" rtl="0" algn="ctr">
                        <a:lnSpc>
                          <a:spcPct val="115000"/>
                        </a:lnSpc>
                        <a:spcBef>
                          <a:spcPts val="0"/>
                        </a:spcBef>
                        <a:spcAft>
                          <a:spcPts val="0"/>
                        </a:spcAft>
                        <a:buNone/>
                      </a:pPr>
                      <a:r>
                        <a:rPr lang="en" sz="1000">
                          <a:latin typeface="Inter"/>
                          <a:ea typeface="Inter"/>
                          <a:cs typeface="Inter"/>
                          <a:sym typeface="Inter"/>
                        </a:rPr>
                        <a:t>Colleague #1 </a:t>
                      </a:r>
                      <a:endParaRPr sz="1000">
                        <a:latin typeface="Inter"/>
                        <a:ea typeface="Inter"/>
                        <a:cs typeface="Inter"/>
                        <a:sym typeface="Inter"/>
                      </a:endParaRPr>
                    </a:p>
                    <a:p>
                      <a:pPr indent="0" lvl="0" marL="0" rtl="0" algn="ctr">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FFFFFF"/>
                    </a:solidFill>
                  </a:tcPr>
                </a:tc>
              </a:tr>
              <a:tr h="221375">
                <a:tc>
                  <a:txBody>
                    <a:bodyPr/>
                    <a:lstStyle/>
                    <a:p>
                      <a:pPr indent="0" lvl="0" marL="0" rtl="0" algn="ctr">
                        <a:lnSpc>
                          <a:spcPct val="115000"/>
                        </a:lnSpc>
                        <a:spcBef>
                          <a:spcPts val="0"/>
                        </a:spcBef>
                        <a:spcAft>
                          <a:spcPts val="0"/>
                        </a:spcAft>
                        <a:buNone/>
                      </a:pPr>
                      <a:r>
                        <a:rPr lang="en" sz="1000">
                          <a:latin typeface="Inter"/>
                          <a:ea typeface="Inter"/>
                          <a:cs typeface="Inter"/>
                          <a:sym typeface="Inter"/>
                        </a:rPr>
                        <a:t>Colleague #2</a:t>
                      </a:r>
                      <a:endParaRPr sz="1000">
                        <a:latin typeface="Inter"/>
                        <a:ea typeface="Inter"/>
                        <a:cs typeface="Inter"/>
                        <a:sym typeface="Inter"/>
                      </a:endParaRPr>
                    </a:p>
                    <a:p>
                      <a:pPr indent="0" lvl="0" marL="0" rtl="0" algn="ctr">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FFFFFF"/>
                    </a:solidFill>
                  </a:tcPr>
                </a:tc>
              </a:tr>
              <a:tr h="221375">
                <a:tc>
                  <a:txBody>
                    <a:bodyPr/>
                    <a:lstStyle/>
                    <a:p>
                      <a:pPr indent="0" lvl="0" marL="0" rtl="0" algn="ctr">
                        <a:lnSpc>
                          <a:spcPct val="115000"/>
                        </a:lnSpc>
                        <a:spcBef>
                          <a:spcPts val="0"/>
                        </a:spcBef>
                        <a:spcAft>
                          <a:spcPts val="0"/>
                        </a:spcAft>
                        <a:buNone/>
                      </a:pPr>
                      <a:r>
                        <a:rPr lang="en" sz="1000">
                          <a:latin typeface="Inter"/>
                          <a:ea typeface="Inter"/>
                          <a:cs typeface="Inter"/>
                          <a:sym typeface="Inter"/>
                        </a:rPr>
                        <a:t>Colleague #3</a:t>
                      </a:r>
                      <a:endParaRPr sz="1000">
                        <a:latin typeface="Inter"/>
                        <a:ea typeface="Inter"/>
                        <a:cs typeface="Inter"/>
                        <a:sym typeface="Inter"/>
                      </a:endParaRPr>
                    </a:p>
                    <a:p>
                      <a:pPr indent="0" lvl="0" marL="0" rtl="0" algn="ctr">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FFFFFF"/>
                    </a:solidFill>
                  </a:tcPr>
                </a:tc>
              </a:tr>
              <a:tr h="221375">
                <a:tc>
                  <a:txBody>
                    <a:bodyPr/>
                    <a:lstStyle/>
                    <a:p>
                      <a:pPr indent="0" lvl="0" marL="0" rtl="0" algn="ctr">
                        <a:lnSpc>
                          <a:spcPct val="115000"/>
                        </a:lnSpc>
                        <a:spcBef>
                          <a:spcPts val="0"/>
                        </a:spcBef>
                        <a:spcAft>
                          <a:spcPts val="0"/>
                        </a:spcAft>
                        <a:buNone/>
                      </a:pPr>
                      <a:r>
                        <a:rPr lang="en" sz="1000">
                          <a:latin typeface="Inter"/>
                          <a:ea typeface="Inter"/>
                          <a:cs typeface="Inter"/>
                          <a:sym typeface="Inter"/>
                        </a:rPr>
                        <a:t>Personne #1</a:t>
                      </a:r>
                      <a:endParaRPr sz="1000">
                        <a:latin typeface="Inter"/>
                        <a:ea typeface="Inter"/>
                        <a:cs typeface="Inter"/>
                        <a:sym typeface="Inter"/>
                      </a:endParaRPr>
                    </a:p>
                    <a:p>
                      <a:pPr indent="0" lvl="0" marL="0" rtl="0" algn="ctr">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E6EAFC"/>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E6EAFC"/>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E6EAFC"/>
                    </a:solidFill>
                  </a:tcPr>
                </a:tc>
              </a:tr>
              <a:tr h="221375">
                <a:tc>
                  <a:txBody>
                    <a:bodyPr/>
                    <a:lstStyle/>
                    <a:p>
                      <a:pPr indent="0" lvl="0" marL="0" rtl="0" algn="ctr">
                        <a:lnSpc>
                          <a:spcPct val="115000"/>
                        </a:lnSpc>
                        <a:spcBef>
                          <a:spcPts val="0"/>
                        </a:spcBef>
                        <a:spcAft>
                          <a:spcPts val="0"/>
                        </a:spcAft>
                        <a:buNone/>
                      </a:pPr>
                      <a:r>
                        <a:rPr lang="en" sz="1000">
                          <a:latin typeface="Inter"/>
                          <a:ea typeface="Inter"/>
                          <a:cs typeface="Inter"/>
                          <a:sym typeface="Inter"/>
                        </a:rPr>
                        <a:t>Personne #2</a:t>
                      </a:r>
                      <a:endParaRPr sz="1000">
                        <a:latin typeface="Inter"/>
                        <a:ea typeface="Inter"/>
                        <a:cs typeface="Inter"/>
                        <a:sym typeface="Inter"/>
                      </a:endParaRPr>
                    </a:p>
                    <a:p>
                      <a:pPr indent="0" lvl="0" marL="0" rtl="0" algn="ctr">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E6EAFC"/>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E6EAFC"/>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E6EAFC"/>
                    </a:solidFill>
                  </a:tcPr>
                </a:tc>
              </a:tr>
              <a:tr h="221375">
                <a:tc>
                  <a:txBody>
                    <a:bodyPr/>
                    <a:lstStyle/>
                    <a:p>
                      <a:pPr indent="0" lvl="0" marL="0" rtl="0" algn="ctr">
                        <a:lnSpc>
                          <a:spcPct val="115000"/>
                        </a:lnSpc>
                        <a:spcBef>
                          <a:spcPts val="0"/>
                        </a:spcBef>
                        <a:spcAft>
                          <a:spcPts val="0"/>
                        </a:spcAft>
                        <a:buNone/>
                      </a:pPr>
                      <a:r>
                        <a:rPr lang="en" sz="1000">
                          <a:latin typeface="Inter"/>
                          <a:ea typeface="Inter"/>
                          <a:cs typeface="Inter"/>
                          <a:sym typeface="Inter"/>
                        </a:rPr>
                        <a:t>Personne #3</a:t>
                      </a:r>
                      <a:endParaRPr sz="1000">
                        <a:latin typeface="Inter"/>
                        <a:ea typeface="Inter"/>
                        <a:cs typeface="Inter"/>
                        <a:sym typeface="Inter"/>
                      </a:endParaRPr>
                    </a:p>
                    <a:p>
                      <a:pPr indent="0" lvl="0" marL="0" rtl="0" algn="ctr">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434343"/>
                      </a:solidFill>
                      <a:prstDash val="dot"/>
                      <a:round/>
                      <a:headEnd len="sm" w="sm" type="none"/>
                      <a:tailEnd len="sm" w="sm" type="none"/>
                    </a:lnB>
                    <a:solidFill>
                      <a:srgbClr val="E6EAFC"/>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999999"/>
                      </a:solidFill>
                      <a:prstDash val="dot"/>
                      <a:round/>
                      <a:headEnd len="sm" w="sm" type="none"/>
                      <a:tailEnd len="sm" w="sm" type="none"/>
                    </a:lnB>
                    <a:solidFill>
                      <a:srgbClr val="E6EAFC"/>
                    </a:solidFill>
                  </a:tcPr>
                </a:tc>
                <a:tc>
                  <a:txBody>
                    <a:bodyPr/>
                    <a:lstStyle/>
                    <a:p>
                      <a:pPr indent="0" lvl="0" marL="0" rtl="0" algn="l">
                        <a:lnSpc>
                          <a:spcPct val="115000"/>
                        </a:lnSpc>
                        <a:spcBef>
                          <a:spcPts val="0"/>
                        </a:spcBef>
                        <a:spcAft>
                          <a:spcPts val="0"/>
                        </a:spcAft>
                        <a:buNone/>
                      </a:pPr>
                      <a:r>
                        <a:t/>
                      </a:r>
                      <a:endParaRPr sz="1000">
                        <a:latin typeface="Inter"/>
                        <a:ea typeface="Inter"/>
                        <a:cs typeface="Inter"/>
                        <a:sym typeface="Inter"/>
                      </a:endParaRPr>
                    </a:p>
                  </a:txBody>
                  <a:tcPr marT="25400" marB="25400" marR="25400" marL="25400" anchor="ctr">
                    <a:lnL cap="flat" cmpd="sng" w="6350">
                      <a:solidFill>
                        <a:srgbClr val="434343"/>
                      </a:solidFill>
                      <a:prstDash val="dot"/>
                      <a:round/>
                      <a:headEnd len="sm" w="sm" type="none"/>
                      <a:tailEnd len="sm" w="sm" type="none"/>
                    </a:lnL>
                    <a:lnR cap="flat" cmpd="sng" w="6350">
                      <a:solidFill>
                        <a:srgbClr val="434343"/>
                      </a:solidFill>
                      <a:prstDash val="dot"/>
                      <a:round/>
                      <a:headEnd len="sm" w="sm" type="none"/>
                      <a:tailEnd len="sm" w="sm" type="none"/>
                    </a:lnR>
                    <a:lnT cap="flat" cmpd="sng" w="6350">
                      <a:solidFill>
                        <a:srgbClr val="434343"/>
                      </a:solidFill>
                      <a:prstDash val="dot"/>
                      <a:round/>
                      <a:headEnd len="sm" w="sm" type="none"/>
                      <a:tailEnd len="sm" w="sm" type="none"/>
                    </a:lnT>
                    <a:lnB cap="flat" cmpd="sng" w="6350">
                      <a:solidFill>
                        <a:srgbClr val="999999"/>
                      </a:solidFill>
                      <a:prstDash val="dot"/>
                      <a:round/>
                      <a:headEnd len="sm" w="sm" type="none"/>
                      <a:tailEnd len="sm" w="sm" type="none"/>
                    </a:lnB>
                    <a:solidFill>
                      <a:srgbClr val="E6EAFC"/>
                    </a:solidFill>
                  </a:tcPr>
                </a:tc>
              </a:tr>
            </a:tbl>
          </a:graphicData>
        </a:graphic>
      </p:graphicFrame>
      <p:sp>
        <p:nvSpPr>
          <p:cNvPr id="813" name="Google Shape;813;p101"/>
          <p:cNvSpPr txBox="1"/>
          <p:nvPr/>
        </p:nvSpPr>
        <p:spPr>
          <a:xfrm>
            <a:off x="427200" y="1117375"/>
            <a:ext cx="7530000" cy="338700"/>
          </a:xfrm>
          <a:prstGeom prst="rect">
            <a:avLst/>
          </a:prstGeom>
          <a:noFill/>
          <a:ln>
            <a:noFill/>
          </a:ln>
        </p:spPr>
        <p:txBody>
          <a:bodyPr anchorCtr="0" anchor="t" bIns="91425" lIns="91425" spcFirstLastPara="1" rIns="91425" wrap="square" tIns="91425">
            <a:spAutoFit/>
          </a:bodyPr>
          <a:lstStyle/>
          <a:p>
            <a:pPr indent="0" lvl="0" marL="0" marR="782175" rtl="0" algn="l">
              <a:lnSpc>
                <a:spcPct val="115000"/>
              </a:lnSpc>
              <a:spcBef>
                <a:spcPts val="0"/>
              </a:spcBef>
              <a:spcAft>
                <a:spcPts val="0"/>
              </a:spcAft>
              <a:buNone/>
            </a:pPr>
            <a:r>
              <a:rPr lang="en" sz="1000">
                <a:solidFill>
                  <a:schemeClr val="dk1"/>
                </a:solidFill>
                <a:latin typeface="Inter"/>
                <a:ea typeface="Inter"/>
                <a:cs typeface="Inter"/>
                <a:sym typeface="Inter"/>
              </a:rPr>
              <a:t>Remplissez les qualités et atouts au fur et à mesure dans la 2e colonne de ce tableau.  </a:t>
            </a:r>
            <a:endParaRPr sz="1000">
              <a:solidFill>
                <a:schemeClr val="dk1"/>
              </a:solidFill>
              <a:latin typeface="Inter"/>
              <a:ea typeface="Inter"/>
              <a:cs typeface="Inter"/>
              <a:sym typeface="Inter"/>
            </a:endParaRPr>
          </a:p>
        </p:txBody>
      </p:sp>
      <p:sp>
        <p:nvSpPr>
          <p:cNvPr id="814" name="Google Shape;814;p101"/>
          <p:cNvSpPr txBox="1"/>
          <p:nvPr/>
        </p:nvSpPr>
        <p:spPr>
          <a:xfrm>
            <a:off x="530500" y="4166400"/>
            <a:ext cx="7785000" cy="515700"/>
          </a:xfrm>
          <a:prstGeom prst="rect">
            <a:avLst/>
          </a:prstGeom>
          <a:noFill/>
          <a:ln>
            <a:noFill/>
          </a:ln>
        </p:spPr>
        <p:txBody>
          <a:bodyPr anchorCtr="0" anchor="t" bIns="91425" lIns="91425" spcFirstLastPara="1" rIns="91425" wrap="square" tIns="91425">
            <a:spAutoFit/>
          </a:bodyPr>
          <a:lstStyle/>
          <a:p>
            <a:pPr indent="0" lvl="0" marL="0" marR="782175" rtl="0" algn="l">
              <a:lnSpc>
                <a:spcPct val="115000"/>
              </a:lnSpc>
              <a:spcBef>
                <a:spcPts val="0"/>
              </a:spcBef>
              <a:spcAft>
                <a:spcPts val="0"/>
              </a:spcAft>
              <a:buNone/>
            </a:pPr>
            <a:r>
              <a:rPr lang="en" sz="1000">
                <a:solidFill>
                  <a:schemeClr val="dk1"/>
                </a:solidFill>
                <a:latin typeface="Inter"/>
                <a:ea typeface="Inter"/>
                <a:cs typeface="Inter"/>
                <a:sym typeface="Inter"/>
              </a:rPr>
              <a:t>Une fois terminé, regardez l’ensemble et chercher à détecter les tendances. </a:t>
            </a:r>
            <a:endParaRPr sz="1000">
              <a:solidFill>
                <a:schemeClr val="dk1"/>
              </a:solidFill>
              <a:latin typeface="Inter"/>
              <a:ea typeface="Inter"/>
              <a:cs typeface="Inter"/>
              <a:sym typeface="Inter"/>
            </a:endParaRPr>
          </a:p>
          <a:p>
            <a:pPr indent="0" lvl="0" marL="0" marR="782175" rtl="0" algn="l">
              <a:lnSpc>
                <a:spcPct val="115000"/>
              </a:lnSpc>
              <a:spcBef>
                <a:spcPts val="0"/>
              </a:spcBef>
              <a:spcAft>
                <a:spcPts val="0"/>
              </a:spcAft>
              <a:buNone/>
            </a:pPr>
            <a:r>
              <a:rPr lang="en" sz="1000">
                <a:solidFill>
                  <a:schemeClr val="dk1"/>
                </a:solidFill>
                <a:latin typeface="Inter"/>
                <a:ea typeface="Inter"/>
                <a:cs typeface="Inter"/>
                <a:sym typeface="Inter"/>
              </a:rPr>
              <a:t>Vous trouverez ci-après plusieurs méthodes pour vous aider à analyser les retours.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102"/>
          <p:cNvSpPr txBox="1"/>
          <p:nvPr>
            <p:ph type="title"/>
          </p:nvPr>
        </p:nvSpPr>
        <p:spPr>
          <a:xfrm>
            <a:off x="427200" y="428625"/>
            <a:ext cx="4587900" cy="11820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t>Analysez </a:t>
            </a:r>
            <a:br>
              <a:rPr lang="en"/>
            </a:br>
            <a:r>
              <a:rPr lang="en"/>
              <a:t>via les questions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820" name="Google Shape;820;p102"/>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sp>
        <p:nvSpPr>
          <p:cNvPr id="821" name="Google Shape;821;p102"/>
          <p:cNvSpPr txBox="1"/>
          <p:nvPr/>
        </p:nvSpPr>
        <p:spPr>
          <a:xfrm>
            <a:off x="427200" y="1830125"/>
            <a:ext cx="2849100" cy="1848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t/>
            </a:r>
            <a:endParaRPr sz="1200">
              <a:solidFill>
                <a:schemeClr val="dk2"/>
              </a:solidFill>
              <a:latin typeface="Inter SemiBold"/>
              <a:ea typeface="Inter SemiBold"/>
              <a:cs typeface="Inter SemiBold"/>
              <a:sym typeface="Inter SemiBold"/>
            </a:endParaRPr>
          </a:p>
        </p:txBody>
      </p:sp>
      <p:sp>
        <p:nvSpPr>
          <p:cNvPr id="822" name="Google Shape;822;p102"/>
          <p:cNvSpPr txBox="1"/>
          <p:nvPr/>
        </p:nvSpPr>
        <p:spPr>
          <a:xfrm>
            <a:off x="427200" y="1322125"/>
            <a:ext cx="7923900" cy="1631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Clr>
                <a:schemeClr val="dk1"/>
              </a:buClr>
              <a:buSzPts val="1100"/>
              <a:buFont typeface="Arial"/>
              <a:buNone/>
            </a:pPr>
            <a:r>
              <a:rPr lang="en" sz="1000">
                <a:solidFill>
                  <a:schemeClr val="lt2"/>
                </a:solidFill>
                <a:latin typeface="Inter"/>
                <a:ea typeface="Inter"/>
                <a:cs typeface="Inter"/>
                <a:sym typeface="Inter"/>
              </a:rPr>
              <a:t>Mobiliser les questions ci-dessous, pour vous aider à </a:t>
            </a:r>
            <a:r>
              <a:rPr b="1" lang="en" sz="1000">
                <a:solidFill>
                  <a:schemeClr val="lt2"/>
                </a:solidFill>
                <a:latin typeface="Inter"/>
                <a:ea typeface="Inter"/>
                <a:cs typeface="Inter"/>
                <a:sym typeface="Inter"/>
              </a:rPr>
              <a:t>identifier les thèmes et les reformulations</a:t>
            </a:r>
            <a:r>
              <a:rPr lang="en" sz="1000">
                <a:solidFill>
                  <a:schemeClr val="lt2"/>
                </a:solidFill>
                <a:latin typeface="Inter"/>
                <a:ea typeface="Inter"/>
                <a:cs typeface="Inter"/>
                <a:sym typeface="Inter"/>
              </a:rPr>
              <a:t> : </a:t>
            </a:r>
            <a:br>
              <a:rPr lang="en" sz="1000">
                <a:solidFill>
                  <a:schemeClr val="lt2"/>
                </a:solidFill>
                <a:latin typeface="Inter"/>
                <a:ea typeface="Inter"/>
                <a:cs typeface="Inter"/>
                <a:sym typeface="Inter"/>
              </a:rPr>
            </a:br>
            <a:endParaRPr sz="1000">
              <a:solidFill>
                <a:schemeClr val="lt2"/>
              </a:solidFill>
              <a:latin typeface="Inter"/>
              <a:ea typeface="Inter"/>
              <a:cs typeface="Inter"/>
              <a:sym typeface="Inter"/>
            </a:endParaRPr>
          </a:p>
          <a:p>
            <a:pPr indent="-292100" lvl="0" marL="457200" rtl="0" algn="l">
              <a:lnSpc>
                <a:spcPct val="120000"/>
              </a:lnSpc>
              <a:spcBef>
                <a:spcPts val="0"/>
              </a:spcBef>
              <a:spcAft>
                <a:spcPts val="0"/>
              </a:spcAft>
              <a:buClr>
                <a:schemeClr val="lt2"/>
              </a:buClr>
              <a:buSzPts val="1000"/>
              <a:buFont typeface="Inter"/>
              <a:buChar char="●"/>
            </a:pPr>
            <a:r>
              <a:rPr lang="en" sz="1000">
                <a:solidFill>
                  <a:schemeClr val="lt2"/>
                </a:solidFill>
                <a:latin typeface="Inter"/>
                <a:ea typeface="Inter"/>
                <a:cs typeface="Inter"/>
                <a:sym typeface="Inter"/>
              </a:rPr>
              <a:t>Y a-t-il des </a:t>
            </a:r>
            <a:r>
              <a:rPr b="1" lang="en" sz="1000">
                <a:solidFill>
                  <a:schemeClr val="dk2"/>
                </a:solidFill>
                <a:latin typeface="Inter"/>
                <a:ea typeface="Inter"/>
                <a:cs typeface="Inter"/>
                <a:sym typeface="Inter"/>
              </a:rPr>
              <a:t>domaines spécifiques</a:t>
            </a:r>
            <a:r>
              <a:rPr lang="en" sz="1000">
                <a:solidFill>
                  <a:schemeClr val="lt2"/>
                </a:solidFill>
                <a:latin typeface="Inter"/>
                <a:ea typeface="Inter"/>
                <a:cs typeface="Inter"/>
                <a:sym typeface="Inter"/>
              </a:rPr>
              <a:t> que plusieurs personnes ont soulignés ?</a:t>
            </a:r>
            <a:endParaRPr sz="1000">
              <a:solidFill>
                <a:schemeClr val="lt2"/>
              </a:solidFill>
              <a:latin typeface="Inter"/>
              <a:ea typeface="Inter"/>
              <a:cs typeface="Inter"/>
              <a:sym typeface="Inter"/>
            </a:endParaRPr>
          </a:p>
          <a:p>
            <a:pPr indent="-292100" lvl="0" marL="457200" rtl="0" algn="l">
              <a:lnSpc>
                <a:spcPct val="120000"/>
              </a:lnSpc>
              <a:spcBef>
                <a:spcPts val="0"/>
              </a:spcBef>
              <a:spcAft>
                <a:spcPts val="0"/>
              </a:spcAft>
              <a:buClr>
                <a:schemeClr val="lt2"/>
              </a:buClr>
              <a:buSzPts val="1000"/>
              <a:buFont typeface="Inter"/>
              <a:buChar char="●"/>
            </a:pPr>
            <a:r>
              <a:rPr lang="en" sz="1000">
                <a:solidFill>
                  <a:schemeClr val="lt2"/>
                </a:solidFill>
                <a:latin typeface="Inter"/>
                <a:ea typeface="Inter"/>
                <a:cs typeface="Inter"/>
                <a:sym typeface="Inter"/>
              </a:rPr>
              <a:t>Y a-t-il des incidents ou des </a:t>
            </a:r>
            <a:r>
              <a:rPr b="1" lang="en" sz="1000">
                <a:solidFill>
                  <a:schemeClr val="dk2"/>
                </a:solidFill>
                <a:latin typeface="Inter"/>
                <a:ea typeface="Inter"/>
                <a:cs typeface="Inter"/>
                <a:sym typeface="Inter"/>
              </a:rPr>
              <a:t>exemples</a:t>
            </a:r>
            <a:r>
              <a:rPr lang="en" sz="1000">
                <a:solidFill>
                  <a:schemeClr val="lt2"/>
                </a:solidFill>
                <a:latin typeface="Inter"/>
                <a:ea typeface="Inter"/>
                <a:cs typeface="Inter"/>
                <a:sym typeface="Inter"/>
              </a:rPr>
              <a:t> spécifiques qui sont souvent mentionnés ?</a:t>
            </a:r>
            <a:endParaRPr sz="1000">
              <a:solidFill>
                <a:schemeClr val="lt2"/>
              </a:solidFill>
              <a:latin typeface="Inter"/>
              <a:ea typeface="Inter"/>
              <a:cs typeface="Inter"/>
              <a:sym typeface="Inter"/>
            </a:endParaRPr>
          </a:p>
          <a:p>
            <a:pPr indent="-292100" lvl="0" marL="457200" rtl="0" algn="l">
              <a:lnSpc>
                <a:spcPct val="120000"/>
              </a:lnSpc>
              <a:spcBef>
                <a:spcPts val="0"/>
              </a:spcBef>
              <a:spcAft>
                <a:spcPts val="0"/>
              </a:spcAft>
              <a:buClr>
                <a:schemeClr val="lt2"/>
              </a:buClr>
              <a:buSzPts val="1000"/>
              <a:buFont typeface="Inter"/>
              <a:buChar char="●"/>
            </a:pPr>
            <a:r>
              <a:rPr lang="en" sz="1000">
                <a:solidFill>
                  <a:schemeClr val="lt2"/>
                </a:solidFill>
                <a:latin typeface="Inter"/>
                <a:ea typeface="Inter"/>
                <a:cs typeface="Inter"/>
                <a:sym typeface="Inter"/>
              </a:rPr>
              <a:t>Y a-t-il des </a:t>
            </a:r>
            <a:r>
              <a:rPr b="1" lang="en" sz="1000">
                <a:solidFill>
                  <a:schemeClr val="dk2"/>
                </a:solidFill>
                <a:latin typeface="Inter"/>
                <a:ea typeface="Inter"/>
                <a:cs typeface="Inter"/>
                <a:sym typeface="Inter"/>
              </a:rPr>
              <a:t>thèmes principaux</a:t>
            </a:r>
            <a:r>
              <a:rPr lang="en" sz="1000">
                <a:solidFill>
                  <a:schemeClr val="lt2"/>
                </a:solidFill>
                <a:latin typeface="Inter"/>
                <a:ea typeface="Inter"/>
                <a:cs typeface="Inter"/>
                <a:sym typeface="Inter"/>
              </a:rPr>
              <a:t> sous lesquels je peux regrouper ces éléments ?</a:t>
            </a:r>
            <a:endParaRPr sz="1000">
              <a:solidFill>
                <a:schemeClr val="lt2"/>
              </a:solidFill>
              <a:latin typeface="Inter"/>
              <a:ea typeface="Inter"/>
              <a:cs typeface="Inter"/>
              <a:sym typeface="Inter"/>
            </a:endParaRPr>
          </a:p>
          <a:p>
            <a:pPr indent="-292100" lvl="0" marL="457200" rtl="0" algn="l">
              <a:lnSpc>
                <a:spcPct val="120000"/>
              </a:lnSpc>
              <a:spcBef>
                <a:spcPts val="0"/>
              </a:spcBef>
              <a:spcAft>
                <a:spcPts val="0"/>
              </a:spcAft>
              <a:buClr>
                <a:schemeClr val="lt2"/>
              </a:buClr>
              <a:buSzPts val="1000"/>
              <a:buFont typeface="Inter"/>
              <a:buChar char="●"/>
            </a:pPr>
            <a:r>
              <a:rPr lang="en" sz="1000">
                <a:solidFill>
                  <a:schemeClr val="lt2"/>
                </a:solidFill>
                <a:latin typeface="Inter"/>
                <a:ea typeface="Inter"/>
                <a:cs typeface="Inter"/>
                <a:sym typeface="Inter"/>
              </a:rPr>
              <a:t>Les retours sont-ils </a:t>
            </a:r>
            <a:r>
              <a:rPr b="1" lang="en" sz="1000">
                <a:solidFill>
                  <a:schemeClr val="dk2"/>
                </a:solidFill>
                <a:latin typeface="Inter"/>
                <a:ea typeface="Inter"/>
                <a:cs typeface="Inter"/>
                <a:sym typeface="Inter"/>
              </a:rPr>
              <a:t>cohérents à travers différentes personnes </a:t>
            </a:r>
            <a:r>
              <a:rPr lang="en" sz="1000">
                <a:solidFill>
                  <a:schemeClr val="lt2"/>
                </a:solidFill>
                <a:latin typeface="Inter"/>
                <a:ea typeface="Inter"/>
                <a:cs typeface="Inter"/>
                <a:sym typeface="Inter"/>
              </a:rPr>
              <a:t>et situations ?</a:t>
            </a:r>
            <a:endParaRPr sz="1000">
              <a:solidFill>
                <a:schemeClr val="lt2"/>
              </a:solidFill>
              <a:latin typeface="Inter"/>
              <a:ea typeface="Inter"/>
              <a:cs typeface="Inter"/>
              <a:sym typeface="Inter"/>
            </a:endParaRPr>
          </a:p>
          <a:p>
            <a:pPr indent="-292100" lvl="0" marL="457200" rtl="0" algn="l">
              <a:lnSpc>
                <a:spcPct val="120000"/>
              </a:lnSpc>
              <a:spcBef>
                <a:spcPts val="0"/>
              </a:spcBef>
              <a:spcAft>
                <a:spcPts val="0"/>
              </a:spcAft>
              <a:buClr>
                <a:schemeClr val="lt2"/>
              </a:buClr>
              <a:buSzPts val="1000"/>
              <a:buFont typeface="Inter"/>
              <a:buChar char="●"/>
            </a:pPr>
            <a:r>
              <a:rPr lang="en" sz="1000">
                <a:solidFill>
                  <a:schemeClr val="lt2"/>
                </a:solidFill>
                <a:latin typeface="Inter"/>
                <a:ea typeface="Inter"/>
                <a:cs typeface="Inter"/>
                <a:sym typeface="Inter"/>
              </a:rPr>
              <a:t>Y a-t-il des </a:t>
            </a:r>
            <a:r>
              <a:rPr b="1" lang="en" sz="1000">
                <a:solidFill>
                  <a:schemeClr val="dk2"/>
                </a:solidFill>
                <a:latin typeface="Inter"/>
                <a:ea typeface="Inter"/>
                <a:cs typeface="Inter"/>
                <a:sym typeface="Inter"/>
              </a:rPr>
              <a:t>exceptions</a:t>
            </a:r>
            <a:r>
              <a:rPr lang="en" sz="1000">
                <a:solidFill>
                  <a:schemeClr val="lt2"/>
                </a:solidFill>
                <a:latin typeface="Inter"/>
                <a:ea typeface="Inter"/>
                <a:cs typeface="Inter"/>
                <a:sym typeface="Inter"/>
              </a:rPr>
              <a:t> ou des points de retour contradictoires ?</a:t>
            </a:r>
            <a:endParaRPr sz="10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r>
              <a:t/>
            </a:r>
            <a:endParaRPr sz="10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1000">
              <a:solidFill>
                <a:schemeClr val="lt2"/>
              </a:solidFill>
              <a:latin typeface="Inter"/>
              <a:ea typeface="Inter"/>
              <a:cs typeface="Inter"/>
              <a:sym typeface="Inter"/>
            </a:endParaRPr>
          </a:p>
        </p:txBody>
      </p:sp>
      <p:sp>
        <p:nvSpPr>
          <p:cNvPr id="823" name="Google Shape;823;p102"/>
          <p:cNvSpPr txBox="1"/>
          <p:nvPr/>
        </p:nvSpPr>
        <p:spPr>
          <a:xfrm>
            <a:off x="427200" y="3483025"/>
            <a:ext cx="8082000" cy="800400"/>
          </a:xfrm>
          <a:prstGeom prst="rect">
            <a:avLst/>
          </a:prstGeom>
          <a:solidFill>
            <a:schemeClr val="lt1"/>
          </a:solidFill>
          <a:ln cap="flat" cmpd="sng" w="19050">
            <a:solidFill>
              <a:schemeClr val="dk2"/>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Inter"/>
                <a:ea typeface="Inter"/>
                <a:cs typeface="Inter"/>
                <a:sym typeface="Inter"/>
              </a:rPr>
              <a:t>Adroit(e), Altruiste, Ambitieux(euse), Appliqué(e), Attentif(ive), Audacieux(euse), Autonome, Avenant(e), Aventurieux(euse), Bienveillant(e), Calme, Combatif(ive), Consciencieux(euse), Convaincant(e), Coopératif(ive), Courageux(euse), Courtois(e), Créatif(ive), Cultivé(e), Curieux(euse), Débrouillard(e), Déterminé(e), Dévoué(e), Digne de confiance, Diplomate, Discret(e), Disponible, Dynamique, Empathique, Endurant(e), Énergique, Engagé(e), Enthousiaste, Entreprenant(e), Esprit d’équipe, Flexible, Honnête, Humble, Impliqué(e), Intègre, Intuitif(ive), Inventif(ive), Loyal(e), Méthodique, Optimiste, Ordonné(e), Organisé(e), Ouvert(e) d’esprit, Patient(e), Persévérant(e), Persuasif(ive), Polyvalent(e), Ponctuel(le), Pragmatique, Réfléchi(e), Responsable, Rigoureux(euse), Volontaire</a:t>
            </a:r>
            <a:endParaRPr sz="800">
              <a:solidFill>
                <a:schemeClr val="lt2"/>
              </a:solidFill>
              <a:latin typeface="Inter"/>
              <a:ea typeface="Inter"/>
              <a:cs typeface="Inter"/>
              <a:sym typeface="Inter"/>
            </a:endParaRPr>
          </a:p>
        </p:txBody>
      </p:sp>
      <p:sp>
        <p:nvSpPr>
          <p:cNvPr id="824" name="Google Shape;824;p102"/>
          <p:cNvSpPr txBox="1"/>
          <p:nvPr/>
        </p:nvSpPr>
        <p:spPr>
          <a:xfrm>
            <a:off x="427200" y="3134875"/>
            <a:ext cx="80820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sz="1000">
                <a:solidFill>
                  <a:schemeClr val="dk1"/>
                </a:solidFill>
                <a:latin typeface="Inter"/>
                <a:ea typeface="Inter"/>
                <a:cs typeface="Inter"/>
                <a:sym typeface="Inter"/>
              </a:rPr>
              <a:t>Une fois quelques tendances identifiées, regardez la liste des atouts suivante pour trouver des reformulations potentielles : </a:t>
            </a:r>
            <a:endParaRPr/>
          </a:p>
        </p:txBody>
      </p:sp>
      <p:pic>
        <p:nvPicPr>
          <p:cNvPr id="825" name="Google Shape;825;p102"/>
          <p:cNvPicPr preferRelativeResize="0"/>
          <p:nvPr/>
        </p:nvPicPr>
        <p:blipFill rotWithShape="1">
          <a:blip r:embed="rId3">
            <a:alphaModFix/>
          </a:blip>
          <a:srcRect b="34565" l="0" r="53163" t="6"/>
          <a:stretch/>
        </p:blipFill>
        <p:spPr>
          <a:xfrm rot="10800000">
            <a:off x="252800" y="2831212"/>
            <a:ext cx="8430800" cy="33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03"/>
          <p:cNvSpPr txBox="1"/>
          <p:nvPr>
            <p:ph type="title"/>
          </p:nvPr>
        </p:nvSpPr>
        <p:spPr>
          <a:xfrm>
            <a:off x="427200" y="427200"/>
            <a:ext cx="8213400" cy="591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Trier pour reformuler </a:t>
            </a:r>
            <a:br>
              <a:rPr lang="en"/>
            </a:br>
            <a:r>
              <a:rPr lang="en"/>
              <a:t>vos atouts</a:t>
            </a:r>
            <a:endParaRPr/>
          </a:p>
        </p:txBody>
      </p:sp>
      <p:sp>
        <p:nvSpPr>
          <p:cNvPr id="831" name="Google Shape;831;p103"/>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pic>
        <p:nvPicPr>
          <p:cNvPr id="832" name="Google Shape;832;p103"/>
          <p:cNvPicPr preferRelativeResize="0"/>
          <p:nvPr>
            <p:ph idx="2" type="pic"/>
          </p:nvPr>
        </p:nvPicPr>
        <p:blipFill rotWithShape="1">
          <a:blip r:embed="rId3">
            <a:alphaModFix/>
          </a:blip>
          <a:srcRect b="4137" l="0" r="0" t="4128"/>
          <a:stretch/>
        </p:blipFill>
        <p:spPr>
          <a:xfrm>
            <a:off x="427200" y="3159400"/>
            <a:ext cx="2544000" cy="1555500"/>
          </a:xfrm>
          <a:prstGeom prst="roundRect">
            <a:avLst>
              <a:gd fmla="val 16667" name="adj"/>
            </a:avLst>
          </a:prstGeom>
        </p:spPr>
      </p:pic>
      <p:pic>
        <p:nvPicPr>
          <p:cNvPr id="833" name="Google Shape;833;p103"/>
          <p:cNvPicPr preferRelativeResize="0"/>
          <p:nvPr>
            <p:ph idx="3" type="pic"/>
          </p:nvPr>
        </p:nvPicPr>
        <p:blipFill rotWithShape="1">
          <a:blip r:embed="rId4">
            <a:alphaModFix/>
          </a:blip>
          <a:srcRect b="29623" l="0" r="0" t="29623"/>
          <a:stretch/>
        </p:blipFill>
        <p:spPr>
          <a:xfrm>
            <a:off x="3306601" y="3159400"/>
            <a:ext cx="2544000" cy="1555500"/>
          </a:xfrm>
          <a:prstGeom prst="roundRect">
            <a:avLst>
              <a:gd fmla="val 16667" name="adj"/>
            </a:avLst>
          </a:prstGeom>
        </p:spPr>
      </p:pic>
      <p:pic>
        <p:nvPicPr>
          <p:cNvPr id="834" name="Google Shape;834;p103"/>
          <p:cNvPicPr preferRelativeResize="0"/>
          <p:nvPr>
            <p:ph idx="4" type="pic"/>
          </p:nvPr>
        </p:nvPicPr>
        <p:blipFill rotWithShape="1">
          <a:blip r:embed="rId5">
            <a:alphaModFix/>
          </a:blip>
          <a:srcRect b="4857" l="0" r="0" t="4857"/>
          <a:stretch/>
        </p:blipFill>
        <p:spPr>
          <a:xfrm>
            <a:off x="6186003" y="3159400"/>
            <a:ext cx="2544000" cy="1555500"/>
          </a:xfrm>
          <a:prstGeom prst="roundRect">
            <a:avLst>
              <a:gd fmla="val 16667" name="adj"/>
            </a:avLst>
          </a:prstGeom>
        </p:spPr>
      </p:pic>
      <p:sp>
        <p:nvSpPr>
          <p:cNvPr id="835" name="Google Shape;835;p103"/>
          <p:cNvSpPr txBox="1"/>
          <p:nvPr/>
        </p:nvSpPr>
        <p:spPr>
          <a:xfrm>
            <a:off x="3264092" y="4688054"/>
            <a:ext cx="25068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chemeClr val="dk1"/>
                </a:solidFill>
              </a:rPr>
              <a:t>Photo de</a:t>
            </a:r>
            <a:r>
              <a:rPr lang="en" sz="400">
                <a:solidFill>
                  <a:schemeClr val="dk1"/>
                </a:solidFill>
                <a:uFill>
                  <a:noFill/>
                </a:uFill>
                <a:hlinkClick r:id="rId6">
                  <a:extLst>
                    <a:ext uri="{A12FA001-AC4F-418D-AE19-62706E023703}">
                      <ahyp:hlinkClr val="tx"/>
                    </a:ext>
                  </a:extLst>
                </a:hlinkClick>
              </a:rPr>
              <a:t> </a:t>
            </a:r>
            <a:r>
              <a:rPr lang="en" sz="400" u="sng">
                <a:solidFill>
                  <a:schemeClr val="hlink"/>
                </a:solidFill>
                <a:hlinkClick r:id="rId7"/>
              </a:rPr>
              <a:t>Jason Goodman</a:t>
            </a:r>
            <a:r>
              <a:rPr lang="en" sz="400">
                <a:solidFill>
                  <a:schemeClr val="dk1"/>
                </a:solidFill>
              </a:rPr>
              <a:t> sur</a:t>
            </a:r>
            <a:r>
              <a:rPr lang="en" sz="400">
                <a:solidFill>
                  <a:schemeClr val="dk1"/>
                </a:solidFill>
                <a:uFill>
                  <a:noFill/>
                </a:uFill>
                <a:hlinkClick r:id="rId8">
                  <a:extLst>
                    <a:ext uri="{A12FA001-AC4F-418D-AE19-62706E023703}">
                      <ahyp:hlinkClr val="tx"/>
                    </a:ext>
                  </a:extLst>
                </a:hlinkClick>
              </a:rPr>
              <a:t> </a:t>
            </a:r>
            <a:r>
              <a:rPr lang="en" sz="400" u="sng">
                <a:solidFill>
                  <a:schemeClr val="hlink"/>
                </a:solidFill>
                <a:hlinkClick r:id="rId9"/>
              </a:rPr>
              <a:t>Unsplash</a:t>
            </a:r>
            <a:endParaRPr sz="700"/>
          </a:p>
        </p:txBody>
      </p:sp>
      <p:sp>
        <p:nvSpPr>
          <p:cNvPr id="836" name="Google Shape;836;p103"/>
          <p:cNvSpPr txBox="1"/>
          <p:nvPr/>
        </p:nvSpPr>
        <p:spPr>
          <a:xfrm>
            <a:off x="386117" y="4716629"/>
            <a:ext cx="24639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chemeClr val="dk1"/>
                </a:solidFill>
              </a:rPr>
              <a:t>Photo de</a:t>
            </a:r>
            <a:r>
              <a:rPr lang="en" sz="400">
                <a:solidFill>
                  <a:schemeClr val="dk1"/>
                </a:solidFill>
                <a:uFill>
                  <a:noFill/>
                </a:uFill>
                <a:hlinkClick r:id="rId10">
                  <a:extLst>
                    <a:ext uri="{A12FA001-AC4F-418D-AE19-62706E023703}">
                      <ahyp:hlinkClr val="tx"/>
                    </a:ext>
                  </a:extLst>
                </a:hlinkClick>
              </a:rPr>
              <a:t> </a:t>
            </a:r>
            <a:r>
              <a:rPr lang="en" sz="400" u="sng">
                <a:solidFill>
                  <a:schemeClr val="hlink"/>
                </a:solidFill>
                <a:hlinkClick r:id="rId11"/>
              </a:rPr>
              <a:t>FORTYTWO</a:t>
            </a:r>
            <a:r>
              <a:rPr lang="en" sz="400">
                <a:solidFill>
                  <a:schemeClr val="dk1"/>
                </a:solidFill>
              </a:rPr>
              <a:t> sur</a:t>
            </a:r>
            <a:r>
              <a:rPr lang="en" sz="400">
                <a:solidFill>
                  <a:schemeClr val="dk1"/>
                </a:solidFill>
                <a:uFill>
                  <a:noFill/>
                </a:uFill>
                <a:hlinkClick r:id="rId12">
                  <a:extLst>
                    <a:ext uri="{A12FA001-AC4F-418D-AE19-62706E023703}">
                      <ahyp:hlinkClr val="tx"/>
                    </a:ext>
                  </a:extLst>
                </a:hlinkClick>
              </a:rPr>
              <a:t> </a:t>
            </a:r>
            <a:r>
              <a:rPr lang="en" sz="400" u="sng">
                <a:solidFill>
                  <a:schemeClr val="hlink"/>
                </a:solidFill>
                <a:hlinkClick r:id="rId13"/>
              </a:rPr>
              <a:t>Unsplash</a:t>
            </a:r>
            <a:endParaRPr sz="700"/>
          </a:p>
        </p:txBody>
      </p:sp>
      <p:sp>
        <p:nvSpPr>
          <p:cNvPr id="837" name="Google Shape;837;p103"/>
          <p:cNvSpPr txBox="1"/>
          <p:nvPr/>
        </p:nvSpPr>
        <p:spPr>
          <a:xfrm>
            <a:off x="6184967" y="4688054"/>
            <a:ext cx="2463900" cy="24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00">
                <a:solidFill>
                  <a:schemeClr val="dk1"/>
                </a:solidFill>
              </a:rPr>
              <a:t>Photo de</a:t>
            </a:r>
            <a:r>
              <a:rPr lang="en" sz="400">
                <a:solidFill>
                  <a:schemeClr val="dk1"/>
                </a:solidFill>
                <a:uFill>
                  <a:noFill/>
                </a:uFill>
                <a:hlinkClick r:id="rId14">
                  <a:extLst>
                    <a:ext uri="{A12FA001-AC4F-418D-AE19-62706E023703}">
                      <ahyp:hlinkClr val="tx"/>
                    </a:ext>
                  </a:extLst>
                </a:hlinkClick>
              </a:rPr>
              <a:t> </a:t>
            </a:r>
            <a:r>
              <a:rPr lang="en" sz="400" u="sng">
                <a:solidFill>
                  <a:schemeClr val="hlink"/>
                </a:solidFill>
                <a:hlinkClick r:id="rId15"/>
              </a:rPr>
              <a:t>Brands&amp;People</a:t>
            </a:r>
            <a:r>
              <a:rPr lang="en" sz="400">
                <a:solidFill>
                  <a:schemeClr val="dk1"/>
                </a:solidFill>
              </a:rPr>
              <a:t> sur</a:t>
            </a:r>
            <a:r>
              <a:rPr lang="en" sz="400">
                <a:solidFill>
                  <a:schemeClr val="dk1"/>
                </a:solidFill>
                <a:uFill>
                  <a:noFill/>
                </a:uFill>
                <a:hlinkClick r:id="rId16">
                  <a:extLst>
                    <a:ext uri="{A12FA001-AC4F-418D-AE19-62706E023703}">
                      <ahyp:hlinkClr val="tx"/>
                    </a:ext>
                  </a:extLst>
                </a:hlinkClick>
              </a:rPr>
              <a:t> </a:t>
            </a:r>
            <a:r>
              <a:rPr lang="en" sz="400" u="sng">
                <a:solidFill>
                  <a:schemeClr val="hlink"/>
                </a:solidFill>
                <a:hlinkClick r:id="rId17"/>
              </a:rPr>
              <a:t>Unsplash</a:t>
            </a:r>
            <a:endParaRPr sz="700"/>
          </a:p>
        </p:txBody>
      </p:sp>
      <p:sp>
        <p:nvSpPr>
          <p:cNvPr id="838" name="Google Shape;838;p103"/>
          <p:cNvSpPr txBox="1"/>
          <p:nvPr/>
        </p:nvSpPr>
        <p:spPr>
          <a:xfrm>
            <a:off x="406650" y="1554950"/>
            <a:ext cx="25440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3"/>
                </a:solidFill>
                <a:latin typeface="Inter"/>
                <a:ea typeface="Inter"/>
                <a:cs typeface="Inter"/>
                <a:sym typeface="Inter"/>
              </a:rPr>
              <a:t>2.</a:t>
            </a:r>
            <a:r>
              <a:rPr lang="en" sz="1600">
                <a:solidFill>
                  <a:schemeClr val="dk1"/>
                </a:solidFill>
                <a:latin typeface="Inter"/>
                <a:ea typeface="Inter"/>
                <a:cs typeface="Inter"/>
                <a:sym typeface="Inter"/>
              </a:rPr>
              <a:t> </a:t>
            </a:r>
            <a:r>
              <a:rPr lang="en" sz="900">
                <a:solidFill>
                  <a:schemeClr val="dk1"/>
                </a:solidFill>
                <a:latin typeface="Inter"/>
                <a:ea typeface="Inter"/>
                <a:cs typeface="Inter"/>
                <a:sym typeface="Inter"/>
              </a:rPr>
              <a:t>Prenez un deuxième retour et demandez-vous s'il est similaire ou différent en termes de thématique ou de sens par rapport au premier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Char char="●"/>
            </a:pPr>
            <a:r>
              <a:rPr lang="en" sz="900">
                <a:solidFill>
                  <a:schemeClr val="dk1"/>
                </a:solidFill>
                <a:latin typeface="Inter"/>
                <a:ea typeface="Inter"/>
                <a:cs typeface="Inter"/>
                <a:sym typeface="Inter"/>
              </a:rPr>
              <a:t>Si c'est </a:t>
            </a:r>
            <a:r>
              <a:rPr b="1" lang="en" sz="900">
                <a:solidFill>
                  <a:schemeClr val="dk1"/>
                </a:solidFill>
                <a:latin typeface="Inter"/>
                <a:ea typeface="Inter"/>
                <a:cs typeface="Inter"/>
                <a:sym typeface="Inter"/>
              </a:rPr>
              <a:t>similaire</a:t>
            </a:r>
            <a:r>
              <a:rPr lang="en" sz="900">
                <a:solidFill>
                  <a:schemeClr val="dk1"/>
                </a:solidFill>
                <a:latin typeface="Inter"/>
                <a:ea typeface="Inter"/>
                <a:cs typeface="Inter"/>
                <a:sym typeface="Inter"/>
              </a:rPr>
              <a:t>, groupez-le avec le premier retour.</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Char char="●"/>
            </a:pPr>
            <a:r>
              <a:rPr lang="en" sz="900">
                <a:solidFill>
                  <a:schemeClr val="dk1"/>
                </a:solidFill>
                <a:latin typeface="Inter"/>
                <a:ea typeface="Inter"/>
                <a:cs typeface="Inter"/>
                <a:sym typeface="Inter"/>
              </a:rPr>
              <a:t>Si c'est </a:t>
            </a:r>
            <a:r>
              <a:rPr b="1" lang="en" sz="900">
                <a:solidFill>
                  <a:schemeClr val="dk1"/>
                </a:solidFill>
                <a:latin typeface="Inter"/>
                <a:ea typeface="Inter"/>
                <a:cs typeface="Inter"/>
                <a:sym typeface="Inter"/>
              </a:rPr>
              <a:t>différent</a:t>
            </a:r>
            <a:r>
              <a:rPr lang="en" sz="900">
                <a:solidFill>
                  <a:schemeClr val="dk1"/>
                </a:solidFill>
                <a:latin typeface="Inter"/>
                <a:ea typeface="Inter"/>
                <a:cs typeface="Inter"/>
                <a:sym typeface="Inter"/>
              </a:rPr>
              <a:t>, placez-le un peu plus loin pour créer un nouveau groupe.</a:t>
            </a:r>
            <a:endParaRPr sz="1300"/>
          </a:p>
        </p:txBody>
      </p:sp>
      <p:sp>
        <p:nvSpPr>
          <p:cNvPr id="839" name="Google Shape;839;p103"/>
          <p:cNvSpPr txBox="1"/>
          <p:nvPr/>
        </p:nvSpPr>
        <p:spPr>
          <a:xfrm>
            <a:off x="3343675" y="1554950"/>
            <a:ext cx="25068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5"/>
                </a:solidFill>
                <a:latin typeface="Inter"/>
                <a:ea typeface="Inter"/>
                <a:cs typeface="Inter"/>
                <a:sym typeface="Inter"/>
              </a:rPr>
              <a:t>3.</a:t>
            </a:r>
            <a:r>
              <a:rPr b="1" lang="en" sz="1100">
                <a:solidFill>
                  <a:schemeClr val="dk1"/>
                </a:solidFill>
                <a:latin typeface="Inter"/>
                <a:ea typeface="Inter"/>
                <a:cs typeface="Inter"/>
                <a:sym typeface="Inter"/>
              </a:rPr>
              <a:t> </a:t>
            </a:r>
            <a:r>
              <a:rPr lang="en" sz="900">
                <a:solidFill>
                  <a:schemeClr val="dk1"/>
                </a:solidFill>
                <a:latin typeface="Inter"/>
                <a:ea typeface="Inter"/>
                <a:cs typeface="Inter"/>
                <a:sym typeface="Inter"/>
              </a:rPr>
              <a:t>Continuez avec un troisième retour et comparez-le aux retours précédents :</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Char char="●"/>
            </a:pPr>
            <a:r>
              <a:rPr lang="en" sz="900">
                <a:solidFill>
                  <a:schemeClr val="dk1"/>
                </a:solidFill>
                <a:latin typeface="Inter"/>
                <a:ea typeface="Inter"/>
                <a:cs typeface="Inter"/>
                <a:sym typeface="Inter"/>
              </a:rPr>
              <a:t>Groupez-le avec les retours similaires.</a:t>
            </a:r>
            <a:endParaRPr sz="900">
              <a:solidFill>
                <a:schemeClr val="dk1"/>
              </a:solidFill>
              <a:latin typeface="Inter"/>
              <a:ea typeface="Inter"/>
              <a:cs typeface="Inter"/>
              <a:sym typeface="Inter"/>
            </a:endParaRPr>
          </a:p>
          <a:p>
            <a:pPr indent="-285750" lvl="0" marL="457200" rtl="0" algn="l">
              <a:spcBef>
                <a:spcPts val="0"/>
              </a:spcBef>
              <a:spcAft>
                <a:spcPts val="0"/>
              </a:spcAft>
              <a:buClr>
                <a:schemeClr val="dk1"/>
              </a:buClr>
              <a:buSzPts val="900"/>
              <a:buFont typeface="Inter"/>
              <a:buChar char="●"/>
            </a:pPr>
            <a:r>
              <a:rPr lang="en" sz="900">
                <a:solidFill>
                  <a:schemeClr val="dk1"/>
                </a:solidFill>
                <a:latin typeface="Inter"/>
                <a:ea typeface="Inter"/>
                <a:cs typeface="Inter"/>
                <a:sym typeface="Inter"/>
              </a:rPr>
              <a:t>Créez un nouveau groupe s'il est différent.</a:t>
            </a:r>
            <a:endParaRPr sz="900">
              <a:solidFill>
                <a:schemeClr val="dk1"/>
              </a:solidFill>
              <a:latin typeface="Inter"/>
              <a:ea typeface="Inter"/>
              <a:cs typeface="Inter"/>
              <a:sym typeface="Inter"/>
            </a:endParaRPr>
          </a:p>
          <a:p>
            <a:pPr indent="0" lvl="0" marL="914400" rtl="0" algn="l">
              <a:spcBef>
                <a:spcPts val="0"/>
              </a:spcBef>
              <a:spcAft>
                <a:spcPts val="0"/>
              </a:spcAft>
              <a:buNone/>
            </a:pPr>
            <a:r>
              <a:t/>
            </a:r>
            <a:endParaRPr sz="900">
              <a:solidFill>
                <a:schemeClr val="dk1"/>
              </a:solidFill>
              <a:latin typeface="Inter"/>
              <a:ea typeface="Inter"/>
              <a:cs typeface="Inter"/>
              <a:sym typeface="Inter"/>
            </a:endParaRPr>
          </a:p>
          <a:p>
            <a:pPr indent="0" lvl="0" marL="0" rtl="0" algn="l">
              <a:spcBef>
                <a:spcPts val="0"/>
              </a:spcBef>
              <a:spcAft>
                <a:spcPts val="0"/>
              </a:spcAft>
              <a:buNone/>
            </a:pPr>
            <a:r>
              <a:rPr lang="en" sz="900">
                <a:solidFill>
                  <a:schemeClr val="dk1"/>
                </a:solidFill>
                <a:latin typeface="Inter"/>
                <a:ea typeface="Inter"/>
                <a:cs typeface="Inter"/>
                <a:sym typeface="Inter"/>
              </a:rPr>
              <a:t>Répétez ce processus pour l'ensemble des retours.</a:t>
            </a:r>
            <a:endParaRPr sz="1300"/>
          </a:p>
        </p:txBody>
      </p:sp>
      <p:sp>
        <p:nvSpPr>
          <p:cNvPr id="840" name="Google Shape;840;p103"/>
          <p:cNvSpPr txBox="1"/>
          <p:nvPr/>
        </p:nvSpPr>
        <p:spPr>
          <a:xfrm>
            <a:off x="6186000" y="1554950"/>
            <a:ext cx="2544000" cy="112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2"/>
                </a:solidFill>
                <a:latin typeface="Inter"/>
                <a:ea typeface="Inter"/>
                <a:cs typeface="Inter"/>
                <a:sym typeface="Inter"/>
              </a:rPr>
              <a:t>4.</a:t>
            </a:r>
            <a:r>
              <a:rPr lang="en" sz="1600">
                <a:solidFill>
                  <a:schemeClr val="dk1"/>
                </a:solidFill>
                <a:latin typeface="Inter"/>
                <a:ea typeface="Inter"/>
                <a:cs typeface="Inter"/>
                <a:sym typeface="Inter"/>
              </a:rPr>
              <a:t> </a:t>
            </a:r>
            <a:r>
              <a:rPr lang="en" sz="900">
                <a:solidFill>
                  <a:schemeClr val="dk1"/>
                </a:solidFill>
                <a:latin typeface="Inter"/>
                <a:ea typeface="Inter"/>
                <a:cs typeface="Inter"/>
                <a:sym typeface="Inter"/>
              </a:rPr>
              <a:t>À la fin, vous aurez plusieurs groupes de retours. Pour chaque groupe, trouvez un titre ou des mots-clés qui résument bien les retours regroupés.</a:t>
            </a:r>
            <a:endParaRPr sz="900">
              <a:solidFill>
                <a:schemeClr val="dk1"/>
              </a:solidFill>
              <a:latin typeface="Inter"/>
              <a:ea typeface="Inter"/>
              <a:cs typeface="Inter"/>
              <a:sym typeface="Inter"/>
            </a:endParaRPr>
          </a:p>
          <a:p>
            <a:pPr indent="0" lvl="0" marL="0" rtl="0" algn="l">
              <a:spcBef>
                <a:spcPts val="0"/>
              </a:spcBef>
              <a:spcAft>
                <a:spcPts val="0"/>
              </a:spcAft>
              <a:buNone/>
            </a:pPr>
            <a:r>
              <a:t/>
            </a:r>
            <a:endParaRPr sz="900">
              <a:solidFill>
                <a:schemeClr val="dk1"/>
              </a:solidFill>
              <a:latin typeface="Inter"/>
              <a:ea typeface="Inter"/>
              <a:cs typeface="Inter"/>
              <a:sym typeface="Inter"/>
            </a:endParaRPr>
          </a:p>
          <a:p>
            <a:pPr indent="0" lvl="0" marL="0" rtl="0" algn="l">
              <a:spcBef>
                <a:spcPts val="0"/>
              </a:spcBef>
              <a:spcAft>
                <a:spcPts val="0"/>
              </a:spcAft>
              <a:buNone/>
            </a:pPr>
            <a:r>
              <a:rPr lang="en" sz="900">
                <a:solidFill>
                  <a:schemeClr val="dk1"/>
                </a:solidFill>
                <a:latin typeface="Inter"/>
                <a:ea typeface="Inter"/>
                <a:cs typeface="Inter"/>
                <a:sym typeface="Inter"/>
              </a:rPr>
              <a:t>Et voilà, vous avez vos reformulations ! </a:t>
            </a:r>
            <a:endParaRPr sz="700">
              <a:solidFill>
                <a:schemeClr val="dk1"/>
              </a:solidFill>
              <a:latin typeface="Inter"/>
              <a:ea typeface="Inter"/>
              <a:cs typeface="Inter"/>
              <a:sym typeface="Inter"/>
            </a:endParaRPr>
          </a:p>
        </p:txBody>
      </p:sp>
      <p:sp>
        <p:nvSpPr>
          <p:cNvPr id="841" name="Google Shape;841;p103"/>
          <p:cNvSpPr txBox="1"/>
          <p:nvPr/>
        </p:nvSpPr>
        <p:spPr>
          <a:xfrm>
            <a:off x="406650" y="1071025"/>
            <a:ext cx="7993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accent1"/>
                </a:solidFill>
                <a:latin typeface="Inter"/>
                <a:ea typeface="Inter"/>
                <a:cs typeface="Inter"/>
                <a:sym typeface="Inter"/>
              </a:rPr>
              <a:t>1.</a:t>
            </a:r>
            <a:r>
              <a:rPr lang="en" sz="1600">
                <a:solidFill>
                  <a:schemeClr val="accent1"/>
                </a:solidFill>
                <a:latin typeface="Inter"/>
                <a:ea typeface="Inter"/>
                <a:cs typeface="Inter"/>
                <a:sym typeface="Inter"/>
              </a:rPr>
              <a:t> </a:t>
            </a:r>
            <a:r>
              <a:rPr lang="en" sz="900">
                <a:solidFill>
                  <a:schemeClr val="dk1"/>
                </a:solidFill>
                <a:latin typeface="Inter"/>
                <a:ea typeface="Inter"/>
                <a:cs typeface="Inter"/>
                <a:sym typeface="Inter"/>
              </a:rPr>
              <a:t>Écrivez chaque retour sur un post-it ou un bout de papier. Commencez avec un premier retour et placez-le devant vous. </a:t>
            </a:r>
            <a:endParaRPr sz="15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04"/>
          <p:cNvSpPr txBox="1"/>
          <p:nvPr>
            <p:ph type="title"/>
          </p:nvPr>
        </p:nvSpPr>
        <p:spPr>
          <a:xfrm>
            <a:off x="427200" y="427200"/>
            <a:ext cx="6141600" cy="5910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Analysez vos compétences</a:t>
            </a:r>
            <a:br>
              <a:rPr lang="en"/>
            </a:br>
            <a:r>
              <a:rPr lang="en"/>
              <a:t>avec l’IA générative</a:t>
            </a:r>
            <a:endParaRPr>
              <a:solidFill>
                <a:schemeClr val="dk2"/>
              </a:solidFill>
            </a:endParaRPr>
          </a:p>
        </p:txBody>
      </p:sp>
      <p:sp>
        <p:nvSpPr>
          <p:cNvPr id="847" name="Google Shape;847;p104"/>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sp>
        <p:nvSpPr>
          <p:cNvPr id="848" name="Google Shape;848;p104"/>
          <p:cNvSpPr txBox="1"/>
          <p:nvPr/>
        </p:nvSpPr>
        <p:spPr>
          <a:xfrm>
            <a:off x="351000" y="1620888"/>
            <a:ext cx="8007300" cy="3127200"/>
          </a:xfrm>
          <a:prstGeom prst="rect">
            <a:avLst/>
          </a:prstGeom>
          <a:solidFill>
            <a:srgbClr val="FFFDF8"/>
          </a:solidFill>
          <a:ln cap="flat" cmpd="sng" w="19050">
            <a:solidFill>
              <a:schemeClr val="dk2"/>
            </a:solidFill>
            <a:prstDash val="dot"/>
            <a:round/>
            <a:headEnd len="sm" w="sm" type="none"/>
            <a:tailEnd len="sm" w="sm" type="none"/>
          </a:ln>
        </p:spPr>
        <p:txBody>
          <a:bodyPr anchorCtr="0" anchor="ctr" bIns="91425" lIns="91425" spcFirstLastPara="1" rIns="91425" wrap="square" tIns="91425">
            <a:spAutoFit/>
          </a:bodyPr>
          <a:lstStyle/>
          <a:p>
            <a:pPr indent="0" lvl="0" marL="0" rtl="0" algn="l">
              <a:spcBef>
                <a:spcPts val="500"/>
              </a:spcBef>
              <a:spcAft>
                <a:spcPts val="0"/>
              </a:spcAft>
              <a:buClr>
                <a:schemeClr val="dk1"/>
              </a:buClr>
              <a:buSzPts val="1100"/>
              <a:buFont typeface="Arial"/>
              <a:buNone/>
            </a:pPr>
            <a:r>
              <a:rPr i="1" lang="en" sz="900">
                <a:solidFill>
                  <a:schemeClr val="dk1"/>
                </a:solidFill>
                <a:latin typeface="Inter Light"/>
                <a:ea typeface="Inter Light"/>
                <a:cs typeface="Inter Light"/>
                <a:sym typeface="Inter Light"/>
              </a:rPr>
              <a:t>Vous êtes un expert en développement de carrière spécialisé dans la reformulation et la valorisation des atouts personnels et professionnels pour renforcer l'impact des candidatures. Votre mission principale est d'aider les personnes en recherche d'un nouvel emploi à reformuler leurs atouts personnels et professionnels de manière percutante, afin de les rendre plus attractifs et pertinents pour les recruteurs.</a:t>
            </a:r>
            <a:endParaRPr i="1" sz="900">
              <a:solidFill>
                <a:schemeClr val="dk1"/>
              </a:solidFill>
              <a:latin typeface="Inter Light"/>
              <a:ea typeface="Inter Light"/>
              <a:cs typeface="Inter Light"/>
              <a:sym typeface="Inter Light"/>
            </a:endParaRPr>
          </a:p>
          <a:p>
            <a:pPr indent="0" lvl="0" marL="0" rtl="0" algn="l">
              <a:spcBef>
                <a:spcPts val="500"/>
              </a:spcBef>
              <a:spcAft>
                <a:spcPts val="0"/>
              </a:spcAft>
              <a:buClr>
                <a:schemeClr val="dk1"/>
              </a:buClr>
              <a:buSzPts val="1100"/>
              <a:buFont typeface="Arial"/>
              <a:buNone/>
            </a:pPr>
            <a:r>
              <a:rPr b="1" i="1" lang="en" sz="900">
                <a:solidFill>
                  <a:schemeClr val="dk1"/>
                </a:solidFill>
                <a:latin typeface="Inter"/>
                <a:ea typeface="Inter"/>
                <a:cs typeface="Inter"/>
                <a:sym typeface="Inter"/>
              </a:rPr>
              <a:t>Etapes : </a:t>
            </a:r>
            <a:endParaRPr b="1" i="1" sz="900">
              <a:solidFill>
                <a:schemeClr val="dk1"/>
              </a:solidFill>
              <a:latin typeface="Inter"/>
              <a:ea typeface="Inter"/>
              <a:cs typeface="Inter"/>
              <a:sym typeface="Inter"/>
            </a:endParaRPr>
          </a:p>
          <a:p>
            <a:pPr indent="-285750" lvl="0" marL="457200" rtl="0" algn="l">
              <a:spcBef>
                <a:spcPts val="500"/>
              </a:spcBef>
              <a:spcAft>
                <a:spcPts val="0"/>
              </a:spcAft>
              <a:buClr>
                <a:schemeClr val="dk1"/>
              </a:buClr>
              <a:buSzPts val="900"/>
              <a:buFont typeface="Inter Light"/>
              <a:buAutoNum type="arabicPeriod"/>
            </a:pPr>
            <a:r>
              <a:rPr b="1" i="1" lang="en" sz="900">
                <a:solidFill>
                  <a:schemeClr val="dk1"/>
                </a:solidFill>
                <a:latin typeface="Inter"/>
                <a:ea typeface="Inter"/>
                <a:cs typeface="Inter"/>
                <a:sym typeface="Inter"/>
              </a:rPr>
              <a:t>Analyse des atouts :</a:t>
            </a:r>
            <a:r>
              <a:rPr i="1" lang="en" sz="900">
                <a:solidFill>
                  <a:schemeClr val="dk1"/>
                </a:solidFill>
                <a:latin typeface="Inter Light"/>
                <a:ea typeface="Inter Light"/>
                <a:cs typeface="Inter Light"/>
                <a:sym typeface="Inter Light"/>
              </a:rPr>
              <a:t> Je vais vous fournir une liste de mes atouts personnels et professionnels identifiés à travers une activité préalable. Votre tâche est d'analyser ces atouts et de les reformuler pour qu'ils soient plus percutants et adaptés à un contexte professionnel.</a:t>
            </a:r>
            <a:endParaRPr i="1" sz="900">
              <a:solidFill>
                <a:schemeClr val="dk1"/>
              </a:solidFill>
              <a:latin typeface="Inter Light"/>
              <a:ea typeface="Inter Light"/>
              <a:cs typeface="Inter Light"/>
              <a:sym typeface="Inter Light"/>
            </a:endParaRPr>
          </a:p>
          <a:p>
            <a:pPr indent="-285750" lvl="0" marL="457200" rtl="0" algn="l">
              <a:spcBef>
                <a:spcPts val="0"/>
              </a:spcBef>
              <a:spcAft>
                <a:spcPts val="0"/>
              </a:spcAft>
              <a:buClr>
                <a:schemeClr val="dk1"/>
              </a:buClr>
              <a:buSzPts val="900"/>
              <a:buFont typeface="Inter Light"/>
              <a:buAutoNum type="arabicPeriod"/>
            </a:pPr>
            <a:r>
              <a:rPr b="1" i="1" lang="en" sz="900">
                <a:solidFill>
                  <a:schemeClr val="dk1"/>
                </a:solidFill>
                <a:latin typeface="Inter"/>
                <a:ea typeface="Inter"/>
                <a:cs typeface="Inter"/>
                <a:sym typeface="Inter"/>
              </a:rPr>
              <a:t>Reformulation en compétences valorisables :</a:t>
            </a:r>
            <a:r>
              <a:rPr i="1" lang="en" sz="900">
                <a:solidFill>
                  <a:schemeClr val="dk1"/>
                </a:solidFill>
                <a:latin typeface="Inter Light"/>
                <a:ea typeface="Inter Light"/>
                <a:cs typeface="Inter Light"/>
                <a:sym typeface="Inter Light"/>
              </a:rPr>
              <a:t> Reformulez chacun de ces atouts en utilisant une structure qui les présente comme des compétences professionnelles attrayantes pour les recruteurs. Utilisez la formule verbe + objet + résultat lorsque c'est possible pour renforcer l'impact.</a:t>
            </a:r>
            <a:endParaRPr i="1" sz="900">
              <a:solidFill>
                <a:schemeClr val="dk1"/>
              </a:solidFill>
              <a:latin typeface="Inter Light"/>
              <a:ea typeface="Inter Light"/>
              <a:cs typeface="Inter Light"/>
              <a:sym typeface="Inter Light"/>
            </a:endParaRPr>
          </a:p>
          <a:p>
            <a:pPr indent="-285750" lvl="0" marL="457200" rtl="0" algn="l">
              <a:spcBef>
                <a:spcPts val="0"/>
              </a:spcBef>
              <a:spcAft>
                <a:spcPts val="0"/>
              </a:spcAft>
              <a:buClr>
                <a:schemeClr val="dk1"/>
              </a:buClr>
              <a:buSzPts val="900"/>
              <a:buFont typeface="Inter Light"/>
              <a:buAutoNum type="arabicPeriod"/>
            </a:pPr>
            <a:r>
              <a:rPr b="1" i="1" lang="en" sz="900">
                <a:solidFill>
                  <a:schemeClr val="dk1"/>
                </a:solidFill>
                <a:latin typeface="Inter"/>
                <a:ea typeface="Inter"/>
                <a:cs typeface="Inter"/>
                <a:sym typeface="Inter"/>
              </a:rPr>
              <a:t>Adaptation au secteur cible : </a:t>
            </a:r>
            <a:r>
              <a:rPr i="1" lang="en" sz="900">
                <a:solidFill>
                  <a:schemeClr val="dk1"/>
                </a:solidFill>
                <a:latin typeface="Inter Light"/>
                <a:ea typeface="Inter Light"/>
                <a:cs typeface="Inter Light"/>
                <a:sym typeface="Inter Light"/>
              </a:rPr>
              <a:t>Si je vous indique un secteur ou un type de poste spécifique, adaptez ces atouts reformulés pour qu'ils soient particulièrement pertinents pour ce domaine ou poste. Mettez en avant comment ces atouts peuvent répondre aux exigences du secteur visé.</a:t>
            </a:r>
            <a:endParaRPr i="1" sz="900">
              <a:solidFill>
                <a:schemeClr val="dk1"/>
              </a:solidFill>
              <a:latin typeface="Inter Light"/>
              <a:ea typeface="Inter Light"/>
              <a:cs typeface="Inter Light"/>
              <a:sym typeface="Inter Light"/>
            </a:endParaRPr>
          </a:p>
          <a:p>
            <a:pPr indent="0" lvl="0" marL="0" rtl="0" algn="l">
              <a:spcBef>
                <a:spcPts val="500"/>
              </a:spcBef>
              <a:spcAft>
                <a:spcPts val="0"/>
              </a:spcAft>
              <a:buClr>
                <a:schemeClr val="dk1"/>
              </a:buClr>
              <a:buSzPts val="1100"/>
              <a:buFont typeface="Arial"/>
              <a:buNone/>
            </a:pPr>
            <a:r>
              <a:rPr i="1" lang="en" sz="900">
                <a:solidFill>
                  <a:schemeClr val="dk1"/>
                </a:solidFill>
                <a:latin typeface="Inter Light"/>
                <a:ea typeface="Inter Light"/>
                <a:cs typeface="Inter Light"/>
                <a:sym typeface="Inter Light"/>
              </a:rPr>
              <a:t>Veuillez fournir les réponses sous forme de listes et de reformulations claires, sans avertissements ni notes supplémentaires—seulement les sections demandées.</a:t>
            </a:r>
            <a:endParaRPr i="1" sz="900">
              <a:solidFill>
                <a:schemeClr val="dk1"/>
              </a:solidFill>
              <a:latin typeface="Inter Light"/>
              <a:ea typeface="Inter Light"/>
              <a:cs typeface="Inter Light"/>
              <a:sym typeface="Inter Light"/>
            </a:endParaRPr>
          </a:p>
          <a:p>
            <a:pPr indent="0" lvl="0" marL="0" rtl="0" algn="l">
              <a:spcBef>
                <a:spcPts val="500"/>
              </a:spcBef>
              <a:spcAft>
                <a:spcPts val="0"/>
              </a:spcAft>
              <a:buClr>
                <a:schemeClr val="dk1"/>
              </a:buClr>
              <a:buSzPts val="1100"/>
              <a:buFont typeface="Arial"/>
              <a:buNone/>
            </a:pPr>
            <a:r>
              <a:t/>
            </a:r>
            <a:endParaRPr i="1" sz="900">
              <a:solidFill>
                <a:schemeClr val="dk1"/>
              </a:solidFill>
              <a:latin typeface="Inter Light"/>
              <a:ea typeface="Inter Light"/>
              <a:cs typeface="Inter Light"/>
              <a:sym typeface="Inter Light"/>
            </a:endParaRPr>
          </a:p>
          <a:p>
            <a:pPr indent="0" lvl="0" marL="0" rtl="0" algn="l">
              <a:spcBef>
                <a:spcPts val="500"/>
              </a:spcBef>
              <a:spcAft>
                <a:spcPts val="0"/>
              </a:spcAft>
              <a:buClr>
                <a:schemeClr val="dk1"/>
              </a:buClr>
              <a:buSzPts val="1100"/>
              <a:buFont typeface="Arial"/>
              <a:buNone/>
            </a:pPr>
            <a:r>
              <a:rPr b="1" i="1" lang="en" sz="900">
                <a:solidFill>
                  <a:schemeClr val="dk1"/>
                </a:solidFill>
                <a:latin typeface="Inter"/>
                <a:ea typeface="Inter"/>
                <a:cs typeface="Inter"/>
                <a:sym typeface="Inter"/>
              </a:rPr>
              <a:t>Données à mobiliser : </a:t>
            </a:r>
            <a:endParaRPr b="1" i="1" sz="900">
              <a:solidFill>
                <a:schemeClr val="dk1"/>
              </a:solidFill>
              <a:latin typeface="Inter"/>
              <a:ea typeface="Inter"/>
              <a:cs typeface="Inter"/>
              <a:sym typeface="Inter"/>
            </a:endParaRPr>
          </a:p>
          <a:p>
            <a:pPr indent="0" lvl="0" marL="0" rtl="0" algn="l">
              <a:spcBef>
                <a:spcPts val="500"/>
              </a:spcBef>
              <a:spcAft>
                <a:spcPts val="0"/>
              </a:spcAft>
              <a:buClr>
                <a:schemeClr val="dk1"/>
              </a:buClr>
              <a:buSzPts val="1100"/>
              <a:buFont typeface="Arial"/>
              <a:buNone/>
            </a:pPr>
            <a:r>
              <a:rPr i="1" lang="en" sz="900">
                <a:solidFill>
                  <a:schemeClr val="dk1"/>
                </a:solidFill>
                <a:latin typeface="Inter Light"/>
                <a:ea typeface="Inter Light"/>
                <a:cs typeface="Inter Light"/>
                <a:sym typeface="Inter Light"/>
              </a:rPr>
              <a:t>Voici la liste de mes atouts : </a:t>
            </a:r>
            <a:r>
              <a:rPr b="1" i="1" lang="en" sz="900">
                <a:solidFill>
                  <a:schemeClr val="dk2"/>
                </a:solidFill>
                <a:latin typeface="Inter"/>
                <a:ea typeface="Inter"/>
                <a:cs typeface="Inter"/>
                <a:sym typeface="Inter"/>
              </a:rPr>
              <a:t>[copiez-collez la liste des atouts]</a:t>
            </a:r>
            <a:endParaRPr b="1" i="1" sz="900">
              <a:solidFill>
                <a:schemeClr val="dk2"/>
              </a:solidFill>
              <a:latin typeface="Inter"/>
              <a:ea typeface="Inter"/>
              <a:cs typeface="Inter"/>
              <a:sym typeface="Inter"/>
            </a:endParaRPr>
          </a:p>
          <a:p>
            <a:pPr indent="0" lvl="0" marL="0" rtl="0" algn="l">
              <a:spcBef>
                <a:spcPts val="500"/>
              </a:spcBef>
              <a:spcAft>
                <a:spcPts val="500"/>
              </a:spcAft>
              <a:buClr>
                <a:schemeClr val="dk1"/>
              </a:buClr>
              <a:buSzPts val="1100"/>
              <a:buFont typeface="Arial"/>
              <a:buNone/>
            </a:pPr>
            <a:r>
              <a:rPr i="1" lang="en" sz="900">
                <a:solidFill>
                  <a:schemeClr val="dk1"/>
                </a:solidFill>
                <a:latin typeface="Inter Light"/>
                <a:ea typeface="Inter Light"/>
                <a:cs typeface="Inter Light"/>
                <a:sym typeface="Inter Light"/>
              </a:rPr>
              <a:t>Je vise un poste dans le domaine de</a:t>
            </a:r>
            <a:r>
              <a:rPr b="1" i="1" lang="en" sz="900">
                <a:solidFill>
                  <a:schemeClr val="dk2"/>
                </a:solidFill>
                <a:latin typeface="Inter"/>
                <a:ea typeface="Inter"/>
                <a:cs typeface="Inter"/>
                <a:sym typeface="Inter"/>
              </a:rPr>
              <a:t> [nom du secteur ou type de poste]</a:t>
            </a:r>
            <a:endParaRPr i="1" sz="900">
              <a:solidFill>
                <a:schemeClr val="dk1"/>
              </a:solidFill>
              <a:latin typeface="Inter Light"/>
              <a:ea typeface="Inter Light"/>
              <a:cs typeface="Inter Light"/>
              <a:sym typeface="Inter Light"/>
            </a:endParaRPr>
          </a:p>
        </p:txBody>
      </p:sp>
      <p:sp>
        <p:nvSpPr>
          <p:cNvPr id="849" name="Google Shape;849;p104"/>
          <p:cNvSpPr txBox="1"/>
          <p:nvPr/>
        </p:nvSpPr>
        <p:spPr>
          <a:xfrm>
            <a:off x="161900" y="1150200"/>
            <a:ext cx="8007300" cy="338700"/>
          </a:xfrm>
          <a:prstGeom prst="rect">
            <a:avLst/>
          </a:prstGeom>
          <a:noFill/>
          <a:ln>
            <a:noFill/>
          </a:ln>
        </p:spPr>
        <p:txBody>
          <a:bodyPr anchorCtr="0" anchor="t" bIns="91425" lIns="91425" spcFirstLastPara="1" rIns="91425" wrap="square" tIns="91425">
            <a:spAutoFit/>
          </a:bodyPr>
          <a:lstStyle/>
          <a:p>
            <a:pPr indent="0" lvl="0" marL="89999" rtl="0" algn="l">
              <a:spcBef>
                <a:spcPts val="0"/>
              </a:spcBef>
              <a:spcAft>
                <a:spcPts val="0"/>
              </a:spcAft>
              <a:buNone/>
            </a:pPr>
            <a:r>
              <a:rPr lang="en" sz="1000">
                <a:solidFill>
                  <a:schemeClr val="dk1"/>
                </a:solidFill>
                <a:latin typeface="Inter Light"/>
                <a:ea typeface="Inter Light"/>
                <a:cs typeface="Inter Light"/>
                <a:sym typeface="Inter Light"/>
              </a:rPr>
              <a:t>Utilisez ce prompt pour vous aider à identifier et reformuler vos atouts en changeant les parties </a:t>
            </a:r>
            <a:r>
              <a:rPr b="1" lang="en" sz="1000">
                <a:solidFill>
                  <a:schemeClr val="dk2"/>
                </a:solidFill>
                <a:latin typeface="Inter"/>
                <a:ea typeface="Inter"/>
                <a:cs typeface="Inter"/>
                <a:sym typeface="Inter"/>
              </a:rPr>
              <a:t>en violet </a:t>
            </a:r>
            <a:r>
              <a:rPr lang="en" sz="1000">
                <a:solidFill>
                  <a:schemeClr val="dk1"/>
                </a:solidFill>
                <a:latin typeface="Inter Light"/>
                <a:ea typeface="Inter Light"/>
                <a:cs typeface="Inter Light"/>
                <a:sym typeface="Inter Light"/>
              </a:rPr>
              <a:t>:</a:t>
            </a:r>
            <a:endParaRPr/>
          </a:p>
        </p:txBody>
      </p:sp>
      <p:sp>
        <p:nvSpPr>
          <p:cNvPr id="850" name="Google Shape;850;p104"/>
          <p:cNvSpPr/>
          <p:nvPr/>
        </p:nvSpPr>
        <p:spPr>
          <a:xfrm>
            <a:off x="7569025" y="241400"/>
            <a:ext cx="1442100" cy="381600"/>
          </a:xfrm>
          <a:prstGeom prst="roundRect">
            <a:avLst>
              <a:gd fmla="val 4665" name="adj"/>
            </a:avLst>
          </a:prstGeom>
          <a:solidFill>
            <a:srgbClr val="E2F0FC"/>
          </a:solidFill>
          <a:ln>
            <a:noFill/>
          </a:ln>
          <a:effectLst>
            <a:outerShdw blurRad="214313" rotWithShape="0" algn="bl" dir="5100000" dist="9525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FFEFD5"/>
              </a:highlight>
            </a:endParaRPr>
          </a:p>
        </p:txBody>
      </p:sp>
      <p:sp>
        <p:nvSpPr>
          <p:cNvPr id="851" name="Google Shape;851;p104"/>
          <p:cNvSpPr txBox="1"/>
          <p:nvPr>
            <p:ph idx="1" type="subTitle"/>
          </p:nvPr>
        </p:nvSpPr>
        <p:spPr>
          <a:xfrm>
            <a:off x="8013500" y="349550"/>
            <a:ext cx="870900" cy="1692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500"/>
              </a:spcBef>
              <a:spcAft>
                <a:spcPts val="500"/>
              </a:spcAft>
              <a:buClr>
                <a:schemeClr val="dk1"/>
              </a:buClr>
              <a:buSzPts val="1100"/>
              <a:buFont typeface="Arial"/>
              <a:buNone/>
            </a:pPr>
            <a:r>
              <a:rPr b="1" lang="en" sz="1100">
                <a:solidFill>
                  <a:srgbClr val="91B7F5"/>
                </a:solidFill>
                <a:latin typeface="Inter"/>
                <a:ea typeface="Inter"/>
                <a:cs typeface="Inter"/>
                <a:sym typeface="Inter"/>
              </a:rPr>
              <a:t>PROMPT IA</a:t>
            </a:r>
            <a:endParaRPr sz="1100">
              <a:solidFill>
                <a:srgbClr val="91B7F5"/>
              </a:solidFill>
            </a:endParaRPr>
          </a:p>
        </p:txBody>
      </p:sp>
      <p:sp>
        <p:nvSpPr>
          <p:cNvPr id="852" name="Google Shape;852;p104"/>
          <p:cNvSpPr/>
          <p:nvPr/>
        </p:nvSpPr>
        <p:spPr>
          <a:xfrm>
            <a:off x="7395125" y="176145"/>
            <a:ext cx="472800" cy="514200"/>
          </a:xfrm>
          <a:prstGeom prst="roundRect">
            <a:avLst>
              <a:gd fmla="val 16667" name="adj"/>
            </a:avLst>
          </a:prstGeom>
          <a:solidFill>
            <a:schemeClr val="lt1"/>
          </a:solidFill>
          <a:ln cap="flat" cmpd="sng" w="9525">
            <a:solidFill>
              <a:srgbClr val="8EBFF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Light"/>
              <a:ea typeface="Inter Light"/>
              <a:cs typeface="Inter Light"/>
              <a:sym typeface="Inter Light"/>
            </a:endParaRPr>
          </a:p>
        </p:txBody>
      </p:sp>
      <p:pic>
        <p:nvPicPr>
          <p:cNvPr id="853" name="Google Shape;853;p104"/>
          <p:cNvPicPr preferRelativeResize="0"/>
          <p:nvPr/>
        </p:nvPicPr>
        <p:blipFill>
          <a:blip r:embed="rId3">
            <a:alphaModFix/>
          </a:blip>
          <a:stretch>
            <a:fillRect/>
          </a:stretch>
        </p:blipFill>
        <p:spPr>
          <a:xfrm>
            <a:off x="7450200" y="255436"/>
            <a:ext cx="362625" cy="35353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05"/>
          <p:cNvSpPr txBox="1"/>
          <p:nvPr>
            <p:ph type="title"/>
          </p:nvPr>
        </p:nvSpPr>
        <p:spPr>
          <a:xfrm>
            <a:off x="427200" y="427200"/>
            <a:ext cx="4527900" cy="11820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lang="en"/>
              <a:t>Faites le recul et </a:t>
            </a:r>
            <a:br>
              <a:rPr lang="en"/>
            </a:br>
            <a:r>
              <a:rPr lang="en"/>
              <a:t>identifiez les tendances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859" name="Google Shape;859;p105"/>
          <p:cNvSpPr txBox="1"/>
          <p:nvPr>
            <p:ph idx="12" type="sldNum"/>
          </p:nvPr>
        </p:nvSpPr>
        <p:spPr>
          <a:xfrm>
            <a:off x="8790741" y="4830573"/>
            <a:ext cx="193200" cy="107700"/>
          </a:xfrm>
          <a:prstGeom prst="rect">
            <a:avLst/>
          </a:prstGeom>
        </p:spPr>
        <p:txBody>
          <a:bodyPr anchorCtr="0" anchor="ctr" bIns="0" lIns="0" spcFirstLastPara="1" rIns="0" wrap="square" tIns="0">
            <a:spAutoFit/>
          </a:bodyPr>
          <a:lstStyle/>
          <a:p>
            <a:pPr indent="0" lvl="0" marL="0" rtl="0" algn="ctr">
              <a:spcBef>
                <a:spcPts val="0"/>
              </a:spcBef>
              <a:spcAft>
                <a:spcPts val="0"/>
              </a:spcAft>
              <a:buNone/>
            </a:pPr>
            <a:fld id="{00000000-1234-1234-1234-123412341234}" type="slidenum">
              <a:rPr lang="en"/>
              <a:t>‹#›</a:t>
            </a:fld>
            <a:endParaRPr/>
          </a:p>
        </p:txBody>
      </p:sp>
      <p:sp>
        <p:nvSpPr>
          <p:cNvPr id="860" name="Google Shape;860;p105"/>
          <p:cNvSpPr txBox="1"/>
          <p:nvPr/>
        </p:nvSpPr>
        <p:spPr>
          <a:xfrm>
            <a:off x="2447700" y="3447375"/>
            <a:ext cx="1849500" cy="8496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None/>
            </a:pPr>
            <a:r>
              <a:rPr lang="en" sz="1200">
                <a:solidFill>
                  <a:schemeClr val="lt2"/>
                </a:solidFill>
                <a:latin typeface="Inter"/>
                <a:ea typeface="Inter"/>
                <a:cs typeface="Inter"/>
                <a:sym typeface="Inter"/>
              </a:rPr>
              <a:t>Quels atouts avez-vous </a:t>
            </a:r>
            <a:r>
              <a:rPr b="1" lang="en" sz="1200">
                <a:solidFill>
                  <a:schemeClr val="accent5"/>
                </a:solidFill>
                <a:latin typeface="Inter"/>
                <a:ea typeface="Inter"/>
                <a:cs typeface="Inter"/>
                <a:sym typeface="Inter"/>
              </a:rPr>
              <a:t>démontrés en situation de crise ou d'incertitude</a:t>
            </a:r>
            <a:r>
              <a:rPr lang="en" sz="1200">
                <a:solidFill>
                  <a:schemeClr val="accent5"/>
                </a:solidFill>
                <a:latin typeface="Inter"/>
                <a:ea typeface="Inter"/>
                <a:cs typeface="Inter"/>
                <a:sym typeface="Inter"/>
              </a:rPr>
              <a:t> </a:t>
            </a:r>
            <a:r>
              <a:rPr lang="en" sz="1200">
                <a:solidFill>
                  <a:schemeClr val="lt2"/>
                </a:solidFill>
                <a:latin typeface="Inter"/>
                <a:ea typeface="Inter"/>
                <a:cs typeface="Inter"/>
                <a:sym typeface="Inter"/>
              </a:rPr>
              <a:t>?</a:t>
            </a:r>
            <a:endParaRPr sz="1200">
              <a:solidFill>
                <a:schemeClr val="lt2"/>
              </a:solidFill>
              <a:latin typeface="Inter"/>
              <a:ea typeface="Inter"/>
              <a:cs typeface="Inter"/>
              <a:sym typeface="Inter"/>
            </a:endParaRPr>
          </a:p>
        </p:txBody>
      </p:sp>
      <p:sp>
        <p:nvSpPr>
          <p:cNvPr id="861" name="Google Shape;861;p105"/>
          <p:cNvSpPr txBox="1"/>
          <p:nvPr/>
        </p:nvSpPr>
        <p:spPr>
          <a:xfrm>
            <a:off x="4449588" y="1952763"/>
            <a:ext cx="1849500" cy="8496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None/>
            </a:pPr>
            <a:r>
              <a:rPr lang="en" sz="1200">
                <a:solidFill>
                  <a:schemeClr val="lt2"/>
                </a:solidFill>
                <a:latin typeface="Inter"/>
                <a:ea typeface="Inter"/>
                <a:cs typeface="Inter"/>
                <a:sym typeface="Inter"/>
              </a:rPr>
              <a:t>Comment ces atouts peuvent-ils </a:t>
            </a:r>
            <a:r>
              <a:rPr b="1" lang="en" sz="1200">
                <a:solidFill>
                  <a:schemeClr val="accent1"/>
                </a:solidFill>
                <a:latin typeface="Inter"/>
                <a:ea typeface="Inter"/>
                <a:cs typeface="Inter"/>
                <a:sym typeface="Inter"/>
              </a:rPr>
              <a:t>soutenir votre carrière</a:t>
            </a:r>
            <a:r>
              <a:rPr lang="en" sz="1200">
                <a:solidFill>
                  <a:schemeClr val="lt2"/>
                </a:solidFill>
                <a:latin typeface="Inter"/>
                <a:ea typeface="Inter"/>
                <a:cs typeface="Inter"/>
                <a:sym typeface="Inter"/>
              </a:rPr>
              <a:t> et votre métier envisagé ?</a:t>
            </a:r>
            <a:endParaRPr sz="1200">
              <a:solidFill>
                <a:schemeClr val="lt2"/>
              </a:solidFill>
              <a:latin typeface="Inter"/>
              <a:ea typeface="Inter"/>
              <a:cs typeface="Inter"/>
              <a:sym typeface="Inter"/>
            </a:endParaRPr>
          </a:p>
        </p:txBody>
      </p:sp>
      <p:sp>
        <p:nvSpPr>
          <p:cNvPr id="862" name="Google Shape;862;p105"/>
          <p:cNvSpPr txBox="1"/>
          <p:nvPr/>
        </p:nvSpPr>
        <p:spPr>
          <a:xfrm>
            <a:off x="6234575" y="3024075"/>
            <a:ext cx="2366100" cy="11574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Clr>
                <a:schemeClr val="dk1"/>
              </a:buClr>
              <a:buSzPts val="1100"/>
              <a:buFont typeface="Arial"/>
              <a:buNone/>
            </a:pPr>
            <a:r>
              <a:rPr lang="en" sz="1200">
                <a:solidFill>
                  <a:schemeClr val="lt2"/>
                </a:solidFill>
                <a:latin typeface="Inter"/>
                <a:ea typeface="Inter"/>
                <a:cs typeface="Inter"/>
                <a:sym typeface="Inter"/>
              </a:rPr>
              <a:t>Comment mettrez-vous ces </a:t>
            </a:r>
            <a:r>
              <a:rPr b="1" lang="en" sz="1200">
                <a:solidFill>
                  <a:srgbClr val="0B5394"/>
                </a:solidFill>
                <a:latin typeface="Inter"/>
                <a:ea typeface="Inter"/>
                <a:cs typeface="Inter"/>
                <a:sym typeface="Inter"/>
              </a:rPr>
              <a:t>atouts en valeur</a:t>
            </a:r>
            <a:r>
              <a:rPr lang="en" sz="1200">
                <a:solidFill>
                  <a:schemeClr val="lt2"/>
                </a:solidFill>
                <a:latin typeface="Inter"/>
                <a:ea typeface="Inter"/>
                <a:cs typeface="Inter"/>
                <a:sym typeface="Inter"/>
              </a:rPr>
              <a:t> (ex. lors d’un entretien, via votre CV ou linkedin) ? </a:t>
            </a:r>
            <a:endParaRPr sz="1200">
              <a:solidFill>
                <a:schemeClr val="lt2"/>
              </a:solidFill>
              <a:latin typeface="Inter"/>
              <a:ea typeface="Inter"/>
              <a:cs typeface="Inter"/>
              <a:sym typeface="Inter"/>
            </a:endParaRPr>
          </a:p>
          <a:p>
            <a:pPr indent="0" lvl="0" marL="0" rtl="0" algn="l">
              <a:lnSpc>
                <a:spcPct val="120000"/>
              </a:lnSpc>
              <a:spcBef>
                <a:spcPts val="0"/>
              </a:spcBef>
              <a:spcAft>
                <a:spcPts val="0"/>
              </a:spcAft>
              <a:buClr>
                <a:schemeClr val="dk1"/>
              </a:buClr>
              <a:buSzPts val="1100"/>
              <a:buFont typeface="Arial"/>
              <a:buNone/>
            </a:pPr>
            <a:r>
              <a:t/>
            </a:r>
            <a:endParaRPr sz="800">
              <a:solidFill>
                <a:schemeClr val="lt2"/>
              </a:solidFill>
              <a:latin typeface="Inter"/>
              <a:ea typeface="Inter"/>
              <a:cs typeface="Inter"/>
              <a:sym typeface="Inter"/>
            </a:endParaRPr>
          </a:p>
          <a:p>
            <a:pPr indent="0" lvl="0" marL="0" rtl="0" algn="l">
              <a:lnSpc>
                <a:spcPct val="120000"/>
              </a:lnSpc>
              <a:spcBef>
                <a:spcPts val="0"/>
              </a:spcBef>
              <a:spcAft>
                <a:spcPts val="0"/>
              </a:spcAft>
              <a:buNone/>
            </a:pPr>
            <a:r>
              <a:t/>
            </a:r>
            <a:endParaRPr sz="800">
              <a:solidFill>
                <a:schemeClr val="lt2"/>
              </a:solidFill>
              <a:latin typeface="Inter"/>
              <a:ea typeface="Inter"/>
              <a:cs typeface="Inter"/>
              <a:sym typeface="Inter"/>
            </a:endParaRPr>
          </a:p>
        </p:txBody>
      </p:sp>
      <p:sp>
        <p:nvSpPr>
          <p:cNvPr id="863" name="Google Shape;863;p105"/>
          <p:cNvSpPr txBox="1"/>
          <p:nvPr/>
        </p:nvSpPr>
        <p:spPr>
          <a:xfrm>
            <a:off x="381000" y="1193200"/>
            <a:ext cx="8111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Une fois votre liste des forces et atouts </a:t>
            </a:r>
            <a:r>
              <a:rPr lang="en" sz="1200"/>
              <a:t>établie</a:t>
            </a:r>
            <a:r>
              <a:rPr lang="en" sz="1200"/>
              <a:t>, synthétisez ce que vous avez appris sur vous-même. </a:t>
            </a:r>
            <a:r>
              <a:rPr b="1" lang="en" sz="1200"/>
              <a:t>Répondez aux questions suivantes pour soutenir votre réflexion : </a:t>
            </a:r>
            <a:endParaRPr b="1" sz="1200"/>
          </a:p>
        </p:txBody>
      </p:sp>
      <p:sp>
        <p:nvSpPr>
          <p:cNvPr id="864" name="Google Shape;864;p105"/>
          <p:cNvSpPr txBox="1"/>
          <p:nvPr/>
        </p:nvSpPr>
        <p:spPr>
          <a:xfrm>
            <a:off x="522000" y="1952763"/>
            <a:ext cx="1849500" cy="1071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None/>
            </a:pPr>
            <a:r>
              <a:rPr lang="en" sz="1200">
                <a:solidFill>
                  <a:schemeClr val="lt2"/>
                </a:solidFill>
                <a:latin typeface="Inter"/>
                <a:ea typeface="Inter"/>
                <a:cs typeface="Inter"/>
                <a:sym typeface="Inter"/>
              </a:rPr>
              <a:t>Ces forces reflètent-elles votre </a:t>
            </a:r>
            <a:r>
              <a:rPr b="1" lang="en" sz="1200">
                <a:solidFill>
                  <a:schemeClr val="dk2"/>
                </a:solidFill>
                <a:latin typeface="Inter"/>
                <a:ea typeface="Inter"/>
                <a:cs typeface="Inter"/>
                <a:sym typeface="Inter"/>
              </a:rPr>
              <a:t>perception de vous-même</a:t>
            </a:r>
            <a:r>
              <a:rPr lang="en" sz="1200">
                <a:solidFill>
                  <a:schemeClr val="lt2"/>
                </a:solidFill>
                <a:latin typeface="Inter"/>
                <a:ea typeface="Inter"/>
                <a:cs typeface="Inter"/>
                <a:sym typeface="Inter"/>
              </a:rPr>
              <a:t>, ou certaines vous ont-elles surpris ?</a:t>
            </a:r>
            <a:endParaRPr sz="1200">
              <a:solidFill>
                <a:schemeClr val="lt2"/>
              </a:solidFill>
              <a:latin typeface="Inter"/>
              <a:ea typeface="Inter"/>
              <a:cs typeface="Inter"/>
              <a:sym typeface="Inter"/>
            </a:endParaRPr>
          </a:p>
        </p:txBody>
      </p:sp>
      <p:pic>
        <p:nvPicPr>
          <p:cNvPr id="865" name="Google Shape;865;p105"/>
          <p:cNvPicPr preferRelativeResize="0"/>
          <p:nvPr/>
        </p:nvPicPr>
        <p:blipFill>
          <a:blip r:embed="rId3">
            <a:alphaModFix/>
          </a:blip>
          <a:stretch>
            <a:fillRect/>
          </a:stretch>
        </p:blipFill>
        <p:spPr>
          <a:xfrm rot="-6073240">
            <a:off x="1268917" y="3191689"/>
            <a:ext cx="934292" cy="700716"/>
          </a:xfrm>
          <a:prstGeom prst="rect">
            <a:avLst/>
          </a:prstGeom>
          <a:noFill/>
          <a:ln>
            <a:noFill/>
          </a:ln>
        </p:spPr>
      </p:pic>
      <p:pic>
        <p:nvPicPr>
          <p:cNvPr id="866" name="Google Shape;866;p105"/>
          <p:cNvPicPr preferRelativeResize="0"/>
          <p:nvPr/>
        </p:nvPicPr>
        <p:blipFill>
          <a:blip r:embed="rId3">
            <a:alphaModFix/>
          </a:blip>
          <a:stretch>
            <a:fillRect/>
          </a:stretch>
        </p:blipFill>
        <p:spPr>
          <a:xfrm rot="-6073240">
            <a:off x="4798742" y="3200114"/>
            <a:ext cx="934292" cy="700716"/>
          </a:xfrm>
          <a:prstGeom prst="rect">
            <a:avLst/>
          </a:prstGeom>
          <a:noFill/>
          <a:ln>
            <a:noFill/>
          </a:ln>
        </p:spPr>
      </p:pic>
      <p:pic>
        <p:nvPicPr>
          <p:cNvPr id="867" name="Google Shape;867;p105"/>
          <p:cNvPicPr preferRelativeResize="0"/>
          <p:nvPr/>
        </p:nvPicPr>
        <p:blipFill>
          <a:blip r:embed="rId3">
            <a:alphaModFix/>
          </a:blip>
          <a:stretch>
            <a:fillRect/>
          </a:stretch>
        </p:blipFill>
        <p:spPr>
          <a:xfrm rot="-719585">
            <a:off x="3033830" y="2469639"/>
            <a:ext cx="934292" cy="700715"/>
          </a:xfrm>
          <a:prstGeom prst="rect">
            <a:avLst/>
          </a:prstGeom>
          <a:noFill/>
          <a:ln>
            <a:noFill/>
          </a:ln>
        </p:spPr>
      </p:pic>
      <p:pic>
        <p:nvPicPr>
          <p:cNvPr id="868" name="Google Shape;868;p105"/>
          <p:cNvPicPr preferRelativeResize="0"/>
          <p:nvPr/>
        </p:nvPicPr>
        <p:blipFill>
          <a:blip r:embed="rId3">
            <a:alphaModFix/>
          </a:blip>
          <a:stretch>
            <a:fillRect/>
          </a:stretch>
        </p:blipFill>
        <p:spPr>
          <a:xfrm rot="9524896">
            <a:off x="8028718" y="3592877"/>
            <a:ext cx="934291" cy="70071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emplate OC">
  <a:themeElements>
    <a:clrScheme name="Simple Light">
      <a:dk1>
        <a:srgbClr val="000000"/>
      </a:dk1>
      <a:lt1>
        <a:srgbClr val="FFFFFF"/>
      </a:lt1>
      <a:dk2>
        <a:srgbClr val="8A76E8"/>
      </a:dk2>
      <a:lt2>
        <a:srgbClr val="271A38"/>
      </a:lt2>
      <a:accent1>
        <a:srgbClr val="FF7B6D"/>
      </a:accent1>
      <a:accent2>
        <a:srgbClr val="EDB3B2"/>
      </a:accent2>
      <a:accent3>
        <a:srgbClr val="F9AB2D"/>
      </a:accent3>
      <a:accent4>
        <a:srgbClr val="F2E93F"/>
      </a:accent4>
      <a:accent5>
        <a:srgbClr val="5A9460"/>
      </a:accent5>
      <a:accent6>
        <a:srgbClr val="9CC7F2"/>
      </a:accent6>
      <a:hlink>
        <a:srgbClr val="8A7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plate OC">
  <a:themeElements>
    <a:clrScheme name="Simple Light">
      <a:dk1>
        <a:srgbClr val="000000"/>
      </a:dk1>
      <a:lt1>
        <a:srgbClr val="FFFFFF"/>
      </a:lt1>
      <a:dk2>
        <a:srgbClr val="8A76E8"/>
      </a:dk2>
      <a:lt2>
        <a:srgbClr val="271A38"/>
      </a:lt2>
      <a:accent1>
        <a:srgbClr val="FF7B6D"/>
      </a:accent1>
      <a:accent2>
        <a:srgbClr val="EDB3B2"/>
      </a:accent2>
      <a:accent3>
        <a:srgbClr val="F9AB2D"/>
      </a:accent3>
      <a:accent4>
        <a:srgbClr val="F2E93F"/>
      </a:accent4>
      <a:accent5>
        <a:srgbClr val="5A9460"/>
      </a:accent5>
      <a:accent6>
        <a:srgbClr val="9CC7F2"/>
      </a:accent6>
      <a:hlink>
        <a:srgbClr val="8A7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