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9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44" r:id="rId4"/>
    <p:sldMasterId id="214748374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Inter Light"/>
      <p:regular r:id="rId22"/>
      <p:bold r:id="rId23"/>
      <p:italic r:id="rId24"/>
      <p:boldItalic r:id="rId25"/>
    </p:embeddedFont>
    <p:embeddedFont>
      <p:font typeface="Inter SemiBold"/>
      <p:regular r:id="rId26"/>
      <p:bold r:id="rId27"/>
      <p:italic r:id="rId28"/>
      <p:boldItalic r:id="rId29"/>
    </p:embeddedFont>
    <p:embeddedFont>
      <p:font typeface="Inter"/>
      <p:regular r:id="rId30"/>
      <p:bold r:id="rId31"/>
      <p:italic r:id="rId32"/>
      <p:boldItalic r:id="rId33"/>
    </p:embeddedFont>
    <p:embeddedFont>
      <p:font typeface="Inter ExtraBold"/>
      <p:bold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F6A2D00-CF40-4D9F-BF26-FE134963BC6D}">
  <a:tblStyle styleId="{CF6A2D00-CF40-4D9F-BF26-FE134963BC6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Inter-bold.fntdata"/><Relationship Id="rId30" Type="http://schemas.openxmlformats.org/officeDocument/2006/relationships/font" Target="fonts/Inter-regular.fntdata"/><Relationship Id="rId33" Type="http://schemas.openxmlformats.org/officeDocument/2006/relationships/font" Target="fonts/Inter-boldItalic.fntdata"/><Relationship Id="rId32" Type="http://schemas.openxmlformats.org/officeDocument/2006/relationships/font" Target="fonts/Inter-italic.fntdata"/><Relationship Id="rId35" Type="http://schemas.openxmlformats.org/officeDocument/2006/relationships/font" Target="fonts/InterExtraBold-boldItalic.fntdata"/><Relationship Id="rId34" Type="http://schemas.openxmlformats.org/officeDocument/2006/relationships/font" Target="fonts/InterExtraBold-bold.fntdata"/><Relationship Id="rId20" Type="http://schemas.openxmlformats.org/officeDocument/2006/relationships/slide" Target="slides/slide14.xml"/><Relationship Id="rId22" Type="http://schemas.openxmlformats.org/officeDocument/2006/relationships/font" Target="fonts/InterLight-regular.fntdata"/><Relationship Id="rId21" Type="http://schemas.openxmlformats.org/officeDocument/2006/relationships/slide" Target="slides/slide15.xml"/><Relationship Id="rId24" Type="http://schemas.openxmlformats.org/officeDocument/2006/relationships/font" Target="fonts/InterLight-italic.fntdata"/><Relationship Id="rId23" Type="http://schemas.openxmlformats.org/officeDocument/2006/relationships/font" Target="fonts/InterLight-bold.fntdata"/><Relationship Id="rId26" Type="http://schemas.openxmlformats.org/officeDocument/2006/relationships/font" Target="fonts/InterSemiBold-regular.fntdata"/><Relationship Id="rId25" Type="http://schemas.openxmlformats.org/officeDocument/2006/relationships/font" Target="fonts/InterLight-boldItalic.fntdata"/><Relationship Id="rId28" Type="http://schemas.openxmlformats.org/officeDocument/2006/relationships/font" Target="fonts/InterSemiBold-italic.fntdata"/><Relationship Id="rId27" Type="http://schemas.openxmlformats.org/officeDocument/2006/relationships/font" Target="fonts/InterSemiBold-bold.fntdata"/><Relationship Id="rId29" Type="http://schemas.openxmlformats.org/officeDocument/2006/relationships/font" Target="fonts/InterSemiBold-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72bba494c5_0_1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172bba494c5_0_1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3170b7be1ac_1_1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3170b7be1ac_1_1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3170b7be1ac_1_1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3170b7be1ac_1_1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16c4d7ae9e6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16c4d7ae9e6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312dddd0090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312dddd0090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3170b7be1ac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3170b7be1ac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3170b7be1ac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3170b7be1ac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185549f10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3185549f10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3170b7be1ac_1_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3170b7be1ac_1_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3170b7be1ac_1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3170b7be1ac_1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3170b7be1ac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3170b7be1ac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3185549f10b_0_8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3185549f10b_0_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30a77e89b1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30a77e89b1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3170b7be1ac_1_1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3170b7be1ac_1_1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3170b7be1ac_1_1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3170b7be1ac_1_1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41.png"/><Relationship Id="rId4" Type="http://schemas.openxmlformats.org/officeDocument/2006/relationships/image" Target="../media/image9.png"/><Relationship Id="rId5" Type="http://schemas.openxmlformats.org/officeDocument/2006/relationships/image" Target="../media/image39.png"/><Relationship Id="rId6"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jpg"/><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jpg"/><Relationship Id="rId3" Type="http://schemas.openxmlformats.org/officeDocument/2006/relationships/image" Target="../media/image28.png"/><Relationship Id="rId4" Type="http://schemas.openxmlformats.org/officeDocument/2006/relationships/image" Target="../media/image13.png"/><Relationship Id="rId5"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73.jpg"/><Relationship Id="rId4" Type="http://schemas.openxmlformats.org/officeDocument/2006/relationships/image" Target="../media/image15.png"/><Relationship Id="rId5"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jpg"/><Relationship Id="rId3" Type="http://schemas.openxmlformats.org/officeDocument/2006/relationships/image" Target="../media/image21.png"/><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 Id="rId3" Type="http://schemas.openxmlformats.org/officeDocument/2006/relationships/image" Target="../media/image34.png"/><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jpg"/><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38.png"/><Relationship Id="rId4" Type="http://schemas.openxmlformats.org/officeDocument/2006/relationships/image" Target="../media/image2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36.png"/><Relationship Id="rId4" Type="http://schemas.openxmlformats.org/officeDocument/2006/relationships/image" Target="../media/image2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g"/><Relationship Id="rId3" Type="http://schemas.openxmlformats.org/officeDocument/2006/relationships/image" Target="../media/image42.png"/><Relationship Id="rId4"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2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40.jp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2.png"/><Relationship Id="rId4" Type="http://schemas.openxmlformats.org/officeDocument/2006/relationships/image" Target="../media/image37.png"/><Relationship Id="rId5" Type="http://schemas.openxmlformats.org/officeDocument/2006/relationships/image" Target="../media/image4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jpg"/><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4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41.png"/><Relationship Id="rId4" Type="http://schemas.openxmlformats.org/officeDocument/2006/relationships/image" Target="../media/image9.png"/><Relationship Id="rId5" Type="http://schemas.openxmlformats.org/officeDocument/2006/relationships/image" Target="../media/image39.png"/><Relationship Id="rId6" Type="http://schemas.openxmlformats.org/officeDocument/2006/relationships/image" Target="../media/image1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jpg"/><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jp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73.jpg"/><Relationship Id="rId4" Type="http://schemas.openxmlformats.org/officeDocument/2006/relationships/image" Target="../media/image2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jpg"/><Relationship Id="rId3" Type="http://schemas.openxmlformats.org/officeDocument/2006/relationships/image" Target="../media/image21.png"/><Relationship Id="rId4" Type="http://schemas.openxmlformats.org/officeDocument/2006/relationships/image" Target="../media/image2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 Id="rId3" Type="http://schemas.openxmlformats.org/officeDocument/2006/relationships/image" Target="../media/image34.png"/><Relationship Id="rId4" Type="http://schemas.openxmlformats.org/officeDocument/2006/relationships/image" Target="../media/image2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jpg"/><Relationship Id="rId3" Type="http://schemas.openxmlformats.org/officeDocument/2006/relationships/image" Target="../media/image38.png"/><Relationship Id="rId4" Type="http://schemas.openxmlformats.org/officeDocument/2006/relationships/image" Target="../media/image2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jpg"/><Relationship Id="rId3" Type="http://schemas.openxmlformats.org/officeDocument/2006/relationships/image" Target="../media/image36.png"/><Relationship Id="rId4"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42.png"/><Relationship Id="rId4" Type="http://schemas.openxmlformats.org/officeDocument/2006/relationships/image" Target="../media/image2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 Id="rId3" Type="http://schemas.openxmlformats.org/officeDocument/2006/relationships/image" Target="../media/image2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40.jpg"/><Relationship Id="rId4" Type="http://schemas.openxmlformats.org/officeDocument/2006/relationships/image" Target="../media/image4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73.jpg"/><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cSld name="CUSTOM_2">
    <p:spTree>
      <p:nvGrpSpPr>
        <p:cNvPr id="9" name="Shape 9"/>
        <p:cNvGrpSpPr/>
        <p:nvPr/>
      </p:nvGrpSpPr>
      <p:grpSpPr>
        <a:xfrm>
          <a:off x="0" y="0"/>
          <a:ext cx="0" cy="0"/>
          <a:chOff x="0" y="0"/>
          <a:chExt cx="0" cy="0"/>
        </a:xfrm>
      </p:grpSpPr>
      <p:sp>
        <p:nvSpPr>
          <p:cNvPr id="10" name="Google Shape;10;p2"/>
          <p:cNvSpPr/>
          <p:nvPr/>
        </p:nvSpPr>
        <p:spPr>
          <a:xfrm>
            <a:off x="0" y="4246050"/>
            <a:ext cx="9144000" cy="897300"/>
          </a:xfrm>
          <a:prstGeom prst="rect">
            <a:avLst/>
          </a:prstGeom>
          <a:solidFill>
            <a:srgbClr val="FFF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 name="Google Shape;11;p2"/>
          <p:cNvPicPr preferRelativeResize="0"/>
          <p:nvPr/>
        </p:nvPicPr>
        <p:blipFill>
          <a:blip r:embed="rId2">
            <a:alphaModFix/>
          </a:blip>
          <a:stretch>
            <a:fillRect/>
          </a:stretch>
        </p:blipFill>
        <p:spPr>
          <a:xfrm>
            <a:off x="0" y="0"/>
            <a:ext cx="7715250" cy="5143500"/>
          </a:xfrm>
          <a:prstGeom prst="rect">
            <a:avLst/>
          </a:prstGeom>
          <a:noFill/>
          <a:ln>
            <a:noFill/>
          </a:ln>
        </p:spPr>
      </p:pic>
      <p:sp>
        <p:nvSpPr>
          <p:cNvPr id="12" name="Google Shape;12;p2"/>
          <p:cNvSpPr/>
          <p:nvPr/>
        </p:nvSpPr>
        <p:spPr>
          <a:xfrm>
            <a:off x="2379225" y="0"/>
            <a:ext cx="5395200" cy="5143500"/>
          </a:xfrm>
          <a:prstGeom prst="rect">
            <a:avLst/>
          </a:prstGeom>
          <a:gradFill>
            <a:gsLst>
              <a:gs pos="0">
                <a:srgbClr val="FFFAED"/>
              </a:gs>
              <a:gs pos="37000">
                <a:srgbClr val="FFFAED"/>
              </a:gs>
              <a:gs pos="100000">
                <a:srgbClr val="FFFAED">
                  <a:alpha val="0"/>
                </a:srgbClr>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 name="Google Shape;13;p2"/>
          <p:cNvPicPr preferRelativeResize="0"/>
          <p:nvPr/>
        </p:nvPicPr>
        <p:blipFill rotWithShape="1">
          <a:blip r:embed="rId3">
            <a:alphaModFix/>
          </a:blip>
          <a:srcRect b="0" l="0" r="0" t="0"/>
          <a:stretch/>
        </p:blipFill>
        <p:spPr>
          <a:xfrm>
            <a:off x="6031366" y="374050"/>
            <a:ext cx="2314620" cy="277200"/>
          </a:xfrm>
          <a:prstGeom prst="rect">
            <a:avLst/>
          </a:prstGeom>
          <a:noFill/>
          <a:ln>
            <a:noFill/>
          </a:ln>
        </p:spPr>
      </p:pic>
      <p:pic>
        <p:nvPicPr>
          <p:cNvPr id="14" name="Google Shape;14;p2"/>
          <p:cNvPicPr preferRelativeResize="0"/>
          <p:nvPr/>
        </p:nvPicPr>
        <p:blipFill rotWithShape="1">
          <a:blip r:embed="rId4">
            <a:alphaModFix/>
          </a:blip>
          <a:srcRect b="-173" l="-1931" r="-3598" t="-8462"/>
          <a:stretch/>
        </p:blipFill>
        <p:spPr>
          <a:xfrm>
            <a:off x="0" y="0"/>
            <a:ext cx="4835775" cy="5143501"/>
          </a:xfrm>
          <a:prstGeom prst="rect">
            <a:avLst/>
          </a:prstGeom>
          <a:noFill/>
          <a:ln>
            <a:noFill/>
          </a:ln>
        </p:spPr>
      </p:pic>
      <p:pic>
        <p:nvPicPr>
          <p:cNvPr id="15" name="Google Shape;15;p2"/>
          <p:cNvPicPr preferRelativeResize="0"/>
          <p:nvPr/>
        </p:nvPicPr>
        <p:blipFill rotWithShape="1">
          <a:blip r:embed="rId5">
            <a:alphaModFix/>
          </a:blip>
          <a:srcRect b="0" l="0" r="0" t="27682"/>
          <a:stretch/>
        </p:blipFill>
        <p:spPr>
          <a:xfrm>
            <a:off x="314325" y="0"/>
            <a:ext cx="4567923" cy="3711073"/>
          </a:xfrm>
          <a:prstGeom prst="rect">
            <a:avLst/>
          </a:prstGeom>
          <a:noFill/>
          <a:ln>
            <a:noFill/>
          </a:ln>
        </p:spPr>
      </p:pic>
      <p:pic>
        <p:nvPicPr>
          <p:cNvPr id="16" name="Google Shape;16;p2"/>
          <p:cNvPicPr preferRelativeResize="0"/>
          <p:nvPr/>
        </p:nvPicPr>
        <p:blipFill rotWithShape="1">
          <a:blip r:embed="rId4">
            <a:alphaModFix/>
          </a:blip>
          <a:srcRect b="-173" l="54400" r="-3596" t="-8462"/>
          <a:stretch/>
        </p:blipFill>
        <p:spPr>
          <a:xfrm>
            <a:off x="2581400" y="0"/>
            <a:ext cx="2254375" cy="5143501"/>
          </a:xfrm>
          <a:prstGeom prst="rect">
            <a:avLst/>
          </a:prstGeom>
          <a:noFill/>
          <a:ln>
            <a:noFill/>
          </a:ln>
        </p:spPr>
      </p:pic>
      <p:pic>
        <p:nvPicPr>
          <p:cNvPr id="17" name="Google Shape;17;p2"/>
          <p:cNvPicPr preferRelativeResize="0"/>
          <p:nvPr/>
        </p:nvPicPr>
        <p:blipFill rotWithShape="1">
          <a:blip r:embed="rId4">
            <a:alphaModFix/>
          </a:blip>
          <a:srcRect b="62267" l="37151" r="-3601" t="-8463"/>
          <a:stretch/>
        </p:blipFill>
        <p:spPr>
          <a:xfrm>
            <a:off x="1790825" y="0"/>
            <a:ext cx="3044951" cy="2187150"/>
          </a:xfrm>
          <a:prstGeom prst="rect">
            <a:avLst/>
          </a:prstGeom>
          <a:noFill/>
          <a:ln>
            <a:noFill/>
          </a:ln>
        </p:spPr>
      </p:pic>
      <p:sp>
        <p:nvSpPr>
          <p:cNvPr id="18" name="Google Shape;18;p2"/>
          <p:cNvSpPr txBox="1"/>
          <p:nvPr>
            <p:ph type="title"/>
          </p:nvPr>
        </p:nvSpPr>
        <p:spPr>
          <a:xfrm>
            <a:off x="4588550" y="1412650"/>
            <a:ext cx="3757500" cy="1843200"/>
          </a:xfrm>
          <a:prstGeom prst="rect">
            <a:avLst/>
          </a:prstGeom>
        </p:spPr>
        <p:txBody>
          <a:bodyPr anchorCtr="0" anchor="b" bIns="0" lIns="0" spcFirstLastPara="1" rIns="0" wrap="square" tIns="0">
            <a:noAutofit/>
          </a:bodyPr>
          <a:lstStyle>
            <a:lvl1pPr lvl="0" rtl="0" algn="r">
              <a:lnSpc>
                <a:spcPct val="80000"/>
              </a:lnSpc>
              <a:spcBef>
                <a:spcPts val="0"/>
              </a:spcBef>
              <a:spcAft>
                <a:spcPts val="0"/>
              </a:spcAft>
              <a:buClr>
                <a:schemeClr val="lt2"/>
              </a:buClr>
              <a:buSzPts val="3600"/>
              <a:buNone/>
              <a:defRPr sz="3600">
                <a:solidFill>
                  <a:schemeClr val="lt2"/>
                </a:solidFill>
              </a:defRPr>
            </a:lvl1pPr>
            <a:lvl2pPr lvl="1" rtl="0" algn="r">
              <a:spcBef>
                <a:spcPts val="0"/>
              </a:spcBef>
              <a:spcAft>
                <a:spcPts val="0"/>
              </a:spcAft>
              <a:buClr>
                <a:schemeClr val="lt2"/>
              </a:buClr>
              <a:buSzPts val="4800"/>
              <a:buNone/>
              <a:defRPr b="1" sz="4800">
                <a:solidFill>
                  <a:schemeClr val="lt2"/>
                </a:solidFill>
              </a:defRPr>
            </a:lvl2pPr>
            <a:lvl3pPr lvl="2" rtl="0" algn="r">
              <a:spcBef>
                <a:spcPts val="0"/>
              </a:spcBef>
              <a:spcAft>
                <a:spcPts val="0"/>
              </a:spcAft>
              <a:buClr>
                <a:schemeClr val="lt2"/>
              </a:buClr>
              <a:buSzPts val="4800"/>
              <a:buNone/>
              <a:defRPr b="1" sz="4800">
                <a:solidFill>
                  <a:schemeClr val="lt2"/>
                </a:solidFill>
              </a:defRPr>
            </a:lvl3pPr>
            <a:lvl4pPr lvl="3" rtl="0" algn="r">
              <a:spcBef>
                <a:spcPts val="0"/>
              </a:spcBef>
              <a:spcAft>
                <a:spcPts val="0"/>
              </a:spcAft>
              <a:buClr>
                <a:schemeClr val="lt2"/>
              </a:buClr>
              <a:buSzPts val="4800"/>
              <a:buNone/>
              <a:defRPr b="1" sz="4800">
                <a:solidFill>
                  <a:schemeClr val="lt2"/>
                </a:solidFill>
              </a:defRPr>
            </a:lvl4pPr>
            <a:lvl5pPr lvl="4" rtl="0" algn="r">
              <a:spcBef>
                <a:spcPts val="0"/>
              </a:spcBef>
              <a:spcAft>
                <a:spcPts val="0"/>
              </a:spcAft>
              <a:buClr>
                <a:schemeClr val="lt2"/>
              </a:buClr>
              <a:buSzPts val="4800"/>
              <a:buNone/>
              <a:defRPr b="1" sz="4800">
                <a:solidFill>
                  <a:schemeClr val="lt2"/>
                </a:solidFill>
              </a:defRPr>
            </a:lvl5pPr>
            <a:lvl6pPr lvl="5" rtl="0" algn="r">
              <a:spcBef>
                <a:spcPts val="0"/>
              </a:spcBef>
              <a:spcAft>
                <a:spcPts val="0"/>
              </a:spcAft>
              <a:buClr>
                <a:schemeClr val="lt2"/>
              </a:buClr>
              <a:buSzPts val="4800"/>
              <a:buNone/>
              <a:defRPr b="1" sz="4800">
                <a:solidFill>
                  <a:schemeClr val="lt2"/>
                </a:solidFill>
              </a:defRPr>
            </a:lvl6pPr>
            <a:lvl7pPr lvl="6" rtl="0" algn="r">
              <a:spcBef>
                <a:spcPts val="0"/>
              </a:spcBef>
              <a:spcAft>
                <a:spcPts val="0"/>
              </a:spcAft>
              <a:buClr>
                <a:schemeClr val="lt2"/>
              </a:buClr>
              <a:buSzPts val="4800"/>
              <a:buNone/>
              <a:defRPr b="1" sz="4800">
                <a:solidFill>
                  <a:schemeClr val="lt2"/>
                </a:solidFill>
              </a:defRPr>
            </a:lvl7pPr>
            <a:lvl8pPr lvl="7" rtl="0" algn="r">
              <a:spcBef>
                <a:spcPts val="0"/>
              </a:spcBef>
              <a:spcAft>
                <a:spcPts val="0"/>
              </a:spcAft>
              <a:buClr>
                <a:schemeClr val="lt2"/>
              </a:buClr>
              <a:buSzPts val="4800"/>
              <a:buNone/>
              <a:defRPr b="1" sz="4800">
                <a:solidFill>
                  <a:schemeClr val="lt2"/>
                </a:solidFill>
              </a:defRPr>
            </a:lvl8pPr>
            <a:lvl9pPr lvl="8" rtl="0" algn="r">
              <a:spcBef>
                <a:spcPts val="0"/>
              </a:spcBef>
              <a:spcAft>
                <a:spcPts val="0"/>
              </a:spcAft>
              <a:buClr>
                <a:schemeClr val="lt2"/>
              </a:buClr>
              <a:buSzPts val="4800"/>
              <a:buNone/>
              <a:defRPr b="1" sz="4800">
                <a:solidFill>
                  <a:schemeClr val="lt2"/>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1">
  <p:cSld name="TITLE_1_2_1_1">
    <p:spTree>
      <p:nvGrpSpPr>
        <p:cNvPr id="69" name="Shape 69"/>
        <p:cNvGrpSpPr/>
        <p:nvPr/>
      </p:nvGrpSpPr>
      <p:grpSpPr>
        <a:xfrm>
          <a:off x="0" y="0"/>
          <a:ext cx="0" cy="0"/>
          <a:chOff x="0" y="0"/>
          <a:chExt cx="0" cy="0"/>
        </a:xfrm>
      </p:grpSpPr>
      <p:sp>
        <p:nvSpPr>
          <p:cNvPr id="70" name="Google Shape;70;p1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1" name="Google Shape;71;p11"/>
          <p:cNvPicPr preferRelativeResize="0"/>
          <p:nvPr/>
        </p:nvPicPr>
        <p:blipFill>
          <a:blip r:embed="rId2">
            <a:alphaModFix/>
          </a:blip>
          <a:stretch>
            <a:fillRect/>
          </a:stretch>
        </p:blipFill>
        <p:spPr>
          <a:xfrm>
            <a:off x="6070850" y="1152525"/>
            <a:ext cx="2033726" cy="3796777"/>
          </a:xfrm>
          <a:prstGeom prst="rect">
            <a:avLst/>
          </a:prstGeom>
          <a:noFill/>
          <a:ln>
            <a:noFill/>
          </a:ln>
        </p:spPr>
      </p:pic>
      <p:sp>
        <p:nvSpPr>
          <p:cNvPr id="72" name="Google Shape;72;p11"/>
          <p:cNvSpPr/>
          <p:nvPr>
            <p:ph idx="2" type="pic"/>
          </p:nvPr>
        </p:nvSpPr>
        <p:spPr>
          <a:xfrm>
            <a:off x="6331125" y="1406955"/>
            <a:ext cx="1513200" cy="3288000"/>
          </a:xfrm>
          <a:prstGeom prst="roundRect">
            <a:avLst>
              <a:gd fmla="val 12012" name="adj"/>
            </a:avLst>
          </a:prstGeom>
          <a:noFill/>
          <a:ln>
            <a:noFill/>
          </a:ln>
        </p:spPr>
      </p:sp>
      <p:sp>
        <p:nvSpPr>
          <p:cNvPr id="73" name="Google Shape;73;p11"/>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4" name="Google Shape;74;p11"/>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75" name="Google Shape;75;p11"/>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76" name="Google Shape;76;p11"/>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1 1">
  <p:cSld name="TITLE_1_2_1_1_1">
    <p:spTree>
      <p:nvGrpSpPr>
        <p:cNvPr id="77" name="Shape 77"/>
        <p:cNvGrpSpPr/>
        <p:nvPr/>
      </p:nvGrpSpPr>
      <p:grpSpPr>
        <a:xfrm>
          <a:off x="0" y="0"/>
          <a:ext cx="0" cy="0"/>
          <a:chOff x="0" y="0"/>
          <a:chExt cx="0" cy="0"/>
        </a:xfrm>
      </p:grpSpPr>
      <p:sp>
        <p:nvSpPr>
          <p:cNvPr id="78" name="Google Shape;78;p1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9" name="Google Shape;79;p12"/>
          <p:cNvPicPr preferRelativeResize="0"/>
          <p:nvPr/>
        </p:nvPicPr>
        <p:blipFill>
          <a:blip r:embed="rId2">
            <a:alphaModFix/>
          </a:blip>
          <a:stretch>
            <a:fillRect/>
          </a:stretch>
        </p:blipFill>
        <p:spPr>
          <a:xfrm>
            <a:off x="6081700" y="1131925"/>
            <a:ext cx="2012024" cy="3804826"/>
          </a:xfrm>
          <a:prstGeom prst="rect">
            <a:avLst/>
          </a:prstGeom>
          <a:noFill/>
          <a:ln>
            <a:noFill/>
          </a:ln>
        </p:spPr>
      </p:pic>
      <p:sp>
        <p:nvSpPr>
          <p:cNvPr id="80" name="Google Shape;80;p12"/>
          <p:cNvSpPr/>
          <p:nvPr>
            <p:ph idx="2" type="pic"/>
          </p:nvPr>
        </p:nvSpPr>
        <p:spPr>
          <a:xfrm>
            <a:off x="6350976" y="1405302"/>
            <a:ext cx="1473600" cy="3273300"/>
          </a:xfrm>
          <a:prstGeom prst="roundRect">
            <a:avLst>
              <a:gd fmla="val 8627" name="adj"/>
            </a:avLst>
          </a:prstGeom>
          <a:noFill/>
          <a:ln>
            <a:noFill/>
          </a:ln>
        </p:spPr>
      </p:sp>
      <p:sp>
        <p:nvSpPr>
          <p:cNvPr id="81" name="Google Shape;81;p12"/>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82" name="Google Shape;82;p12"/>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83" name="Google Shape;83;p12"/>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84" name="Google Shape;84;p12"/>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1">
  <p:cSld name="TITLE_1_1">
    <p:spTree>
      <p:nvGrpSpPr>
        <p:cNvPr id="85" name="Shape 85"/>
        <p:cNvGrpSpPr/>
        <p:nvPr/>
      </p:nvGrpSpPr>
      <p:grpSpPr>
        <a:xfrm>
          <a:off x="0" y="0"/>
          <a:ext cx="0" cy="0"/>
          <a:chOff x="0" y="0"/>
          <a:chExt cx="0" cy="0"/>
        </a:xfrm>
      </p:grpSpPr>
      <p:pic>
        <p:nvPicPr>
          <p:cNvPr id="86" name="Google Shape;86;p13"/>
          <p:cNvPicPr preferRelativeResize="0"/>
          <p:nvPr/>
        </p:nvPicPr>
        <p:blipFill>
          <a:blip r:embed="rId2">
            <a:alphaModFix/>
          </a:blip>
          <a:stretch>
            <a:fillRect/>
          </a:stretch>
        </p:blipFill>
        <p:spPr>
          <a:xfrm>
            <a:off x="3976273" y="2355175"/>
            <a:ext cx="1191449" cy="2224323"/>
          </a:xfrm>
          <a:prstGeom prst="rect">
            <a:avLst/>
          </a:prstGeom>
          <a:noFill/>
          <a:ln>
            <a:noFill/>
          </a:ln>
        </p:spPr>
      </p:pic>
      <p:pic>
        <p:nvPicPr>
          <p:cNvPr id="87" name="Google Shape;87;p13"/>
          <p:cNvPicPr preferRelativeResize="0"/>
          <p:nvPr/>
        </p:nvPicPr>
        <p:blipFill>
          <a:blip r:embed="rId2">
            <a:alphaModFix/>
          </a:blip>
          <a:stretch>
            <a:fillRect/>
          </a:stretch>
        </p:blipFill>
        <p:spPr>
          <a:xfrm>
            <a:off x="2409648" y="1908500"/>
            <a:ext cx="1191449" cy="2224323"/>
          </a:xfrm>
          <a:prstGeom prst="rect">
            <a:avLst/>
          </a:prstGeom>
          <a:noFill/>
          <a:ln>
            <a:noFill/>
          </a:ln>
        </p:spPr>
      </p:pic>
      <p:pic>
        <p:nvPicPr>
          <p:cNvPr id="88" name="Google Shape;88;p13"/>
          <p:cNvPicPr preferRelativeResize="0"/>
          <p:nvPr/>
        </p:nvPicPr>
        <p:blipFill>
          <a:blip r:embed="rId2">
            <a:alphaModFix/>
          </a:blip>
          <a:stretch>
            <a:fillRect/>
          </a:stretch>
        </p:blipFill>
        <p:spPr>
          <a:xfrm>
            <a:off x="5542898" y="1908500"/>
            <a:ext cx="1191449" cy="2224323"/>
          </a:xfrm>
          <a:prstGeom prst="rect">
            <a:avLst/>
          </a:prstGeom>
          <a:noFill/>
          <a:ln>
            <a:noFill/>
          </a:ln>
        </p:spPr>
      </p:pic>
      <p:pic>
        <p:nvPicPr>
          <p:cNvPr id="89" name="Google Shape;89;p13"/>
          <p:cNvPicPr preferRelativeResize="0"/>
          <p:nvPr/>
        </p:nvPicPr>
        <p:blipFill>
          <a:blip r:embed="rId2">
            <a:alphaModFix/>
          </a:blip>
          <a:stretch>
            <a:fillRect/>
          </a:stretch>
        </p:blipFill>
        <p:spPr>
          <a:xfrm>
            <a:off x="7109523" y="2355213"/>
            <a:ext cx="1191449" cy="2224323"/>
          </a:xfrm>
          <a:prstGeom prst="rect">
            <a:avLst/>
          </a:prstGeom>
          <a:noFill/>
          <a:ln>
            <a:noFill/>
          </a:ln>
        </p:spPr>
      </p:pic>
      <p:pic>
        <p:nvPicPr>
          <p:cNvPr id="90" name="Google Shape;90;p13"/>
          <p:cNvPicPr preferRelativeResize="0"/>
          <p:nvPr/>
        </p:nvPicPr>
        <p:blipFill>
          <a:blip r:embed="rId2">
            <a:alphaModFix/>
          </a:blip>
          <a:stretch>
            <a:fillRect/>
          </a:stretch>
        </p:blipFill>
        <p:spPr>
          <a:xfrm>
            <a:off x="843023" y="2355263"/>
            <a:ext cx="1191449" cy="2224323"/>
          </a:xfrm>
          <a:prstGeom prst="rect">
            <a:avLst/>
          </a:prstGeom>
          <a:noFill/>
          <a:ln>
            <a:noFill/>
          </a:ln>
        </p:spPr>
      </p:pic>
      <p:sp>
        <p:nvSpPr>
          <p:cNvPr id="91" name="Google Shape;91;p13"/>
          <p:cNvSpPr/>
          <p:nvPr>
            <p:ph idx="2" type="pic"/>
          </p:nvPr>
        </p:nvSpPr>
        <p:spPr>
          <a:xfrm>
            <a:off x="995504" y="2504319"/>
            <a:ext cx="886500" cy="1926300"/>
          </a:xfrm>
          <a:prstGeom prst="roundRect">
            <a:avLst>
              <a:gd fmla="val 12219" name="adj"/>
            </a:avLst>
          </a:prstGeom>
          <a:noFill/>
          <a:ln>
            <a:noFill/>
          </a:ln>
        </p:spPr>
      </p:sp>
      <p:sp>
        <p:nvSpPr>
          <p:cNvPr id="92" name="Google Shape;92;p1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93" name="Google Shape;93;p13"/>
          <p:cNvSpPr/>
          <p:nvPr>
            <p:ph idx="3" type="pic"/>
          </p:nvPr>
        </p:nvSpPr>
        <p:spPr>
          <a:xfrm>
            <a:off x="2562129" y="2057507"/>
            <a:ext cx="886500" cy="1926300"/>
          </a:xfrm>
          <a:prstGeom prst="roundRect">
            <a:avLst>
              <a:gd fmla="val 12219" name="adj"/>
            </a:avLst>
          </a:prstGeom>
          <a:noFill/>
          <a:ln>
            <a:noFill/>
          </a:ln>
        </p:spPr>
      </p:sp>
      <p:sp>
        <p:nvSpPr>
          <p:cNvPr id="94" name="Google Shape;94;p13"/>
          <p:cNvSpPr/>
          <p:nvPr>
            <p:ph idx="4" type="pic"/>
          </p:nvPr>
        </p:nvSpPr>
        <p:spPr>
          <a:xfrm>
            <a:off x="4128754" y="2504332"/>
            <a:ext cx="886500" cy="1926300"/>
          </a:xfrm>
          <a:prstGeom prst="roundRect">
            <a:avLst>
              <a:gd fmla="val 12219" name="adj"/>
            </a:avLst>
          </a:prstGeom>
          <a:noFill/>
          <a:ln>
            <a:noFill/>
          </a:ln>
        </p:spPr>
      </p:sp>
      <p:sp>
        <p:nvSpPr>
          <p:cNvPr id="95" name="Google Shape;95;p13"/>
          <p:cNvSpPr/>
          <p:nvPr>
            <p:ph idx="5" type="pic"/>
          </p:nvPr>
        </p:nvSpPr>
        <p:spPr>
          <a:xfrm>
            <a:off x="5695379" y="2057507"/>
            <a:ext cx="886500" cy="1926300"/>
          </a:xfrm>
          <a:prstGeom prst="roundRect">
            <a:avLst>
              <a:gd fmla="val 12219" name="adj"/>
            </a:avLst>
          </a:prstGeom>
          <a:noFill/>
          <a:ln>
            <a:noFill/>
          </a:ln>
        </p:spPr>
      </p:sp>
      <p:sp>
        <p:nvSpPr>
          <p:cNvPr id="96" name="Google Shape;96;p13"/>
          <p:cNvSpPr/>
          <p:nvPr>
            <p:ph idx="6" type="pic"/>
          </p:nvPr>
        </p:nvSpPr>
        <p:spPr>
          <a:xfrm>
            <a:off x="7262004" y="2504194"/>
            <a:ext cx="886500" cy="1926300"/>
          </a:xfrm>
          <a:prstGeom prst="roundRect">
            <a:avLst>
              <a:gd fmla="val 12219" name="adj"/>
            </a:avLst>
          </a:prstGeom>
          <a:noFill/>
          <a:ln>
            <a:noFill/>
          </a:ln>
        </p:spPr>
      </p:sp>
      <p:sp>
        <p:nvSpPr>
          <p:cNvPr id="97" name="Google Shape;97;p13"/>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98" name="Google Shape;98;p13"/>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99" name="Google Shape;99;p13"/>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100" name="Google Shape;100;p13"/>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1 1">
  <p:cSld name="TITLE_1_1_1">
    <p:spTree>
      <p:nvGrpSpPr>
        <p:cNvPr id="101" name="Shape 101"/>
        <p:cNvGrpSpPr/>
        <p:nvPr/>
      </p:nvGrpSpPr>
      <p:grpSpPr>
        <a:xfrm>
          <a:off x="0" y="0"/>
          <a:ext cx="0" cy="0"/>
          <a:chOff x="0" y="0"/>
          <a:chExt cx="0" cy="0"/>
        </a:xfrm>
      </p:grpSpPr>
      <p:pic>
        <p:nvPicPr>
          <p:cNvPr id="102" name="Google Shape;102;p14"/>
          <p:cNvPicPr preferRelativeResize="0"/>
          <p:nvPr/>
        </p:nvPicPr>
        <p:blipFill>
          <a:blip r:embed="rId2">
            <a:alphaModFix/>
          </a:blip>
          <a:stretch>
            <a:fillRect/>
          </a:stretch>
        </p:blipFill>
        <p:spPr>
          <a:xfrm>
            <a:off x="7109525" y="2345284"/>
            <a:ext cx="1191449" cy="2253102"/>
          </a:xfrm>
          <a:prstGeom prst="rect">
            <a:avLst/>
          </a:prstGeom>
          <a:noFill/>
          <a:ln>
            <a:noFill/>
          </a:ln>
        </p:spPr>
      </p:pic>
      <p:sp>
        <p:nvSpPr>
          <p:cNvPr id="103" name="Google Shape;103;p14"/>
          <p:cNvSpPr/>
          <p:nvPr>
            <p:ph idx="2" type="pic"/>
          </p:nvPr>
        </p:nvSpPr>
        <p:spPr>
          <a:xfrm>
            <a:off x="7268980" y="2507169"/>
            <a:ext cx="872700" cy="1938300"/>
          </a:xfrm>
          <a:prstGeom prst="roundRect">
            <a:avLst>
              <a:gd fmla="val 8627" name="adj"/>
            </a:avLst>
          </a:prstGeom>
          <a:noFill/>
          <a:ln>
            <a:noFill/>
          </a:ln>
        </p:spPr>
      </p:sp>
      <p:pic>
        <p:nvPicPr>
          <p:cNvPr id="104" name="Google Shape;104;p14"/>
          <p:cNvPicPr preferRelativeResize="0"/>
          <p:nvPr/>
        </p:nvPicPr>
        <p:blipFill>
          <a:blip r:embed="rId2">
            <a:alphaModFix/>
          </a:blip>
          <a:stretch>
            <a:fillRect/>
          </a:stretch>
        </p:blipFill>
        <p:spPr>
          <a:xfrm>
            <a:off x="3976275" y="2340784"/>
            <a:ext cx="1191449" cy="2253102"/>
          </a:xfrm>
          <a:prstGeom prst="rect">
            <a:avLst/>
          </a:prstGeom>
          <a:noFill/>
          <a:ln>
            <a:noFill/>
          </a:ln>
        </p:spPr>
      </p:pic>
      <p:sp>
        <p:nvSpPr>
          <p:cNvPr id="105" name="Google Shape;105;p14"/>
          <p:cNvSpPr/>
          <p:nvPr>
            <p:ph idx="3" type="pic"/>
          </p:nvPr>
        </p:nvSpPr>
        <p:spPr>
          <a:xfrm>
            <a:off x="4135730" y="2502669"/>
            <a:ext cx="872700" cy="1938300"/>
          </a:xfrm>
          <a:prstGeom prst="roundRect">
            <a:avLst>
              <a:gd fmla="val 8627" name="adj"/>
            </a:avLst>
          </a:prstGeom>
          <a:noFill/>
          <a:ln>
            <a:noFill/>
          </a:ln>
        </p:spPr>
      </p:sp>
      <p:pic>
        <p:nvPicPr>
          <p:cNvPr id="106" name="Google Shape;106;p14"/>
          <p:cNvPicPr preferRelativeResize="0"/>
          <p:nvPr/>
        </p:nvPicPr>
        <p:blipFill>
          <a:blip r:embed="rId2">
            <a:alphaModFix/>
          </a:blip>
          <a:stretch>
            <a:fillRect/>
          </a:stretch>
        </p:blipFill>
        <p:spPr>
          <a:xfrm>
            <a:off x="5542900" y="1894121"/>
            <a:ext cx="1191449" cy="2253102"/>
          </a:xfrm>
          <a:prstGeom prst="rect">
            <a:avLst/>
          </a:prstGeom>
          <a:noFill/>
          <a:ln>
            <a:noFill/>
          </a:ln>
        </p:spPr>
      </p:pic>
      <p:sp>
        <p:nvSpPr>
          <p:cNvPr id="107" name="Google Shape;107;p14"/>
          <p:cNvSpPr/>
          <p:nvPr>
            <p:ph idx="4" type="pic"/>
          </p:nvPr>
        </p:nvSpPr>
        <p:spPr>
          <a:xfrm>
            <a:off x="5702355" y="2056007"/>
            <a:ext cx="872700" cy="1938300"/>
          </a:xfrm>
          <a:prstGeom prst="roundRect">
            <a:avLst>
              <a:gd fmla="val 8627" name="adj"/>
            </a:avLst>
          </a:prstGeom>
          <a:noFill/>
          <a:ln>
            <a:noFill/>
          </a:ln>
        </p:spPr>
      </p:sp>
      <p:pic>
        <p:nvPicPr>
          <p:cNvPr id="108" name="Google Shape;108;p14"/>
          <p:cNvPicPr preferRelativeResize="0"/>
          <p:nvPr/>
        </p:nvPicPr>
        <p:blipFill>
          <a:blip r:embed="rId2">
            <a:alphaModFix/>
          </a:blip>
          <a:stretch>
            <a:fillRect/>
          </a:stretch>
        </p:blipFill>
        <p:spPr>
          <a:xfrm>
            <a:off x="843025" y="2340784"/>
            <a:ext cx="1191449" cy="2253102"/>
          </a:xfrm>
          <a:prstGeom prst="rect">
            <a:avLst/>
          </a:prstGeom>
          <a:noFill/>
          <a:ln>
            <a:noFill/>
          </a:ln>
        </p:spPr>
      </p:pic>
      <p:sp>
        <p:nvSpPr>
          <p:cNvPr id="109" name="Google Shape;109;p14"/>
          <p:cNvSpPr/>
          <p:nvPr>
            <p:ph idx="5" type="pic"/>
          </p:nvPr>
        </p:nvSpPr>
        <p:spPr>
          <a:xfrm>
            <a:off x="1002480" y="2502669"/>
            <a:ext cx="872700" cy="1938300"/>
          </a:xfrm>
          <a:prstGeom prst="roundRect">
            <a:avLst>
              <a:gd fmla="val 8627" name="adj"/>
            </a:avLst>
          </a:prstGeom>
          <a:noFill/>
          <a:ln>
            <a:noFill/>
          </a:ln>
        </p:spPr>
      </p:sp>
      <p:pic>
        <p:nvPicPr>
          <p:cNvPr id="110" name="Google Shape;110;p14"/>
          <p:cNvPicPr preferRelativeResize="0"/>
          <p:nvPr/>
        </p:nvPicPr>
        <p:blipFill>
          <a:blip r:embed="rId2">
            <a:alphaModFix/>
          </a:blip>
          <a:stretch>
            <a:fillRect/>
          </a:stretch>
        </p:blipFill>
        <p:spPr>
          <a:xfrm>
            <a:off x="2409650" y="1894121"/>
            <a:ext cx="1191449" cy="2253102"/>
          </a:xfrm>
          <a:prstGeom prst="rect">
            <a:avLst/>
          </a:prstGeom>
          <a:noFill/>
          <a:ln>
            <a:noFill/>
          </a:ln>
        </p:spPr>
      </p:pic>
      <p:sp>
        <p:nvSpPr>
          <p:cNvPr id="111" name="Google Shape;111;p14"/>
          <p:cNvSpPr/>
          <p:nvPr>
            <p:ph idx="6" type="pic"/>
          </p:nvPr>
        </p:nvSpPr>
        <p:spPr>
          <a:xfrm>
            <a:off x="2569105" y="2056007"/>
            <a:ext cx="872700" cy="1938300"/>
          </a:xfrm>
          <a:prstGeom prst="roundRect">
            <a:avLst>
              <a:gd fmla="val 8627" name="adj"/>
            </a:avLst>
          </a:prstGeom>
          <a:noFill/>
          <a:ln>
            <a:noFill/>
          </a:ln>
        </p:spPr>
      </p:sp>
      <p:sp>
        <p:nvSpPr>
          <p:cNvPr id="112" name="Google Shape;112;p1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113" name="Google Shape;113;p14"/>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114" name="Google Shape;114;p14"/>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115" name="Google Shape;115;p14"/>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116" name="Google Shape;116;p14"/>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cSld name="CUSTOM">
    <p:bg>
      <p:bgPr>
        <a:solidFill>
          <a:schemeClr val="lt2"/>
        </a:solidFill>
      </p:bgPr>
    </p:bg>
    <p:spTree>
      <p:nvGrpSpPr>
        <p:cNvPr id="117" name="Shape 117"/>
        <p:cNvGrpSpPr/>
        <p:nvPr/>
      </p:nvGrpSpPr>
      <p:grpSpPr>
        <a:xfrm>
          <a:off x="0" y="0"/>
          <a:ext cx="0" cy="0"/>
          <a:chOff x="0" y="0"/>
          <a:chExt cx="0" cy="0"/>
        </a:xfrm>
      </p:grpSpPr>
      <p:pic>
        <p:nvPicPr>
          <p:cNvPr id="118" name="Google Shape;118;p15"/>
          <p:cNvPicPr preferRelativeResize="0"/>
          <p:nvPr/>
        </p:nvPicPr>
        <p:blipFill>
          <a:blip r:embed="rId2">
            <a:alphaModFix/>
          </a:blip>
          <a:stretch>
            <a:fillRect/>
          </a:stretch>
        </p:blipFill>
        <p:spPr>
          <a:xfrm>
            <a:off x="1428750" y="0"/>
            <a:ext cx="7715250" cy="5143500"/>
          </a:xfrm>
          <a:prstGeom prst="rect">
            <a:avLst/>
          </a:prstGeom>
          <a:noFill/>
          <a:ln>
            <a:noFill/>
          </a:ln>
        </p:spPr>
      </p:pic>
      <p:sp>
        <p:nvSpPr>
          <p:cNvPr id="119" name="Google Shape;119;p1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120" name="Google Shape;120;p15"/>
          <p:cNvPicPr preferRelativeResize="0"/>
          <p:nvPr/>
        </p:nvPicPr>
        <p:blipFill rotWithShape="1">
          <a:blip r:embed="rId3">
            <a:alphaModFix/>
          </a:blip>
          <a:srcRect b="-5950" l="23397" r="18238" t="14400"/>
          <a:stretch/>
        </p:blipFill>
        <p:spPr>
          <a:xfrm>
            <a:off x="4917475" y="0"/>
            <a:ext cx="4226524" cy="5051576"/>
          </a:xfrm>
          <a:prstGeom prst="rect">
            <a:avLst/>
          </a:prstGeom>
          <a:noFill/>
          <a:ln>
            <a:noFill/>
          </a:ln>
        </p:spPr>
      </p:pic>
      <p:pic>
        <p:nvPicPr>
          <p:cNvPr id="121" name="Google Shape;121;p15"/>
          <p:cNvPicPr preferRelativeResize="0"/>
          <p:nvPr/>
        </p:nvPicPr>
        <p:blipFill rotWithShape="1">
          <a:blip r:embed="rId4">
            <a:alphaModFix/>
          </a:blip>
          <a:srcRect b="55859" l="-17704" r="-7593" t="-946"/>
          <a:stretch/>
        </p:blipFill>
        <p:spPr>
          <a:xfrm>
            <a:off x="1411525" y="0"/>
            <a:ext cx="7732475" cy="2297274"/>
          </a:xfrm>
          <a:prstGeom prst="rect">
            <a:avLst/>
          </a:prstGeom>
          <a:noFill/>
          <a:ln>
            <a:noFill/>
          </a:ln>
        </p:spPr>
      </p:pic>
      <p:pic>
        <p:nvPicPr>
          <p:cNvPr id="122" name="Google Shape;122;p15"/>
          <p:cNvPicPr preferRelativeResize="0"/>
          <p:nvPr/>
        </p:nvPicPr>
        <p:blipFill rotWithShape="1">
          <a:blip r:embed="rId5">
            <a:alphaModFix/>
          </a:blip>
          <a:srcRect b="45150" l="-17887" r="38174" t="38290"/>
          <a:stretch/>
        </p:blipFill>
        <p:spPr>
          <a:xfrm>
            <a:off x="1411525" y="1997425"/>
            <a:ext cx="4922125" cy="844174"/>
          </a:xfrm>
          <a:prstGeom prst="rect">
            <a:avLst/>
          </a:prstGeom>
          <a:noFill/>
          <a:ln>
            <a:noFill/>
          </a:ln>
        </p:spPr>
      </p:pic>
      <p:pic>
        <p:nvPicPr>
          <p:cNvPr id="123" name="Google Shape;123;p15"/>
          <p:cNvPicPr preferRelativeResize="0"/>
          <p:nvPr/>
        </p:nvPicPr>
        <p:blipFill rotWithShape="1">
          <a:blip r:embed="rId6">
            <a:alphaModFix/>
          </a:blip>
          <a:srcRect b="683" l="2028" r="0" t="13927"/>
          <a:stretch/>
        </p:blipFill>
        <p:spPr>
          <a:xfrm>
            <a:off x="2601675" y="754300"/>
            <a:ext cx="6079725" cy="4375350"/>
          </a:xfrm>
          <a:prstGeom prst="rect">
            <a:avLst/>
          </a:prstGeom>
          <a:noFill/>
          <a:ln>
            <a:noFill/>
          </a:ln>
        </p:spPr>
      </p:pic>
      <p:pic>
        <p:nvPicPr>
          <p:cNvPr id="124" name="Google Shape;124;p15"/>
          <p:cNvPicPr preferRelativeResize="0"/>
          <p:nvPr/>
        </p:nvPicPr>
        <p:blipFill rotWithShape="1">
          <a:blip r:embed="rId4">
            <a:alphaModFix/>
          </a:blip>
          <a:srcRect b="0" l="-17703" r="43847" t="56903"/>
          <a:stretch/>
        </p:blipFill>
        <p:spPr>
          <a:xfrm>
            <a:off x="1411525" y="2947700"/>
            <a:ext cx="4557701" cy="2195802"/>
          </a:xfrm>
          <a:prstGeom prst="rect">
            <a:avLst/>
          </a:prstGeom>
          <a:noFill/>
          <a:ln>
            <a:noFill/>
          </a:ln>
        </p:spPr>
      </p:pic>
      <p:sp>
        <p:nvSpPr>
          <p:cNvPr id="125" name="Google Shape;125;p15"/>
          <p:cNvSpPr/>
          <p:nvPr/>
        </p:nvSpPr>
        <p:spPr>
          <a:xfrm>
            <a:off x="1424000" y="0"/>
            <a:ext cx="3440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27" name="Google Shape;127;p15"/>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p:cSld name="CUSTOM_3">
    <p:bg>
      <p:bgPr>
        <a:solidFill>
          <a:schemeClr val="lt2"/>
        </a:solidFill>
      </p:bgPr>
    </p:bg>
    <p:spTree>
      <p:nvGrpSpPr>
        <p:cNvPr id="128" name="Shape 128"/>
        <p:cNvGrpSpPr/>
        <p:nvPr/>
      </p:nvGrpSpPr>
      <p:grpSpPr>
        <a:xfrm>
          <a:off x="0" y="0"/>
          <a:ext cx="0" cy="0"/>
          <a:chOff x="0" y="0"/>
          <a:chExt cx="0" cy="0"/>
        </a:xfrm>
      </p:grpSpPr>
      <p:pic>
        <p:nvPicPr>
          <p:cNvPr id="129" name="Google Shape;129;p16"/>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0" name="Google Shape;130;p16"/>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132" name="Google Shape;132;p16"/>
          <p:cNvPicPr preferRelativeResize="0"/>
          <p:nvPr/>
        </p:nvPicPr>
        <p:blipFill rotWithShape="1">
          <a:blip r:embed="rId3">
            <a:alphaModFix/>
          </a:blip>
          <a:srcRect b="0" l="3744" r="0" t="0"/>
          <a:stretch/>
        </p:blipFill>
        <p:spPr>
          <a:xfrm>
            <a:off x="1541400" y="428625"/>
            <a:ext cx="7602602" cy="4714875"/>
          </a:xfrm>
          <a:prstGeom prst="rect">
            <a:avLst/>
          </a:prstGeom>
          <a:noFill/>
          <a:ln>
            <a:noFill/>
          </a:ln>
        </p:spPr>
      </p:pic>
      <p:pic>
        <p:nvPicPr>
          <p:cNvPr id="133" name="Google Shape;133;p16"/>
          <p:cNvPicPr preferRelativeResize="0"/>
          <p:nvPr/>
        </p:nvPicPr>
        <p:blipFill rotWithShape="1">
          <a:blip r:embed="rId4">
            <a:alphaModFix/>
          </a:blip>
          <a:srcRect b="22588" l="22384" r="0" t="0"/>
          <a:stretch/>
        </p:blipFill>
        <p:spPr>
          <a:xfrm rot="10800000">
            <a:off x="730277" y="-1"/>
            <a:ext cx="8437723" cy="4733926"/>
          </a:xfrm>
          <a:prstGeom prst="rect">
            <a:avLst/>
          </a:prstGeom>
          <a:noFill/>
          <a:ln>
            <a:noFill/>
          </a:ln>
        </p:spPr>
      </p:pic>
      <p:pic>
        <p:nvPicPr>
          <p:cNvPr id="134" name="Google Shape;134;p16"/>
          <p:cNvPicPr preferRelativeResize="0"/>
          <p:nvPr/>
        </p:nvPicPr>
        <p:blipFill>
          <a:blip r:embed="rId5">
            <a:alphaModFix/>
          </a:blip>
          <a:stretch>
            <a:fillRect/>
          </a:stretch>
        </p:blipFill>
        <p:spPr>
          <a:xfrm>
            <a:off x="3779325" y="2990850"/>
            <a:ext cx="3104600" cy="2152650"/>
          </a:xfrm>
          <a:prstGeom prst="rect">
            <a:avLst/>
          </a:prstGeom>
          <a:noFill/>
          <a:ln>
            <a:noFill/>
          </a:ln>
        </p:spPr>
      </p:pic>
      <p:sp>
        <p:nvSpPr>
          <p:cNvPr id="135" name="Google Shape;135;p16"/>
          <p:cNvSpPr/>
          <p:nvPr/>
        </p:nvSpPr>
        <p:spPr>
          <a:xfrm>
            <a:off x="1500200" y="0"/>
            <a:ext cx="3638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6"/>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37" name="Google Shape;137;p16"/>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pic>
        <p:nvPicPr>
          <p:cNvPr id="138" name="Google Shape;138;p16"/>
          <p:cNvPicPr preferRelativeResize="0"/>
          <p:nvPr/>
        </p:nvPicPr>
        <p:blipFill rotWithShape="1">
          <a:blip r:embed="rId3">
            <a:alphaModFix/>
          </a:blip>
          <a:srcRect b="53334" l="53931" r="0" t="0"/>
          <a:stretch/>
        </p:blipFill>
        <p:spPr>
          <a:xfrm>
            <a:off x="5505450" y="428625"/>
            <a:ext cx="3638551" cy="220027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p:cSld name="CUSTOM_3_1">
    <p:bg>
      <p:bgPr>
        <a:solidFill>
          <a:schemeClr val="lt2"/>
        </a:solidFill>
      </p:bgPr>
    </p:bg>
    <p:spTree>
      <p:nvGrpSpPr>
        <p:cNvPr id="139" name="Shape 139"/>
        <p:cNvGrpSpPr/>
        <p:nvPr/>
      </p:nvGrpSpPr>
      <p:grpSpPr>
        <a:xfrm>
          <a:off x="0" y="0"/>
          <a:ext cx="0" cy="0"/>
          <a:chOff x="0" y="0"/>
          <a:chExt cx="0" cy="0"/>
        </a:xfrm>
      </p:grpSpPr>
      <p:pic>
        <p:nvPicPr>
          <p:cNvPr id="140" name="Google Shape;140;p17"/>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41" name="Google Shape;141;p17"/>
          <p:cNvPicPr preferRelativeResize="0"/>
          <p:nvPr/>
        </p:nvPicPr>
        <p:blipFill rotWithShape="1">
          <a:blip r:embed="rId3">
            <a:alphaModFix/>
          </a:blip>
          <a:srcRect b="36342" l="22149" r="5959" t="0"/>
          <a:stretch/>
        </p:blipFill>
        <p:spPr>
          <a:xfrm rot="10800000">
            <a:off x="1517589" y="0"/>
            <a:ext cx="7629523" cy="3800075"/>
          </a:xfrm>
          <a:prstGeom prst="rect">
            <a:avLst/>
          </a:prstGeom>
          <a:noFill/>
          <a:ln>
            <a:noFill/>
          </a:ln>
        </p:spPr>
      </p:pic>
      <p:sp>
        <p:nvSpPr>
          <p:cNvPr id="142" name="Google Shape;142;p1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143" name="Google Shape;143;p17"/>
          <p:cNvPicPr preferRelativeResize="0"/>
          <p:nvPr/>
        </p:nvPicPr>
        <p:blipFill>
          <a:blip r:embed="rId4">
            <a:alphaModFix/>
          </a:blip>
          <a:stretch>
            <a:fillRect/>
          </a:stretch>
        </p:blipFill>
        <p:spPr>
          <a:xfrm>
            <a:off x="1541400" y="0"/>
            <a:ext cx="7581900" cy="5143500"/>
          </a:xfrm>
          <a:prstGeom prst="rect">
            <a:avLst/>
          </a:prstGeom>
          <a:noFill/>
          <a:ln>
            <a:noFill/>
          </a:ln>
        </p:spPr>
      </p:pic>
      <p:pic>
        <p:nvPicPr>
          <p:cNvPr id="144" name="Google Shape;144;p17"/>
          <p:cNvPicPr preferRelativeResize="0"/>
          <p:nvPr/>
        </p:nvPicPr>
        <p:blipFill rotWithShape="1">
          <a:blip r:embed="rId4">
            <a:alphaModFix/>
          </a:blip>
          <a:srcRect b="34997" l="50726" r="0" t="0"/>
          <a:stretch/>
        </p:blipFill>
        <p:spPr>
          <a:xfrm>
            <a:off x="5387350" y="0"/>
            <a:ext cx="3735950" cy="3343275"/>
          </a:xfrm>
          <a:prstGeom prst="rect">
            <a:avLst/>
          </a:prstGeom>
          <a:noFill/>
          <a:ln>
            <a:noFill/>
          </a:ln>
        </p:spPr>
      </p:pic>
      <p:sp>
        <p:nvSpPr>
          <p:cNvPr id="145" name="Google Shape;145;p17"/>
          <p:cNvSpPr/>
          <p:nvPr/>
        </p:nvSpPr>
        <p:spPr>
          <a:xfrm>
            <a:off x="1971600" y="0"/>
            <a:ext cx="3119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7"/>
          <p:cNvSpPr/>
          <p:nvPr/>
        </p:nvSpPr>
        <p:spPr>
          <a:xfrm>
            <a:off x="0" y="0"/>
            <a:ext cx="1971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7"/>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48" name="Google Shape;148;p17"/>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pic>
        <p:nvPicPr>
          <p:cNvPr id="149" name="Google Shape;149;p17"/>
          <p:cNvPicPr preferRelativeResize="0"/>
          <p:nvPr/>
        </p:nvPicPr>
        <p:blipFill rotWithShape="1">
          <a:blip r:embed="rId4">
            <a:alphaModFix/>
          </a:blip>
          <a:srcRect b="56109" l="37456" r="29658" t="0"/>
          <a:stretch/>
        </p:blipFill>
        <p:spPr>
          <a:xfrm>
            <a:off x="4381500" y="0"/>
            <a:ext cx="2493351" cy="2257424"/>
          </a:xfrm>
          <a:prstGeom prst="rect">
            <a:avLst/>
          </a:prstGeom>
          <a:noFill/>
          <a:ln>
            <a:noFill/>
          </a:ln>
        </p:spPr>
      </p:pic>
      <p:pic>
        <p:nvPicPr>
          <p:cNvPr id="150" name="Google Shape;150;p17"/>
          <p:cNvPicPr preferRelativeResize="0"/>
          <p:nvPr/>
        </p:nvPicPr>
        <p:blipFill>
          <a:blip r:embed="rId5">
            <a:alphaModFix/>
          </a:blip>
          <a:stretch>
            <a:fillRect/>
          </a:stretch>
        </p:blipFill>
        <p:spPr>
          <a:xfrm>
            <a:off x="4895850" y="3694750"/>
            <a:ext cx="4241024" cy="14487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p:cSld name="CUSTOM_3_1_1">
    <p:bg>
      <p:bgPr>
        <a:solidFill>
          <a:schemeClr val="lt2"/>
        </a:solidFill>
      </p:bgPr>
    </p:bg>
    <p:spTree>
      <p:nvGrpSpPr>
        <p:cNvPr id="151" name="Shape 151"/>
        <p:cNvGrpSpPr/>
        <p:nvPr/>
      </p:nvGrpSpPr>
      <p:grpSpPr>
        <a:xfrm>
          <a:off x="0" y="0"/>
          <a:ext cx="0" cy="0"/>
          <a:chOff x="0" y="0"/>
          <a:chExt cx="0" cy="0"/>
        </a:xfrm>
      </p:grpSpPr>
      <p:pic>
        <p:nvPicPr>
          <p:cNvPr id="152" name="Google Shape;152;p18"/>
          <p:cNvPicPr preferRelativeResize="0"/>
          <p:nvPr/>
        </p:nvPicPr>
        <p:blipFill rotWithShape="1">
          <a:blip r:embed="rId2">
            <a:alphaModFix/>
          </a:blip>
          <a:srcRect b="0" l="40387" r="0" t="0"/>
          <a:stretch/>
        </p:blipFill>
        <p:spPr>
          <a:xfrm>
            <a:off x="4170375" y="169675"/>
            <a:ext cx="4559624" cy="4898501"/>
          </a:xfrm>
          <a:prstGeom prst="rect">
            <a:avLst/>
          </a:prstGeom>
          <a:noFill/>
          <a:ln>
            <a:noFill/>
          </a:ln>
        </p:spPr>
      </p:pic>
      <p:pic>
        <p:nvPicPr>
          <p:cNvPr id="153" name="Google Shape;153;p18"/>
          <p:cNvPicPr preferRelativeResize="0"/>
          <p:nvPr/>
        </p:nvPicPr>
        <p:blipFill rotWithShape="1">
          <a:blip r:embed="rId3">
            <a:alphaModFix/>
          </a:blip>
          <a:srcRect b="0" l="49" r="39" t="0"/>
          <a:stretch/>
        </p:blipFill>
        <p:spPr>
          <a:xfrm>
            <a:off x="0" y="0"/>
            <a:ext cx="9144000" cy="5143501"/>
          </a:xfrm>
          <a:prstGeom prst="rect">
            <a:avLst/>
          </a:prstGeom>
          <a:noFill/>
          <a:ln>
            <a:noFill/>
          </a:ln>
        </p:spPr>
      </p:pic>
      <p:pic>
        <p:nvPicPr>
          <p:cNvPr id="154" name="Google Shape;154;p18"/>
          <p:cNvPicPr preferRelativeResize="0"/>
          <p:nvPr/>
        </p:nvPicPr>
        <p:blipFill rotWithShape="1">
          <a:blip r:embed="rId4">
            <a:alphaModFix/>
          </a:blip>
          <a:srcRect b="23021" l="30722" r="29899" t="22032"/>
          <a:stretch/>
        </p:blipFill>
        <p:spPr>
          <a:xfrm>
            <a:off x="2590800" y="0"/>
            <a:ext cx="6553200" cy="5143500"/>
          </a:xfrm>
          <a:prstGeom prst="rect">
            <a:avLst/>
          </a:prstGeom>
          <a:noFill/>
          <a:ln>
            <a:noFill/>
          </a:ln>
        </p:spPr>
      </p:pic>
      <p:pic>
        <p:nvPicPr>
          <p:cNvPr id="155" name="Google Shape;155;p18"/>
          <p:cNvPicPr preferRelativeResize="0"/>
          <p:nvPr/>
        </p:nvPicPr>
        <p:blipFill rotWithShape="1">
          <a:blip r:embed="rId2">
            <a:alphaModFix/>
          </a:blip>
          <a:srcRect b="42798" l="4479" r="0" t="0"/>
          <a:stretch/>
        </p:blipFill>
        <p:spPr>
          <a:xfrm>
            <a:off x="1424000" y="245874"/>
            <a:ext cx="7306001" cy="2802124"/>
          </a:xfrm>
          <a:prstGeom prst="rect">
            <a:avLst/>
          </a:prstGeom>
          <a:noFill/>
          <a:ln>
            <a:noFill/>
          </a:ln>
        </p:spPr>
      </p:pic>
      <p:sp>
        <p:nvSpPr>
          <p:cNvPr id="156" name="Google Shape;156;p1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157" name="Google Shape;157;p18"/>
          <p:cNvPicPr preferRelativeResize="0"/>
          <p:nvPr/>
        </p:nvPicPr>
        <p:blipFill rotWithShape="1">
          <a:blip r:embed="rId2">
            <a:alphaModFix/>
          </a:blip>
          <a:srcRect b="0" l="4481" r="59612" t="0"/>
          <a:stretch/>
        </p:blipFill>
        <p:spPr>
          <a:xfrm>
            <a:off x="1424000" y="245875"/>
            <a:ext cx="2746377" cy="4898501"/>
          </a:xfrm>
          <a:prstGeom prst="rect">
            <a:avLst/>
          </a:prstGeom>
          <a:noFill/>
          <a:ln>
            <a:noFill/>
          </a:ln>
        </p:spPr>
      </p:pic>
      <p:sp>
        <p:nvSpPr>
          <p:cNvPr id="158" name="Google Shape;158;p18"/>
          <p:cNvSpPr/>
          <p:nvPr/>
        </p:nvSpPr>
        <p:spPr>
          <a:xfrm>
            <a:off x="1424000" y="0"/>
            <a:ext cx="3440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61" name="Google Shape;161;p18"/>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pic>
        <p:nvPicPr>
          <p:cNvPr id="162" name="Google Shape;162;p18"/>
          <p:cNvPicPr preferRelativeResize="0"/>
          <p:nvPr/>
        </p:nvPicPr>
        <p:blipFill>
          <a:blip r:embed="rId5">
            <a:alphaModFix/>
          </a:blip>
          <a:stretch>
            <a:fillRect/>
          </a:stretch>
        </p:blipFill>
        <p:spPr>
          <a:xfrm>
            <a:off x="3933682" y="-225650"/>
            <a:ext cx="4658786" cy="51435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2">
  <p:cSld name="CUSTOM_3_1_1_1_1">
    <p:bg>
      <p:bgPr>
        <a:solidFill>
          <a:schemeClr val="lt2"/>
        </a:solidFill>
      </p:bgPr>
    </p:bg>
    <p:spTree>
      <p:nvGrpSpPr>
        <p:cNvPr id="163" name="Shape 163"/>
        <p:cNvGrpSpPr/>
        <p:nvPr/>
      </p:nvGrpSpPr>
      <p:grpSpPr>
        <a:xfrm>
          <a:off x="0" y="0"/>
          <a:ext cx="0" cy="0"/>
          <a:chOff x="0" y="0"/>
          <a:chExt cx="0" cy="0"/>
        </a:xfrm>
      </p:grpSpPr>
      <p:pic>
        <p:nvPicPr>
          <p:cNvPr id="164" name="Google Shape;164;p19"/>
          <p:cNvPicPr preferRelativeResize="0"/>
          <p:nvPr/>
        </p:nvPicPr>
        <p:blipFill>
          <a:blip r:embed="rId2">
            <a:alphaModFix/>
          </a:blip>
          <a:stretch>
            <a:fillRect/>
          </a:stretch>
        </p:blipFill>
        <p:spPr>
          <a:xfrm>
            <a:off x="0" y="-319"/>
            <a:ext cx="9144000" cy="5138738"/>
          </a:xfrm>
          <a:prstGeom prst="rect">
            <a:avLst/>
          </a:prstGeom>
          <a:noFill/>
          <a:ln>
            <a:noFill/>
          </a:ln>
        </p:spPr>
      </p:pic>
      <p:sp>
        <p:nvSpPr>
          <p:cNvPr id="165" name="Google Shape;165;p19"/>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 name="Google Shape;166;p19"/>
          <p:cNvPicPr preferRelativeResize="0"/>
          <p:nvPr/>
        </p:nvPicPr>
        <p:blipFill rotWithShape="1">
          <a:blip r:embed="rId3">
            <a:alphaModFix/>
          </a:blip>
          <a:srcRect b="0" l="6267" r="10162" t="12257"/>
          <a:stretch/>
        </p:blipFill>
        <p:spPr>
          <a:xfrm rot="5400000">
            <a:off x="3580238" y="-414863"/>
            <a:ext cx="5153774" cy="5973750"/>
          </a:xfrm>
          <a:prstGeom prst="rect">
            <a:avLst/>
          </a:prstGeom>
          <a:noFill/>
          <a:ln>
            <a:noFill/>
          </a:ln>
        </p:spPr>
      </p:pic>
      <p:sp>
        <p:nvSpPr>
          <p:cNvPr id="167" name="Google Shape;167;p1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168" name="Google Shape;168;p19"/>
          <p:cNvPicPr preferRelativeResize="0"/>
          <p:nvPr/>
        </p:nvPicPr>
        <p:blipFill>
          <a:blip r:embed="rId4">
            <a:alphaModFix/>
          </a:blip>
          <a:stretch>
            <a:fillRect/>
          </a:stretch>
        </p:blipFill>
        <p:spPr>
          <a:xfrm>
            <a:off x="2979900" y="-2700"/>
            <a:ext cx="4781201" cy="5143501"/>
          </a:xfrm>
          <a:prstGeom prst="rect">
            <a:avLst/>
          </a:prstGeom>
          <a:noFill/>
          <a:ln>
            <a:noFill/>
          </a:ln>
        </p:spPr>
      </p:pic>
      <p:sp>
        <p:nvSpPr>
          <p:cNvPr id="169" name="Google Shape;169;p19"/>
          <p:cNvSpPr/>
          <p:nvPr/>
        </p:nvSpPr>
        <p:spPr>
          <a:xfrm>
            <a:off x="1500200" y="0"/>
            <a:ext cx="3440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9"/>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71" name="Google Shape;171;p19"/>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1">
  <p:cSld name="CUSTOM_3_1_1_1_1_1">
    <p:bg>
      <p:bgPr>
        <a:solidFill>
          <a:schemeClr val="lt2"/>
        </a:solidFill>
      </p:bgPr>
    </p:bg>
    <p:spTree>
      <p:nvGrpSpPr>
        <p:cNvPr id="172" name="Shape 172"/>
        <p:cNvGrpSpPr/>
        <p:nvPr/>
      </p:nvGrpSpPr>
      <p:grpSpPr>
        <a:xfrm>
          <a:off x="0" y="0"/>
          <a:ext cx="0" cy="0"/>
          <a:chOff x="0" y="0"/>
          <a:chExt cx="0" cy="0"/>
        </a:xfrm>
      </p:grpSpPr>
      <p:pic>
        <p:nvPicPr>
          <p:cNvPr id="173" name="Google Shape;173;p20"/>
          <p:cNvPicPr preferRelativeResize="0"/>
          <p:nvPr/>
        </p:nvPicPr>
        <p:blipFill>
          <a:blip r:embed="rId2">
            <a:alphaModFix/>
          </a:blip>
          <a:stretch>
            <a:fillRect/>
          </a:stretch>
        </p:blipFill>
        <p:spPr>
          <a:xfrm>
            <a:off x="2286000" y="0"/>
            <a:ext cx="6858000" cy="5143500"/>
          </a:xfrm>
          <a:prstGeom prst="rect">
            <a:avLst/>
          </a:prstGeom>
          <a:noFill/>
          <a:ln>
            <a:noFill/>
          </a:ln>
        </p:spPr>
      </p:pic>
      <p:sp>
        <p:nvSpPr>
          <p:cNvPr id="174" name="Google Shape;174;p2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175" name="Google Shape;175;p20"/>
          <p:cNvPicPr preferRelativeResize="0"/>
          <p:nvPr/>
        </p:nvPicPr>
        <p:blipFill>
          <a:blip r:embed="rId3">
            <a:alphaModFix/>
          </a:blip>
          <a:stretch>
            <a:fillRect/>
          </a:stretch>
        </p:blipFill>
        <p:spPr>
          <a:xfrm>
            <a:off x="2285999" y="-1"/>
            <a:ext cx="6858000" cy="5143500"/>
          </a:xfrm>
          <a:prstGeom prst="rect">
            <a:avLst/>
          </a:prstGeom>
          <a:noFill/>
          <a:ln>
            <a:noFill/>
          </a:ln>
        </p:spPr>
      </p:pic>
      <p:pic>
        <p:nvPicPr>
          <p:cNvPr id="176" name="Google Shape;176;p20"/>
          <p:cNvPicPr preferRelativeResize="0"/>
          <p:nvPr/>
        </p:nvPicPr>
        <p:blipFill>
          <a:blip r:embed="rId4">
            <a:alphaModFix/>
          </a:blip>
          <a:stretch>
            <a:fillRect/>
          </a:stretch>
        </p:blipFill>
        <p:spPr>
          <a:xfrm>
            <a:off x="2285998" y="0"/>
            <a:ext cx="6858000" cy="5143511"/>
          </a:xfrm>
          <a:prstGeom prst="rect">
            <a:avLst/>
          </a:prstGeom>
          <a:noFill/>
          <a:ln>
            <a:noFill/>
          </a:ln>
        </p:spPr>
      </p:pic>
      <p:sp>
        <p:nvSpPr>
          <p:cNvPr id="177" name="Google Shape;177;p20"/>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0"/>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79" name="Google Shape;179;p20"/>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1">
  <p:cSld name="CUSTOM_2_1">
    <p:spTree>
      <p:nvGrpSpPr>
        <p:cNvPr id="19"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b="0" l="24998" r="0" t="0"/>
          <a:stretch/>
        </p:blipFill>
        <p:spPr>
          <a:xfrm>
            <a:off x="0" y="0"/>
            <a:ext cx="6858226" cy="5143500"/>
          </a:xfrm>
          <a:prstGeom prst="rect">
            <a:avLst/>
          </a:prstGeom>
          <a:noFill/>
          <a:ln>
            <a:noFill/>
          </a:ln>
        </p:spPr>
      </p:pic>
      <p:pic>
        <p:nvPicPr>
          <p:cNvPr id="21" name="Google Shape;21;p3"/>
          <p:cNvPicPr preferRelativeResize="0"/>
          <p:nvPr/>
        </p:nvPicPr>
        <p:blipFill rotWithShape="1">
          <a:blip r:embed="rId3">
            <a:alphaModFix/>
          </a:blip>
          <a:srcRect b="0" l="30877" r="27141" t="23312"/>
          <a:stretch/>
        </p:blipFill>
        <p:spPr>
          <a:xfrm>
            <a:off x="190500" y="1"/>
            <a:ext cx="3933826" cy="4041951"/>
          </a:xfrm>
          <a:prstGeom prst="rect">
            <a:avLst/>
          </a:prstGeom>
          <a:noFill/>
          <a:ln>
            <a:noFill/>
          </a:ln>
        </p:spPr>
      </p:pic>
      <p:pic>
        <p:nvPicPr>
          <p:cNvPr id="22" name="Google Shape;22;p3"/>
          <p:cNvPicPr preferRelativeResize="0"/>
          <p:nvPr/>
        </p:nvPicPr>
        <p:blipFill rotWithShape="1">
          <a:blip r:embed="rId4">
            <a:alphaModFix/>
          </a:blip>
          <a:srcRect b="73037" l="0" r="0" t="-2669"/>
          <a:stretch/>
        </p:blipFill>
        <p:spPr>
          <a:xfrm>
            <a:off x="1249300" y="857250"/>
            <a:ext cx="2118150" cy="1162049"/>
          </a:xfrm>
          <a:prstGeom prst="rect">
            <a:avLst/>
          </a:prstGeom>
          <a:noFill/>
          <a:ln>
            <a:noFill/>
          </a:ln>
        </p:spPr>
      </p:pic>
      <p:pic>
        <p:nvPicPr>
          <p:cNvPr id="23" name="Google Shape;23;p3"/>
          <p:cNvPicPr preferRelativeResize="0"/>
          <p:nvPr/>
        </p:nvPicPr>
        <p:blipFill>
          <a:blip r:embed="rId5">
            <a:alphaModFix/>
          </a:blip>
          <a:stretch>
            <a:fillRect/>
          </a:stretch>
        </p:blipFill>
        <p:spPr>
          <a:xfrm>
            <a:off x="1838350" y="2801400"/>
            <a:ext cx="1243000" cy="702550"/>
          </a:xfrm>
          <a:prstGeom prst="rect">
            <a:avLst/>
          </a:prstGeom>
          <a:noFill/>
          <a:ln>
            <a:noFill/>
          </a:ln>
        </p:spPr>
      </p:pic>
      <p:sp>
        <p:nvSpPr>
          <p:cNvPr id="24" name="Google Shape;24;p3"/>
          <p:cNvSpPr/>
          <p:nvPr/>
        </p:nvSpPr>
        <p:spPr>
          <a:xfrm>
            <a:off x="1762125" y="0"/>
            <a:ext cx="5122500" cy="5143500"/>
          </a:xfrm>
          <a:prstGeom prst="rect">
            <a:avLst/>
          </a:prstGeom>
          <a:gradFill>
            <a:gsLst>
              <a:gs pos="0">
                <a:srgbClr val="FFFAED"/>
              </a:gs>
              <a:gs pos="100000">
                <a:srgbClr val="FFFAED">
                  <a:alpha val="0"/>
                </a:srgbClr>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 name="Google Shape;25;p3"/>
          <p:cNvPicPr preferRelativeResize="0"/>
          <p:nvPr/>
        </p:nvPicPr>
        <p:blipFill rotWithShape="1">
          <a:blip r:embed="rId6">
            <a:alphaModFix/>
          </a:blip>
          <a:srcRect b="0" l="0" r="0" t="0"/>
          <a:stretch/>
        </p:blipFill>
        <p:spPr>
          <a:xfrm>
            <a:off x="6031366" y="374050"/>
            <a:ext cx="2314620" cy="277200"/>
          </a:xfrm>
          <a:prstGeom prst="rect">
            <a:avLst/>
          </a:prstGeom>
          <a:noFill/>
          <a:ln>
            <a:noFill/>
          </a:ln>
        </p:spPr>
      </p:pic>
      <p:sp>
        <p:nvSpPr>
          <p:cNvPr id="26" name="Google Shape;26;p3"/>
          <p:cNvSpPr txBox="1"/>
          <p:nvPr>
            <p:ph type="title"/>
          </p:nvPr>
        </p:nvSpPr>
        <p:spPr>
          <a:xfrm>
            <a:off x="4588550" y="1412650"/>
            <a:ext cx="3757500" cy="1843200"/>
          </a:xfrm>
          <a:prstGeom prst="rect">
            <a:avLst/>
          </a:prstGeom>
        </p:spPr>
        <p:txBody>
          <a:bodyPr anchorCtr="0" anchor="b" bIns="0" lIns="0" spcFirstLastPara="1" rIns="0" wrap="square" tIns="0">
            <a:noAutofit/>
          </a:bodyPr>
          <a:lstStyle>
            <a:lvl1pPr lvl="0" rtl="0" algn="r">
              <a:lnSpc>
                <a:spcPct val="80000"/>
              </a:lnSpc>
              <a:spcBef>
                <a:spcPts val="0"/>
              </a:spcBef>
              <a:spcAft>
                <a:spcPts val="0"/>
              </a:spcAft>
              <a:buClr>
                <a:schemeClr val="lt2"/>
              </a:buClr>
              <a:buSzPts val="3600"/>
              <a:buNone/>
              <a:defRPr sz="3600">
                <a:solidFill>
                  <a:schemeClr val="lt2"/>
                </a:solidFill>
              </a:defRPr>
            </a:lvl1pPr>
            <a:lvl2pPr lvl="1" rtl="0" algn="r">
              <a:spcBef>
                <a:spcPts val="0"/>
              </a:spcBef>
              <a:spcAft>
                <a:spcPts val="0"/>
              </a:spcAft>
              <a:buClr>
                <a:schemeClr val="lt2"/>
              </a:buClr>
              <a:buSzPts val="4800"/>
              <a:buNone/>
              <a:defRPr b="1" sz="4800">
                <a:solidFill>
                  <a:schemeClr val="lt2"/>
                </a:solidFill>
              </a:defRPr>
            </a:lvl2pPr>
            <a:lvl3pPr lvl="2" rtl="0" algn="r">
              <a:spcBef>
                <a:spcPts val="0"/>
              </a:spcBef>
              <a:spcAft>
                <a:spcPts val="0"/>
              </a:spcAft>
              <a:buClr>
                <a:schemeClr val="lt2"/>
              </a:buClr>
              <a:buSzPts val="4800"/>
              <a:buNone/>
              <a:defRPr b="1" sz="4800">
                <a:solidFill>
                  <a:schemeClr val="lt2"/>
                </a:solidFill>
              </a:defRPr>
            </a:lvl3pPr>
            <a:lvl4pPr lvl="3" rtl="0" algn="r">
              <a:spcBef>
                <a:spcPts val="0"/>
              </a:spcBef>
              <a:spcAft>
                <a:spcPts val="0"/>
              </a:spcAft>
              <a:buClr>
                <a:schemeClr val="lt2"/>
              </a:buClr>
              <a:buSzPts val="4800"/>
              <a:buNone/>
              <a:defRPr b="1" sz="4800">
                <a:solidFill>
                  <a:schemeClr val="lt2"/>
                </a:solidFill>
              </a:defRPr>
            </a:lvl4pPr>
            <a:lvl5pPr lvl="4" rtl="0" algn="r">
              <a:spcBef>
                <a:spcPts val="0"/>
              </a:spcBef>
              <a:spcAft>
                <a:spcPts val="0"/>
              </a:spcAft>
              <a:buClr>
                <a:schemeClr val="lt2"/>
              </a:buClr>
              <a:buSzPts val="4800"/>
              <a:buNone/>
              <a:defRPr b="1" sz="4800">
                <a:solidFill>
                  <a:schemeClr val="lt2"/>
                </a:solidFill>
              </a:defRPr>
            </a:lvl5pPr>
            <a:lvl6pPr lvl="5" rtl="0" algn="r">
              <a:spcBef>
                <a:spcPts val="0"/>
              </a:spcBef>
              <a:spcAft>
                <a:spcPts val="0"/>
              </a:spcAft>
              <a:buClr>
                <a:schemeClr val="lt2"/>
              </a:buClr>
              <a:buSzPts val="4800"/>
              <a:buNone/>
              <a:defRPr b="1" sz="4800">
                <a:solidFill>
                  <a:schemeClr val="lt2"/>
                </a:solidFill>
              </a:defRPr>
            </a:lvl6pPr>
            <a:lvl7pPr lvl="6" rtl="0" algn="r">
              <a:spcBef>
                <a:spcPts val="0"/>
              </a:spcBef>
              <a:spcAft>
                <a:spcPts val="0"/>
              </a:spcAft>
              <a:buClr>
                <a:schemeClr val="lt2"/>
              </a:buClr>
              <a:buSzPts val="4800"/>
              <a:buNone/>
              <a:defRPr b="1" sz="4800">
                <a:solidFill>
                  <a:schemeClr val="lt2"/>
                </a:solidFill>
              </a:defRPr>
            </a:lvl7pPr>
            <a:lvl8pPr lvl="7" rtl="0" algn="r">
              <a:spcBef>
                <a:spcPts val="0"/>
              </a:spcBef>
              <a:spcAft>
                <a:spcPts val="0"/>
              </a:spcAft>
              <a:buClr>
                <a:schemeClr val="lt2"/>
              </a:buClr>
              <a:buSzPts val="4800"/>
              <a:buNone/>
              <a:defRPr b="1" sz="4800">
                <a:solidFill>
                  <a:schemeClr val="lt2"/>
                </a:solidFill>
              </a:defRPr>
            </a:lvl8pPr>
            <a:lvl9pPr lvl="8" rtl="0" algn="r">
              <a:spcBef>
                <a:spcPts val="0"/>
              </a:spcBef>
              <a:spcAft>
                <a:spcPts val="0"/>
              </a:spcAft>
              <a:buClr>
                <a:schemeClr val="lt2"/>
              </a:buClr>
              <a:buSzPts val="4800"/>
              <a:buNone/>
              <a:defRPr b="1" sz="4800">
                <a:solidFill>
                  <a:schemeClr val="lt2"/>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1 1">
  <p:cSld name="CUSTOM_3_1_1_1_1_1_1">
    <p:bg>
      <p:bgPr>
        <a:solidFill>
          <a:schemeClr val="lt2"/>
        </a:solidFill>
      </p:bgPr>
    </p:bg>
    <p:spTree>
      <p:nvGrpSpPr>
        <p:cNvPr id="180" name="Shape 180"/>
        <p:cNvGrpSpPr/>
        <p:nvPr/>
      </p:nvGrpSpPr>
      <p:grpSpPr>
        <a:xfrm>
          <a:off x="0" y="0"/>
          <a:ext cx="0" cy="0"/>
          <a:chOff x="0" y="0"/>
          <a:chExt cx="0" cy="0"/>
        </a:xfrm>
      </p:grpSpPr>
      <p:pic>
        <p:nvPicPr>
          <p:cNvPr id="181" name="Google Shape;181;p21"/>
          <p:cNvPicPr preferRelativeResize="0"/>
          <p:nvPr/>
        </p:nvPicPr>
        <p:blipFill>
          <a:blip r:embed="rId2">
            <a:alphaModFix/>
          </a:blip>
          <a:stretch>
            <a:fillRect/>
          </a:stretch>
        </p:blipFill>
        <p:spPr>
          <a:xfrm>
            <a:off x="2286000" y="0"/>
            <a:ext cx="6858000" cy="5143500"/>
          </a:xfrm>
          <a:prstGeom prst="rect">
            <a:avLst/>
          </a:prstGeom>
          <a:noFill/>
          <a:ln>
            <a:noFill/>
          </a:ln>
        </p:spPr>
      </p:pic>
      <p:sp>
        <p:nvSpPr>
          <p:cNvPr id="182" name="Google Shape;182;p2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sp>
        <p:nvSpPr>
          <p:cNvPr id="183" name="Google Shape;183;p21"/>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4" name="Google Shape;184;p21"/>
          <p:cNvPicPr preferRelativeResize="0"/>
          <p:nvPr/>
        </p:nvPicPr>
        <p:blipFill>
          <a:blip r:embed="rId3">
            <a:alphaModFix/>
          </a:blip>
          <a:stretch>
            <a:fillRect/>
          </a:stretch>
        </p:blipFill>
        <p:spPr>
          <a:xfrm>
            <a:off x="2286000" y="0"/>
            <a:ext cx="6858000" cy="5143484"/>
          </a:xfrm>
          <a:prstGeom prst="rect">
            <a:avLst/>
          </a:prstGeom>
          <a:noFill/>
          <a:ln>
            <a:noFill/>
          </a:ln>
        </p:spPr>
      </p:pic>
      <p:pic>
        <p:nvPicPr>
          <p:cNvPr id="185" name="Google Shape;185;p21"/>
          <p:cNvPicPr preferRelativeResize="0"/>
          <p:nvPr/>
        </p:nvPicPr>
        <p:blipFill>
          <a:blip r:embed="rId4">
            <a:alphaModFix/>
          </a:blip>
          <a:stretch>
            <a:fillRect/>
          </a:stretch>
        </p:blipFill>
        <p:spPr>
          <a:xfrm>
            <a:off x="2286000" y="0"/>
            <a:ext cx="6858000" cy="5143511"/>
          </a:xfrm>
          <a:prstGeom prst="rect">
            <a:avLst/>
          </a:prstGeom>
          <a:noFill/>
          <a:ln>
            <a:noFill/>
          </a:ln>
        </p:spPr>
      </p:pic>
      <p:sp>
        <p:nvSpPr>
          <p:cNvPr id="186" name="Google Shape;186;p21"/>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87" name="Google Shape;187;p21"/>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p:cSld name="CUSTOM_3_1_1_1_1_2">
    <p:bg>
      <p:bgPr>
        <a:solidFill>
          <a:schemeClr val="lt2"/>
        </a:solidFill>
      </p:bgPr>
    </p:bg>
    <p:spTree>
      <p:nvGrpSpPr>
        <p:cNvPr id="188" name="Shape 188"/>
        <p:cNvGrpSpPr/>
        <p:nvPr/>
      </p:nvGrpSpPr>
      <p:grpSpPr>
        <a:xfrm>
          <a:off x="0" y="0"/>
          <a:ext cx="0" cy="0"/>
          <a:chOff x="0" y="0"/>
          <a:chExt cx="0" cy="0"/>
        </a:xfrm>
      </p:grpSpPr>
      <p:pic>
        <p:nvPicPr>
          <p:cNvPr id="189" name="Google Shape;189;p22"/>
          <p:cNvPicPr preferRelativeResize="0"/>
          <p:nvPr/>
        </p:nvPicPr>
        <p:blipFill>
          <a:blip r:embed="rId2">
            <a:alphaModFix/>
          </a:blip>
          <a:stretch>
            <a:fillRect/>
          </a:stretch>
        </p:blipFill>
        <p:spPr>
          <a:xfrm>
            <a:off x="2286001" y="1"/>
            <a:ext cx="6858000" cy="5143500"/>
          </a:xfrm>
          <a:prstGeom prst="rect">
            <a:avLst/>
          </a:prstGeom>
          <a:noFill/>
          <a:ln>
            <a:noFill/>
          </a:ln>
        </p:spPr>
      </p:pic>
      <p:sp>
        <p:nvSpPr>
          <p:cNvPr id="190" name="Google Shape;190;p2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191" name="Google Shape;191;p22"/>
          <p:cNvPicPr preferRelativeResize="0"/>
          <p:nvPr/>
        </p:nvPicPr>
        <p:blipFill>
          <a:blip r:embed="rId3">
            <a:alphaModFix/>
          </a:blip>
          <a:stretch>
            <a:fillRect/>
          </a:stretch>
        </p:blipFill>
        <p:spPr>
          <a:xfrm>
            <a:off x="2286000" y="0"/>
            <a:ext cx="6858000" cy="5143500"/>
          </a:xfrm>
          <a:prstGeom prst="rect">
            <a:avLst/>
          </a:prstGeom>
          <a:noFill/>
          <a:ln>
            <a:noFill/>
          </a:ln>
        </p:spPr>
      </p:pic>
      <p:pic>
        <p:nvPicPr>
          <p:cNvPr id="192" name="Google Shape;192;p22"/>
          <p:cNvPicPr preferRelativeResize="0"/>
          <p:nvPr/>
        </p:nvPicPr>
        <p:blipFill>
          <a:blip r:embed="rId4">
            <a:alphaModFix/>
          </a:blip>
          <a:stretch>
            <a:fillRect/>
          </a:stretch>
        </p:blipFill>
        <p:spPr>
          <a:xfrm>
            <a:off x="2286000" y="0"/>
            <a:ext cx="6858000" cy="5143500"/>
          </a:xfrm>
          <a:prstGeom prst="rect">
            <a:avLst/>
          </a:prstGeom>
          <a:noFill/>
          <a:ln>
            <a:noFill/>
          </a:ln>
        </p:spPr>
      </p:pic>
      <p:sp>
        <p:nvSpPr>
          <p:cNvPr id="193" name="Google Shape;193;p22"/>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2"/>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95" name="Google Shape;195;p22"/>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2">
  <p:cSld name="CUSTOM_3_1_1_1_1_2_1">
    <p:bg>
      <p:bgPr>
        <a:solidFill>
          <a:schemeClr val="lt2"/>
        </a:solidFill>
      </p:bgPr>
    </p:bg>
    <p:spTree>
      <p:nvGrpSpPr>
        <p:cNvPr id="196" name="Shape 196"/>
        <p:cNvGrpSpPr/>
        <p:nvPr/>
      </p:nvGrpSpPr>
      <p:grpSpPr>
        <a:xfrm>
          <a:off x="0" y="0"/>
          <a:ext cx="0" cy="0"/>
          <a:chOff x="0" y="0"/>
          <a:chExt cx="0" cy="0"/>
        </a:xfrm>
      </p:grpSpPr>
      <p:pic>
        <p:nvPicPr>
          <p:cNvPr id="197" name="Google Shape;197;p23"/>
          <p:cNvPicPr preferRelativeResize="0"/>
          <p:nvPr/>
        </p:nvPicPr>
        <p:blipFill>
          <a:blip r:embed="rId2">
            <a:alphaModFix/>
          </a:blip>
          <a:stretch>
            <a:fillRect/>
          </a:stretch>
        </p:blipFill>
        <p:spPr>
          <a:xfrm>
            <a:off x="2286018" y="0"/>
            <a:ext cx="6857982" cy="5143500"/>
          </a:xfrm>
          <a:prstGeom prst="rect">
            <a:avLst/>
          </a:prstGeom>
          <a:noFill/>
          <a:ln>
            <a:noFill/>
          </a:ln>
        </p:spPr>
      </p:pic>
      <p:pic>
        <p:nvPicPr>
          <p:cNvPr id="198" name="Google Shape;198;p23"/>
          <p:cNvPicPr preferRelativeResize="0"/>
          <p:nvPr/>
        </p:nvPicPr>
        <p:blipFill>
          <a:blip r:embed="rId3">
            <a:alphaModFix/>
          </a:blip>
          <a:stretch>
            <a:fillRect/>
          </a:stretch>
        </p:blipFill>
        <p:spPr>
          <a:xfrm>
            <a:off x="2286000" y="35"/>
            <a:ext cx="6858000" cy="5143500"/>
          </a:xfrm>
          <a:prstGeom prst="rect">
            <a:avLst/>
          </a:prstGeom>
          <a:noFill/>
          <a:ln>
            <a:noFill/>
          </a:ln>
        </p:spPr>
      </p:pic>
      <p:pic>
        <p:nvPicPr>
          <p:cNvPr id="199" name="Google Shape;199;p23"/>
          <p:cNvPicPr preferRelativeResize="0"/>
          <p:nvPr/>
        </p:nvPicPr>
        <p:blipFill>
          <a:blip r:embed="rId4">
            <a:alphaModFix/>
          </a:blip>
          <a:stretch>
            <a:fillRect/>
          </a:stretch>
        </p:blipFill>
        <p:spPr>
          <a:xfrm>
            <a:off x="2286025" y="35"/>
            <a:ext cx="6857975" cy="5143465"/>
          </a:xfrm>
          <a:prstGeom prst="rect">
            <a:avLst/>
          </a:prstGeom>
          <a:noFill/>
          <a:ln>
            <a:noFill/>
          </a:ln>
        </p:spPr>
      </p:pic>
      <p:sp>
        <p:nvSpPr>
          <p:cNvPr id="200" name="Google Shape;200;p2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sp>
        <p:nvSpPr>
          <p:cNvPr id="201" name="Google Shape;201;p23"/>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3"/>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203" name="Google Shape;203;p23"/>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cSld name="CUSTOM_1">
    <p:bg>
      <p:bgPr>
        <a:solidFill>
          <a:schemeClr val="lt2"/>
        </a:solidFill>
      </p:bgPr>
    </p:bg>
    <p:spTree>
      <p:nvGrpSpPr>
        <p:cNvPr id="204" name="Shape 204"/>
        <p:cNvGrpSpPr/>
        <p:nvPr/>
      </p:nvGrpSpPr>
      <p:grpSpPr>
        <a:xfrm>
          <a:off x="0" y="0"/>
          <a:ext cx="0" cy="0"/>
          <a:chOff x="0" y="0"/>
          <a:chExt cx="0" cy="0"/>
        </a:xfrm>
      </p:grpSpPr>
      <p:sp>
        <p:nvSpPr>
          <p:cNvPr id="205" name="Google Shape;205;p2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206" name="Google Shape;206;p24"/>
          <p:cNvPicPr preferRelativeResize="0"/>
          <p:nvPr/>
        </p:nvPicPr>
        <p:blipFill rotWithShape="1">
          <a:blip r:embed="rId2">
            <a:alphaModFix/>
          </a:blip>
          <a:srcRect b="4055" l="0" r="42392" t="34496"/>
          <a:stretch/>
        </p:blipFill>
        <p:spPr>
          <a:xfrm>
            <a:off x="8381725" y="4524051"/>
            <a:ext cx="762276" cy="619451"/>
          </a:xfrm>
          <a:prstGeom prst="rect">
            <a:avLst/>
          </a:prstGeom>
          <a:noFill/>
          <a:ln>
            <a:noFill/>
          </a:ln>
        </p:spPr>
      </p:pic>
      <p:sp>
        <p:nvSpPr>
          <p:cNvPr id="207" name="Google Shape;207;p24"/>
          <p:cNvSpPr/>
          <p:nvPr>
            <p:ph idx="2" type="pic"/>
          </p:nvPr>
        </p:nvSpPr>
        <p:spPr>
          <a:xfrm>
            <a:off x="4618575" y="0"/>
            <a:ext cx="4525500" cy="5143500"/>
          </a:xfrm>
          <a:prstGeom prst="rect">
            <a:avLst/>
          </a:prstGeom>
          <a:noFill/>
          <a:ln>
            <a:noFill/>
          </a:ln>
        </p:spPr>
      </p:sp>
      <p:pic>
        <p:nvPicPr>
          <p:cNvPr id="208" name="Google Shape;208;p24"/>
          <p:cNvPicPr preferRelativeResize="0"/>
          <p:nvPr/>
        </p:nvPicPr>
        <p:blipFill>
          <a:blip r:embed="rId3">
            <a:alphaModFix/>
          </a:blip>
          <a:stretch>
            <a:fillRect/>
          </a:stretch>
        </p:blipFill>
        <p:spPr>
          <a:xfrm rot="-5400000">
            <a:off x="1999663" y="2525776"/>
            <a:ext cx="5144674" cy="93125"/>
          </a:xfrm>
          <a:prstGeom prst="rect">
            <a:avLst/>
          </a:prstGeom>
          <a:noFill/>
          <a:ln>
            <a:noFill/>
          </a:ln>
        </p:spPr>
      </p:pic>
      <p:sp>
        <p:nvSpPr>
          <p:cNvPr id="209" name="Google Shape;209;p24"/>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210" name="Google Shape;210;p24"/>
          <p:cNvSpPr txBox="1"/>
          <p:nvPr>
            <p:ph idx="3"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type="titleOnly">
  <p:cSld name="TITLE_ONLY">
    <p:spTree>
      <p:nvGrpSpPr>
        <p:cNvPr id="211" name="Shape 211"/>
        <p:cNvGrpSpPr/>
        <p:nvPr/>
      </p:nvGrpSpPr>
      <p:grpSpPr>
        <a:xfrm>
          <a:off x="0" y="0"/>
          <a:ext cx="0" cy="0"/>
          <a:chOff x="0" y="0"/>
          <a:chExt cx="0" cy="0"/>
        </a:xfrm>
      </p:grpSpPr>
      <p:sp>
        <p:nvSpPr>
          <p:cNvPr id="212" name="Google Shape;212;p25"/>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213" name="Google Shape;213;p25"/>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214" name="Google Shape;214;p2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215" name="Google Shape;215;p25"/>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216" name="Google Shape;216;p25"/>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3">
  <p:cSld name="TITLE_ONLY_6">
    <p:spTree>
      <p:nvGrpSpPr>
        <p:cNvPr id="217" name="Shape 217"/>
        <p:cNvGrpSpPr/>
        <p:nvPr/>
      </p:nvGrpSpPr>
      <p:grpSpPr>
        <a:xfrm>
          <a:off x="0" y="0"/>
          <a:ext cx="0" cy="0"/>
          <a:chOff x="0" y="0"/>
          <a:chExt cx="0" cy="0"/>
        </a:xfrm>
      </p:grpSpPr>
      <p:sp>
        <p:nvSpPr>
          <p:cNvPr id="218" name="Google Shape;218;p26"/>
          <p:cNvSpPr txBox="1"/>
          <p:nvPr>
            <p:ph type="title"/>
          </p:nvPr>
        </p:nvSpPr>
        <p:spPr>
          <a:xfrm>
            <a:off x="2839950" y="427200"/>
            <a:ext cx="58902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19" name="Google Shape;219;p26"/>
          <p:cNvSpPr txBox="1"/>
          <p:nvPr>
            <p:ph idx="1" type="subTitle"/>
          </p:nvPr>
        </p:nvSpPr>
        <p:spPr>
          <a:xfrm>
            <a:off x="2839950" y="820800"/>
            <a:ext cx="58902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20" name="Google Shape;220;p2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221" name="Google Shape;221;p26"/>
          <p:cNvSpPr/>
          <p:nvPr/>
        </p:nvSpPr>
        <p:spPr>
          <a:xfrm>
            <a:off x="8347800" y="4347325"/>
            <a:ext cx="796200" cy="796200"/>
          </a:xfrm>
          <a:prstGeom prst="rect">
            <a:avLst/>
          </a:prstGeom>
          <a:solidFill>
            <a:srgbClr val="FFF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6"/>
          <p:cNvSpPr txBox="1"/>
          <p:nvPr>
            <p:ph idx="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sz="900"/>
          </a:p>
        </p:txBody>
      </p:sp>
      <p:pic>
        <p:nvPicPr>
          <p:cNvPr id="223" name="Google Shape;223;p26"/>
          <p:cNvPicPr preferRelativeResize="0"/>
          <p:nvPr/>
        </p:nvPicPr>
        <p:blipFill rotWithShape="1">
          <a:blip r:embed="rId2">
            <a:alphaModFix/>
          </a:blip>
          <a:srcRect b="40187" l="22051" r="22023" t="40187"/>
          <a:stretch/>
        </p:blipFill>
        <p:spPr>
          <a:xfrm rot="5400000">
            <a:off x="-184412" y="2526362"/>
            <a:ext cx="5148274" cy="93150"/>
          </a:xfrm>
          <a:prstGeom prst="rect">
            <a:avLst/>
          </a:prstGeom>
          <a:noFill/>
          <a:ln>
            <a:noFill/>
          </a:ln>
        </p:spPr>
      </p:pic>
      <p:sp>
        <p:nvSpPr>
          <p:cNvPr id="224" name="Google Shape;224;p26"/>
          <p:cNvSpPr/>
          <p:nvPr>
            <p:ph idx="3" type="pic"/>
          </p:nvPr>
        </p:nvSpPr>
        <p:spPr>
          <a:xfrm>
            <a:off x="0" y="-50"/>
            <a:ext cx="2343300" cy="51435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p:cSld name="TITLE_ONLY_5">
    <p:spTree>
      <p:nvGrpSpPr>
        <p:cNvPr id="225" name="Shape 225"/>
        <p:cNvGrpSpPr/>
        <p:nvPr/>
      </p:nvGrpSpPr>
      <p:grpSpPr>
        <a:xfrm>
          <a:off x="0" y="0"/>
          <a:ext cx="0" cy="0"/>
          <a:chOff x="0" y="0"/>
          <a:chExt cx="0" cy="0"/>
        </a:xfrm>
      </p:grpSpPr>
      <p:sp>
        <p:nvSpPr>
          <p:cNvPr id="226" name="Google Shape;226;p27"/>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27" name="Google Shape;227;p27"/>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28" name="Google Shape;228;p2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229" name="Google Shape;229;p27"/>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230" name="Google Shape;230;p27"/>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1">
  <p:cSld name="TITLE_ONLY_5_1">
    <p:spTree>
      <p:nvGrpSpPr>
        <p:cNvPr id="231" name="Shape 231"/>
        <p:cNvGrpSpPr/>
        <p:nvPr/>
      </p:nvGrpSpPr>
      <p:grpSpPr>
        <a:xfrm>
          <a:off x="0" y="0"/>
          <a:ext cx="0" cy="0"/>
          <a:chOff x="0" y="0"/>
          <a:chExt cx="0" cy="0"/>
        </a:xfrm>
      </p:grpSpPr>
      <p:sp>
        <p:nvSpPr>
          <p:cNvPr id="232" name="Google Shape;232;p28"/>
          <p:cNvSpPr txBox="1"/>
          <p:nvPr>
            <p:ph type="title"/>
          </p:nvPr>
        </p:nvSpPr>
        <p:spPr>
          <a:xfrm>
            <a:off x="41621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33" name="Google Shape;233;p28"/>
          <p:cNvSpPr txBox="1"/>
          <p:nvPr>
            <p:ph idx="1" type="subTitle"/>
          </p:nvPr>
        </p:nvSpPr>
        <p:spPr>
          <a:xfrm>
            <a:off x="41621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34" name="Google Shape;234;p2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235" name="Google Shape;235;p28"/>
          <p:cNvSpPr/>
          <p:nvPr>
            <p:ph idx="2" type="pic"/>
          </p:nvPr>
        </p:nvSpPr>
        <p:spPr>
          <a:xfrm>
            <a:off x="1251225" y="1924125"/>
            <a:ext cx="1068300" cy="1068300"/>
          </a:xfrm>
          <a:prstGeom prst="ellipse">
            <a:avLst/>
          </a:prstGeom>
          <a:noFill/>
          <a:ln>
            <a:noFill/>
          </a:ln>
        </p:spPr>
      </p:sp>
      <p:sp>
        <p:nvSpPr>
          <p:cNvPr id="236" name="Google Shape;236;p28"/>
          <p:cNvSpPr/>
          <p:nvPr>
            <p:ph idx="3" type="pic"/>
          </p:nvPr>
        </p:nvSpPr>
        <p:spPr>
          <a:xfrm>
            <a:off x="4037850" y="1924050"/>
            <a:ext cx="1068300" cy="1068300"/>
          </a:xfrm>
          <a:prstGeom prst="ellipse">
            <a:avLst/>
          </a:prstGeom>
          <a:noFill/>
          <a:ln>
            <a:noFill/>
          </a:ln>
        </p:spPr>
      </p:sp>
      <p:sp>
        <p:nvSpPr>
          <p:cNvPr id="237" name="Google Shape;237;p28"/>
          <p:cNvSpPr/>
          <p:nvPr>
            <p:ph idx="4" type="pic"/>
          </p:nvPr>
        </p:nvSpPr>
        <p:spPr>
          <a:xfrm>
            <a:off x="6839109" y="1924050"/>
            <a:ext cx="1068300" cy="1068300"/>
          </a:xfrm>
          <a:prstGeom prst="ellipse">
            <a:avLst/>
          </a:prstGeom>
          <a:noFill/>
          <a:ln>
            <a:noFill/>
          </a:ln>
        </p:spPr>
      </p:sp>
      <p:pic>
        <p:nvPicPr>
          <p:cNvPr id="238" name="Google Shape;238;p28"/>
          <p:cNvPicPr preferRelativeResize="0"/>
          <p:nvPr/>
        </p:nvPicPr>
        <p:blipFill rotWithShape="1">
          <a:blip r:embed="rId2">
            <a:alphaModFix/>
          </a:blip>
          <a:srcRect b="35546" l="0" r="0" t="35546"/>
          <a:stretch/>
        </p:blipFill>
        <p:spPr>
          <a:xfrm rot="5400000">
            <a:off x="-136414" y="617226"/>
            <a:ext cx="609600" cy="175149"/>
          </a:xfrm>
          <a:prstGeom prst="rect">
            <a:avLst/>
          </a:prstGeom>
          <a:noFill/>
          <a:ln>
            <a:noFill/>
          </a:ln>
        </p:spPr>
      </p:pic>
      <p:sp>
        <p:nvSpPr>
          <p:cNvPr id="239" name="Google Shape;239;p28"/>
          <p:cNvSpPr/>
          <p:nvPr/>
        </p:nvSpPr>
        <p:spPr>
          <a:xfrm>
            <a:off x="-1099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1 2">
  <p:cSld name="TITLE_ONLY_5_1_2">
    <p:spTree>
      <p:nvGrpSpPr>
        <p:cNvPr id="240" name="Shape 240"/>
        <p:cNvGrpSpPr/>
        <p:nvPr/>
      </p:nvGrpSpPr>
      <p:grpSpPr>
        <a:xfrm>
          <a:off x="0" y="0"/>
          <a:ext cx="0" cy="0"/>
          <a:chOff x="0" y="0"/>
          <a:chExt cx="0" cy="0"/>
        </a:xfrm>
      </p:grpSpPr>
      <p:sp>
        <p:nvSpPr>
          <p:cNvPr id="241" name="Google Shape;241;p29"/>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42" name="Google Shape;242;p29"/>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43" name="Google Shape;243;p2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244" name="Google Shape;244;p29"/>
          <p:cNvSpPr/>
          <p:nvPr>
            <p:ph idx="2" type="pic"/>
          </p:nvPr>
        </p:nvSpPr>
        <p:spPr>
          <a:xfrm>
            <a:off x="1975875" y="1924125"/>
            <a:ext cx="1068300" cy="1068300"/>
          </a:xfrm>
          <a:prstGeom prst="ellipse">
            <a:avLst/>
          </a:prstGeom>
          <a:noFill/>
          <a:ln>
            <a:noFill/>
          </a:ln>
        </p:spPr>
      </p:sp>
      <p:sp>
        <p:nvSpPr>
          <p:cNvPr id="245" name="Google Shape;245;p29"/>
          <p:cNvSpPr/>
          <p:nvPr>
            <p:ph idx="3" type="pic"/>
          </p:nvPr>
        </p:nvSpPr>
        <p:spPr>
          <a:xfrm>
            <a:off x="6114475" y="1924050"/>
            <a:ext cx="1068300" cy="1068300"/>
          </a:xfrm>
          <a:prstGeom prst="ellipse">
            <a:avLst/>
          </a:prstGeom>
          <a:noFill/>
          <a:ln>
            <a:noFill/>
          </a:ln>
        </p:spPr>
      </p:sp>
      <p:pic>
        <p:nvPicPr>
          <p:cNvPr id="246" name="Google Shape;246;p29"/>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247" name="Google Shape;247;p29"/>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1 1">
  <p:cSld name="TITLE_ONLY_5_1_1">
    <p:spTree>
      <p:nvGrpSpPr>
        <p:cNvPr id="248" name="Shape 248"/>
        <p:cNvGrpSpPr/>
        <p:nvPr/>
      </p:nvGrpSpPr>
      <p:grpSpPr>
        <a:xfrm>
          <a:off x="0" y="0"/>
          <a:ext cx="0" cy="0"/>
          <a:chOff x="0" y="0"/>
          <a:chExt cx="0" cy="0"/>
        </a:xfrm>
      </p:grpSpPr>
      <p:sp>
        <p:nvSpPr>
          <p:cNvPr id="249" name="Google Shape;249;p30"/>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50" name="Google Shape;250;p30"/>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51" name="Google Shape;251;p3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252" name="Google Shape;252;p30"/>
          <p:cNvSpPr/>
          <p:nvPr>
            <p:ph idx="2" type="pic"/>
          </p:nvPr>
        </p:nvSpPr>
        <p:spPr>
          <a:xfrm>
            <a:off x="894000" y="1924125"/>
            <a:ext cx="1068300" cy="1068300"/>
          </a:xfrm>
          <a:prstGeom prst="ellipse">
            <a:avLst/>
          </a:prstGeom>
          <a:noFill/>
          <a:ln>
            <a:noFill/>
          </a:ln>
        </p:spPr>
      </p:sp>
      <p:sp>
        <p:nvSpPr>
          <p:cNvPr id="253" name="Google Shape;253;p30"/>
          <p:cNvSpPr/>
          <p:nvPr>
            <p:ph idx="3" type="pic"/>
          </p:nvPr>
        </p:nvSpPr>
        <p:spPr>
          <a:xfrm>
            <a:off x="2994250" y="1924050"/>
            <a:ext cx="1068300" cy="1068300"/>
          </a:xfrm>
          <a:prstGeom prst="ellipse">
            <a:avLst/>
          </a:prstGeom>
          <a:noFill/>
          <a:ln>
            <a:noFill/>
          </a:ln>
        </p:spPr>
      </p:sp>
      <p:sp>
        <p:nvSpPr>
          <p:cNvPr id="254" name="Google Shape;254;p30"/>
          <p:cNvSpPr/>
          <p:nvPr>
            <p:ph idx="4" type="pic"/>
          </p:nvPr>
        </p:nvSpPr>
        <p:spPr>
          <a:xfrm>
            <a:off x="5094656" y="1924050"/>
            <a:ext cx="1068300" cy="1068300"/>
          </a:xfrm>
          <a:prstGeom prst="ellipse">
            <a:avLst/>
          </a:prstGeom>
          <a:noFill/>
          <a:ln>
            <a:noFill/>
          </a:ln>
        </p:spPr>
      </p:sp>
      <p:sp>
        <p:nvSpPr>
          <p:cNvPr id="255" name="Google Shape;255;p30"/>
          <p:cNvSpPr/>
          <p:nvPr>
            <p:ph idx="5" type="pic"/>
          </p:nvPr>
        </p:nvSpPr>
        <p:spPr>
          <a:xfrm>
            <a:off x="7195038" y="1924050"/>
            <a:ext cx="1068300" cy="1068300"/>
          </a:xfrm>
          <a:prstGeom prst="ellipse">
            <a:avLst/>
          </a:prstGeom>
          <a:noFill/>
          <a:ln>
            <a:noFill/>
          </a:ln>
        </p:spPr>
      </p:sp>
      <p:pic>
        <p:nvPicPr>
          <p:cNvPr id="256" name="Google Shape;256;p30"/>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257" name="Google Shape;257;p30"/>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type="title">
  <p:cSld name="TITLE">
    <p:spTree>
      <p:nvGrpSpPr>
        <p:cNvPr id="27" name="Shape 27"/>
        <p:cNvGrpSpPr/>
        <p:nvPr/>
      </p:nvGrpSpPr>
      <p:grpSpPr>
        <a:xfrm>
          <a:off x="0" y="0"/>
          <a:ext cx="0" cy="0"/>
          <a:chOff x="0" y="0"/>
          <a:chExt cx="0" cy="0"/>
        </a:xfrm>
      </p:grpSpPr>
      <p:sp>
        <p:nvSpPr>
          <p:cNvPr id="28" name="Google Shape;28;p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29" name="Google Shape;29;p4"/>
          <p:cNvSpPr txBox="1"/>
          <p:nvPr/>
        </p:nvSpPr>
        <p:spPr>
          <a:xfrm>
            <a:off x="3861000" y="276225"/>
            <a:ext cx="1422000" cy="3078600"/>
          </a:xfrm>
          <a:prstGeom prst="rect">
            <a:avLst/>
          </a:prstGeom>
          <a:noFill/>
          <a:ln>
            <a:noFill/>
          </a:ln>
        </p:spPr>
        <p:txBody>
          <a:bodyPr anchorCtr="0" anchor="b" bIns="0" lIns="0" spcFirstLastPara="1" rIns="0" wrap="square" tIns="0">
            <a:spAutoFit/>
          </a:bodyPr>
          <a:lstStyle/>
          <a:p>
            <a:pPr indent="0" lvl="0" marL="0" rtl="0" algn="ctr">
              <a:spcBef>
                <a:spcPts val="0"/>
              </a:spcBef>
              <a:spcAft>
                <a:spcPts val="0"/>
              </a:spcAft>
              <a:buNone/>
            </a:pPr>
            <a:r>
              <a:rPr b="1" lang="en" sz="20000">
                <a:solidFill>
                  <a:schemeClr val="dk2"/>
                </a:solidFill>
                <a:latin typeface="Inter"/>
                <a:ea typeface="Inter"/>
                <a:cs typeface="Inter"/>
                <a:sym typeface="Inter"/>
              </a:rPr>
              <a:t>“</a:t>
            </a:r>
            <a:endParaRPr b="1" sz="20000">
              <a:solidFill>
                <a:schemeClr val="dk2"/>
              </a:solidFill>
              <a:latin typeface="Inter"/>
              <a:ea typeface="Inter"/>
              <a:cs typeface="Inter"/>
              <a:sym typeface="Inter"/>
            </a:endParaRPr>
          </a:p>
        </p:txBody>
      </p:sp>
      <p:sp>
        <p:nvSpPr>
          <p:cNvPr id="30" name="Google Shape;30;p4"/>
          <p:cNvSpPr txBox="1"/>
          <p:nvPr/>
        </p:nvSpPr>
        <p:spPr>
          <a:xfrm>
            <a:off x="3861000" y="3095625"/>
            <a:ext cx="1422000" cy="3078600"/>
          </a:xfrm>
          <a:prstGeom prst="rect">
            <a:avLst/>
          </a:prstGeom>
          <a:noFill/>
          <a:ln>
            <a:noFill/>
          </a:ln>
        </p:spPr>
        <p:txBody>
          <a:bodyPr anchorCtr="0" anchor="b" bIns="0" lIns="0" spcFirstLastPara="1" rIns="0" wrap="square" tIns="0">
            <a:spAutoFit/>
          </a:bodyPr>
          <a:lstStyle/>
          <a:p>
            <a:pPr indent="0" lvl="0" marL="0" rtl="0" algn="ctr">
              <a:spcBef>
                <a:spcPts val="0"/>
              </a:spcBef>
              <a:spcAft>
                <a:spcPts val="0"/>
              </a:spcAft>
              <a:buNone/>
            </a:pPr>
            <a:r>
              <a:rPr b="1" lang="en" sz="20000">
                <a:solidFill>
                  <a:schemeClr val="dk2"/>
                </a:solidFill>
                <a:latin typeface="Inter"/>
                <a:ea typeface="Inter"/>
                <a:cs typeface="Inter"/>
                <a:sym typeface="Inter"/>
              </a:rPr>
              <a:t>”</a:t>
            </a:r>
            <a:endParaRPr b="1" sz="20000">
              <a:solidFill>
                <a:schemeClr val="dk2"/>
              </a:solidFill>
              <a:latin typeface="Inter"/>
              <a:ea typeface="Inter"/>
              <a:cs typeface="Inter"/>
              <a:sym typeface="Inter"/>
            </a:endParaRPr>
          </a:p>
        </p:txBody>
      </p:sp>
      <p:sp>
        <p:nvSpPr>
          <p:cNvPr id="31" name="Google Shape;31;p4"/>
          <p:cNvSpPr txBox="1"/>
          <p:nvPr>
            <p:ph type="title"/>
          </p:nvPr>
        </p:nvSpPr>
        <p:spPr>
          <a:xfrm>
            <a:off x="428625" y="1600200"/>
            <a:ext cx="8301300" cy="1590900"/>
          </a:xfrm>
          <a:prstGeom prst="rect">
            <a:avLst/>
          </a:prstGeom>
        </p:spPr>
        <p:txBody>
          <a:bodyPr anchorCtr="0" anchor="ctr" bIns="0" lIns="0" spcFirstLastPara="1" rIns="0" wrap="square" tIns="0">
            <a:noAutofit/>
          </a:bodyPr>
          <a:lstStyle>
            <a:lvl1pPr lvl="0" algn="ctr">
              <a:lnSpc>
                <a:spcPct val="100000"/>
              </a:lnSpc>
              <a:spcBef>
                <a:spcPts val="0"/>
              </a:spcBef>
              <a:spcAft>
                <a:spcPts val="0"/>
              </a:spcAft>
              <a:buClr>
                <a:schemeClr val="lt2"/>
              </a:buClr>
              <a:buSzPts val="2000"/>
              <a:buFont typeface="Inter SemiBold"/>
              <a:buNone/>
              <a:defRPr b="0" i="1" sz="2000">
                <a:solidFill>
                  <a:schemeClr val="lt2"/>
                </a:solidFill>
                <a:latin typeface="Inter SemiBold"/>
                <a:ea typeface="Inter SemiBold"/>
                <a:cs typeface="Inter SemiBold"/>
                <a:sym typeface="Inter SemiBold"/>
              </a:defRPr>
            </a:lvl1pPr>
            <a:lvl2pPr lvl="1" algn="ctr">
              <a:lnSpc>
                <a:spcPct val="100000"/>
              </a:lnSpc>
              <a:spcBef>
                <a:spcPts val="0"/>
              </a:spcBef>
              <a:spcAft>
                <a:spcPts val="0"/>
              </a:spcAft>
              <a:buClr>
                <a:schemeClr val="lt2"/>
              </a:buClr>
              <a:buSzPts val="4800"/>
              <a:buNone/>
              <a:defRPr b="1" i="1" sz="4800">
                <a:solidFill>
                  <a:schemeClr val="lt2"/>
                </a:solidFill>
              </a:defRPr>
            </a:lvl2pPr>
            <a:lvl3pPr lvl="2" algn="ctr">
              <a:lnSpc>
                <a:spcPct val="100000"/>
              </a:lnSpc>
              <a:spcBef>
                <a:spcPts val="0"/>
              </a:spcBef>
              <a:spcAft>
                <a:spcPts val="0"/>
              </a:spcAft>
              <a:buClr>
                <a:schemeClr val="lt2"/>
              </a:buClr>
              <a:buSzPts val="4800"/>
              <a:buNone/>
              <a:defRPr b="1" i="1" sz="4800">
                <a:solidFill>
                  <a:schemeClr val="lt2"/>
                </a:solidFill>
              </a:defRPr>
            </a:lvl3pPr>
            <a:lvl4pPr lvl="3" algn="ctr">
              <a:lnSpc>
                <a:spcPct val="100000"/>
              </a:lnSpc>
              <a:spcBef>
                <a:spcPts val="0"/>
              </a:spcBef>
              <a:spcAft>
                <a:spcPts val="0"/>
              </a:spcAft>
              <a:buClr>
                <a:schemeClr val="lt2"/>
              </a:buClr>
              <a:buSzPts val="4800"/>
              <a:buNone/>
              <a:defRPr b="1" i="1" sz="4800">
                <a:solidFill>
                  <a:schemeClr val="lt2"/>
                </a:solidFill>
              </a:defRPr>
            </a:lvl4pPr>
            <a:lvl5pPr lvl="4" algn="ctr">
              <a:lnSpc>
                <a:spcPct val="100000"/>
              </a:lnSpc>
              <a:spcBef>
                <a:spcPts val="0"/>
              </a:spcBef>
              <a:spcAft>
                <a:spcPts val="0"/>
              </a:spcAft>
              <a:buClr>
                <a:schemeClr val="lt2"/>
              </a:buClr>
              <a:buSzPts val="4800"/>
              <a:buNone/>
              <a:defRPr b="1" i="1" sz="4800">
                <a:solidFill>
                  <a:schemeClr val="lt2"/>
                </a:solidFill>
              </a:defRPr>
            </a:lvl5pPr>
            <a:lvl6pPr lvl="5" algn="ctr">
              <a:lnSpc>
                <a:spcPct val="100000"/>
              </a:lnSpc>
              <a:spcBef>
                <a:spcPts val="0"/>
              </a:spcBef>
              <a:spcAft>
                <a:spcPts val="0"/>
              </a:spcAft>
              <a:buClr>
                <a:schemeClr val="lt2"/>
              </a:buClr>
              <a:buSzPts val="4800"/>
              <a:buNone/>
              <a:defRPr b="1" i="1" sz="4800">
                <a:solidFill>
                  <a:schemeClr val="lt2"/>
                </a:solidFill>
              </a:defRPr>
            </a:lvl6pPr>
            <a:lvl7pPr lvl="6" algn="ctr">
              <a:lnSpc>
                <a:spcPct val="100000"/>
              </a:lnSpc>
              <a:spcBef>
                <a:spcPts val="0"/>
              </a:spcBef>
              <a:spcAft>
                <a:spcPts val="0"/>
              </a:spcAft>
              <a:buClr>
                <a:schemeClr val="lt2"/>
              </a:buClr>
              <a:buSzPts val="4800"/>
              <a:buNone/>
              <a:defRPr b="1" i="1" sz="4800">
                <a:solidFill>
                  <a:schemeClr val="lt2"/>
                </a:solidFill>
              </a:defRPr>
            </a:lvl7pPr>
            <a:lvl8pPr lvl="7" algn="ctr">
              <a:lnSpc>
                <a:spcPct val="100000"/>
              </a:lnSpc>
              <a:spcBef>
                <a:spcPts val="0"/>
              </a:spcBef>
              <a:spcAft>
                <a:spcPts val="0"/>
              </a:spcAft>
              <a:buClr>
                <a:schemeClr val="lt2"/>
              </a:buClr>
              <a:buSzPts val="4800"/>
              <a:buNone/>
              <a:defRPr b="1" i="1" sz="4800">
                <a:solidFill>
                  <a:schemeClr val="lt2"/>
                </a:solidFill>
              </a:defRPr>
            </a:lvl8pPr>
            <a:lvl9pPr lvl="8" algn="ctr">
              <a:lnSpc>
                <a:spcPct val="100000"/>
              </a:lnSpc>
              <a:spcBef>
                <a:spcPts val="0"/>
              </a:spcBef>
              <a:spcAft>
                <a:spcPts val="0"/>
              </a:spcAft>
              <a:buClr>
                <a:schemeClr val="lt2"/>
              </a:buClr>
              <a:buSzPts val="4800"/>
              <a:buNone/>
              <a:defRPr b="1" i="1" sz="4800">
                <a:solidFill>
                  <a:schemeClr val="lt2"/>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1">
  <p:cSld name="TITLE_ONLY_4">
    <p:spTree>
      <p:nvGrpSpPr>
        <p:cNvPr id="258" name="Shape 258"/>
        <p:cNvGrpSpPr/>
        <p:nvPr/>
      </p:nvGrpSpPr>
      <p:grpSpPr>
        <a:xfrm>
          <a:off x="0" y="0"/>
          <a:ext cx="0" cy="0"/>
          <a:chOff x="0" y="0"/>
          <a:chExt cx="0" cy="0"/>
        </a:xfrm>
      </p:grpSpPr>
      <p:sp>
        <p:nvSpPr>
          <p:cNvPr id="259" name="Google Shape;259;p31"/>
          <p:cNvSpPr txBox="1"/>
          <p:nvPr>
            <p:ph type="title"/>
          </p:nvPr>
        </p:nvSpPr>
        <p:spPr>
          <a:xfrm>
            <a:off x="427200" y="427200"/>
            <a:ext cx="38751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60" name="Google Shape;260;p31"/>
          <p:cNvSpPr txBox="1"/>
          <p:nvPr>
            <p:ph idx="1" type="subTitle"/>
          </p:nvPr>
        </p:nvSpPr>
        <p:spPr>
          <a:xfrm>
            <a:off x="427200" y="820800"/>
            <a:ext cx="37779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61" name="Google Shape;261;p31"/>
          <p:cNvSpPr/>
          <p:nvPr/>
        </p:nvSpPr>
        <p:spPr>
          <a:xfrm>
            <a:off x="457200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lt1"/>
                </a:solidFill>
                <a:latin typeface="Inter ExtraBold"/>
                <a:ea typeface="Inter ExtraBold"/>
                <a:cs typeface="Inter ExtraBold"/>
                <a:sym typeface="Inter ExtraBold"/>
              </a:defRPr>
            </a:lvl1pPr>
            <a:lvl2pPr lvl="1" rtl="0" algn="ctr">
              <a:buNone/>
              <a:defRPr sz="700">
                <a:solidFill>
                  <a:schemeClr val="lt1"/>
                </a:solidFill>
                <a:latin typeface="Inter ExtraBold"/>
                <a:ea typeface="Inter ExtraBold"/>
                <a:cs typeface="Inter ExtraBold"/>
                <a:sym typeface="Inter ExtraBold"/>
              </a:defRPr>
            </a:lvl2pPr>
            <a:lvl3pPr lvl="2" rtl="0" algn="ctr">
              <a:buNone/>
              <a:defRPr sz="700">
                <a:solidFill>
                  <a:schemeClr val="lt1"/>
                </a:solidFill>
                <a:latin typeface="Inter ExtraBold"/>
                <a:ea typeface="Inter ExtraBold"/>
                <a:cs typeface="Inter ExtraBold"/>
                <a:sym typeface="Inter ExtraBold"/>
              </a:defRPr>
            </a:lvl3pPr>
            <a:lvl4pPr lvl="3" rtl="0" algn="ctr">
              <a:buNone/>
              <a:defRPr sz="700">
                <a:solidFill>
                  <a:schemeClr val="lt1"/>
                </a:solidFill>
                <a:latin typeface="Inter ExtraBold"/>
                <a:ea typeface="Inter ExtraBold"/>
                <a:cs typeface="Inter ExtraBold"/>
                <a:sym typeface="Inter ExtraBold"/>
              </a:defRPr>
            </a:lvl4pPr>
            <a:lvl5pPr lvl="4" rtl="0" algn="ctr">
              <a:buNone/>
              <a:defRPr sz="700">
                <a:solidFill>
                  <a:schemeClr val="lt1"/>
                </a:solidFill>
                <a:latin typeface="Inter ExtraBold"/>
                <a:ea typeface="Inter ExtraBold"/>
                <a:cs typeface="Inter ExtraBold"/>
                <a:sym typeface="Inter ExtraBold"/>
              </a:defRPr>
            </a:lvl5pPr>
            <a:lvl6pPr lvl="5" rtl="0" algn="ctr">
              <a:buNone/>
              <a:defRPr sz="700">
                <a:solidFill>
                  <a:schemeClr val="lt1"/>
                </a:solidFill>
                <a:latin typeface="Inter ExtraBold"/>
                <a:ea typeface="Inter ExtraBold"/>
                <a:cs typeface="Inter ExtraBold"/>
                <a:sym typeface="Inter ExtraBold"/>
              </a:defRPr>
            </a:lvl6pPr>
            <a:lvl7pPr lvl="6" rtl="0" algn="ctr">
              <a:buNone/>
              <a:defRPr sz="700">
                <a:solidFill>
                  <a:schemeClr val="lt1"/>
                </a:solidFill>
                <a:latin typeface="Inter ExtraBold"/>
                <a:ea typeface="Inter ExtraBold"/>
                <a:cs typeface="Inter ExtraBold"/>
                <a:sym typeface="Inter ExtraBold"/>
              </a:defRPr>
            </a:lvl7pPr>
            <a:lvl8pPr lvl="7" rtl="0" algn="ctr">
              <a:buNone/>
              <a:defRPr sz="700">
                <a:solidFill>
                  <a:schemeClr val="lt1"/>
                </a:solidFill>
                <a:latin typeface="Inter ExtraBold"/>
                <a:ea typeface="Inter ExtraBold"/>
                <a:cs typeface="Inter ExtraBold"/>
                <a:sym typeface="Inter ExtraBold"/>
              </a:defRPr>
            </a:lvl8pPr>
            <a:lvl9pPr lvl="8" rtl="0" algn="ctr">
              <a:buNone/>
              <a:defRPr sz="700">
                <a:solidFill>
                  <a:schemeClr val="l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263" name="Google Shape;263;p31"/>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264" name="Google Shape;264;p31"/>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1 1">
  <p:cSld name="TITLE_ONLY_4_1">
    <p:spTree>
      <p:nvGrpSpPr>
        <p:cNvPr id="265" name="Shape 265"/>
        <p:cNvGrpSpPr/>
        <p:nvPr/>
      </p:nvGrpSpPr>
      <p:grpSpPr>
        <a:xfrm>
          <a:off x="0" y="0"/>
          <a:ext cx="0" cy="0"/>
          <a:chOff x="0" y="0"/>
          <a:chExt cx="0" cy="0"/>
        </a:xfrm>
      </p:grpSpPr>
      <p:sp>
        <p:nvSpPr>
          <p:cNvPr id="266" name="Google Shape;266;p3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2"/>
          <p:cNvSpPr txBox="1"/>
          <p:nvPr>
            <p:ph type="title"/>
          </p:nvPr>
        </p:nvSpPr>
        <p:spPr>
          <a:xfrm>
            <a:off x="427200" y="427200"/>
            <a:ext cx="38751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1"/>
              </a:buClr>
              <a:buSzPts val="2400"/>
              <a:buNone/>
              <a:defRPr>
                <a:solidFill>
                  <a:schemeClr val="lt1"/>
                </a:solidFill>
              </a:defRPr>
            </a:lvl1pPr>
            <a:lvl2pPr lvl="1" rtl="0">
              <a:lnSpc>
                <a:spcPct val="80000"/>
              </a:lnSpc>
              <a:spcBef>
                <a:spcPts val="0"/>
              </a:spcBef>
              <a:spcAft>
                <a:spcPts val="0"/>
              </a:spcAft>
              <a:buClr>
                <a:schemeClr val="lt1"/>
              </a:buClr>
              <a:buSzPts val="2800"/>
              <a:buNone/>
              <a:defRPr>
                <a:solidFill>
                  <a:schemeClr val="lt1"/>
                </a:solidFill>
              </a:defRPr>
            </a:lvl2pPr>
            <a:lvl3pPr lvl="2" rtl="0">
              <a:lnSpc>
                <a:spcPct val="80000"/>
              </a:lnSpc>
              <a:spcBef>
                <a:spcPts val="0"/>
              </a:spcBef>
              <a:spcAft>
                <a:spcPts val="0"/>
              </a:spcAft>
              <a:buClr>
                <a:schemeClr val="lt1"/>
              </a:buClr>
              <a:buSzPts val="2800"/>
              <a:buNone/>
              <a:defRPr>
                <a:solidFill>
                  <a:schemeClr val="lt1"/>
                </a:solidFill>
              </a:defRPr>
            </a:lvl3pPr>
            <a:lvl4pPr lvl="3" rtl="0">
              <a:lnSpc>
                <a:spcPct val="80000"/>
              </a:lnSpc>
              <a:spcBef>
                <a:spcPts val="0"/>
              </a:spcBef>
              <a:spcAft>
                <a:spcPts val="0"/>
              </a:spcAft>
              <a:buClr>
                <a:schemeClr val="lt1"/>
              </a:buClr>
              <a:buSzPts val="2800"/>
              <a:buNone/>
              <a:defRPr>
                <a:solidFill>
                  <a:schemeClr val="lt1"/>
                </a:solidFill>
              </a:defRPr>
            </a:lvl4pPr>
            <a:lvl5pPr lvl="4" rtl="0">
              <a:lnSpc>
                <a:spcPct val="80000"/>
              </a:lnSpc>
              <a:spcBef>
                <a:spcPts val="0"/>
              </a:spcBef>
              <a:spcAft>
                <a:spcPts val="0"/>
              </a:spcAft>
              <a:buClr>
                <a:schemeClr val="lt1"/>
              </a:buClr>
              <a:buSzPts val="2800"/>
              <a:buNone/>
              <a:defRPr>
                <a:solidFill>
                  <a:schemeClr val="lt1"/>
                </a:solidFill>
              </a:defRPr>
            </a:lvl5pPr>
            <a:lvl6pPr lvl="5" rtl="0">
              <a:lnSpc>
                <a:spcPct val="80000"/>
              </a:lnSpc>
              <a:spcBef>
                <a:spcPts val="0"/>
              </a:spcBef>
              <a:spcAft>
                <a:spcPts val="0"/>
              </a:spcAft>
              <a:buClr>
                <a:schemeClr val="lt1"/>
              </a:buClr>
              <a:buSzPts val="2800"/>
              <a:buNone/>
              <a:defRPr>
                <a:solidFill>
                  <a:schemeClr val="lt1"/>
                </a:solidFill>
              </a:defRPr>
            </a:lvl6pPr>
            <a:lvl7pPr lvl="6" rtl="0">
              <a:lnSpc>
                <a:spcPct val="80000"/>
              </a:lnSpc>
              <a:spcBef>
                <a:spcPts val="0"/>
              </a:spcBef>
              <a:spcAft>
                <a:spcPts val="0"/>
              </a:spcAft>
              <a:buClr>
                <a:schemeClr val="lt1"/>
              </a:buClr>
              <a:buSzPts val="2800"/>
              <a:buNone/>
              <a:defRPr>
                <a:solidFill>
                  <a:schemeClr val="lt1"/>
                </a:solidFill>
              </a:defRPr>
            </a:lvl7pPr>
            <a:lvl8pPr lvl="7" rtl="0">
              <a:lnSpc>
                <a:spcPct val="80000"/>
              </a:lnSpc>
              <a:spcBef>
                <a:spcPts val="0"/>
              </a:spcBef>
              <a:spcAft>
                <a:spcPts val="0"/>
              </a:spcAft>
              <a:buClr>
                <a:schemeClr val="lt1"/>
              </a:buClr>
              <a:buSzPts val="2800"/>
              <a:buNone/>
              <a:defRPr>
                <a:solidFill>
                  <a:schemeClr val="lt1"/>
                </a:solidFill>
              </a:defRPr>
            </a:lvl8pPr>
            <a:lvl9pPr lvl="8" rtl="0">
              <a:lnSpc>
                <a:spcPct val="80000"/>
              </a:lnSpc>
              <a:spcBef>
                <a:spcPts val="0"/>
              </a:spcBef>
              <a:spcAft>
                <a:spcPts val="0"/>
              </a:spcAft>
              <a:buClr>
                <a:schemeClr val="lt1"/>
              </a:buClr>
              <a:buSzPts val="2800"/>
              <a:buNone/>
              <a:defRPr>
                <a:solidFill>
                  <a:schemeClr val="lt1"/>
                </a:solidFill>
              </a:defRPr>
            </a:lvl9pPr>
          </a:lstStyle>
          <a:p/>
        </p:txBody>
      </p:sp>
      <p:sp>
        <p:nvSpPr>
          <p:cNvPr id="268" name="Google Shape;268;p32"/>
          <p:cNvSpPr txBox="1"/>
          <p:nvPr>
            <p:ph idx="1" type="subTitle"/>
          </p:nvPr>
        </p:nvSpPr>
        <p:spPr>
          <a:xfrm>
            <a:off x="427200" y="820800"/>
            <a:ext cx="37779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lt1"/>
              </a:buClr>
              <a:buSzPts val="1400"/>
              <a:buNone/>
              <a:defRPr sz="1400">
                <a:solidFill>
                  <a:schemeClr val="lt1"/>
                </a:solidFill>
              </a:defRPr>
            </a:lvl1pPr>
            <a:lvl2pPr lvl="1" rtl="0">
              <a:lnSpc>
                <a:spcPct val="80000"/>
              </a:lnSpc>
              <a:spcBef>
                <a:spcPts val="500"/>
              </a:spcBef>
              <a:spcAft>
                <a:spcPts val="0"/>
              </a:spcAft>
              <a:buClr>
                <a:schemeClr val="lt1"/>
              </a:buClr>
              <a:buSzPts val="1400"/>
              <a:buNone/>
              <a:defRPr sz="1400">
                <a:solidFill>
                  <a:schemeClr val="lt1"/>
                </a:solidFill>
              </a:defRPr>
            </a:lvl2pPr>
            <a:lvl3pPr lvl="2" rtl="0">
              <a:lnSpc>
                <a:spcPct val="80000"/>
              </a:lnSpc>
              <a:spcBef>
                <a:spcPts val="500"/>
              </a:spcBef>
              <a:spcAft>
                <a:spcPts val="0"/>
              </a:spcAft>
              <a:buClr>
                <a:schemeClr val="lt1"/>
              </a:buClr>
              <a:buSzPts val="1400"/>
              <a:buNone/>
              <a:defRPr sz="1400">
                <a:solidFill>
                  <a:schemeClr val="lt1"/>
                </a:solidFill>
              </a:defRPr>
            </a:lvl3pPr>
            <a:lvl4pPr lvl="3" rtl="0">
              <a:lnSpc>
                <a:spcPct val="80000"/>
              </a:lnSpc>
              <a:spcBef>
                <a:spcPts val="500"/>
              </a:spcBef>
              <a:spcAft>
                <a:spcPts val="0"/>
              </a:spcAft>
              <a:buClr>
                <a:schemeClr val="lt1"/>
              </a:buClr>
              <a:buSzPts val="1400"/>
              <a:buNone/>
              <a:defRPr sz="1400">
                <a:solidFill>
                  <a:schemeClr val="lt1"/>
                </a:solidFill>
              </a:defRPr>
            </a:lvl4pPr>
            <a:lvl5pPr lvl="4" rtl="0">
              <a:lnSpc>
                <a:spcPct val="80000"/>
              </a:lnSpc>
              <a:spcBef>
                <a:spcPts val="500"/>
              </a:spcBef>
              <a:spcAft>
                <a:spcPts val="0"/>
              </a:spcAft>
              <a:buClr>
                <a:schemeClr val="lt1"/>
              </a:buClr>
              <a:buSzPts val="1400"/>
              <a:buNone/>
              <a:defRPr sz="1400">
                <a:solidFill>
                  <a:schemeClr val="lt1"/>
                </a:solidFill>
              </a:defRPr>
            </a:lvl5pPr>
            <a:lvl6pPr lvl="5" rtl="0">
              <a:lnSpc>
                <a:spcPct val="80000"/>
              </a:lnSpc>
              <a:spcBef>
                <a:spcPts val="500"/>
              </a:spcBef>
              <a:spcAft>
                <a:spcPts val="0"/>
              </a:spcAft>
              <a:buClr>
                <a:schemeClr val="lt1"/>
              </a:buClr>
              <a:buSzPts val="1400"/>
              <a:buNone/>
              <a:defRPr sz="1400">
                <a:solidFill>
                  <a:schemeClr val="lt1"/>
                </a:solidFill>
              </a:defRPr>
            </a:lvl6pPr>
            <a:lvl7pPr lvl="6" rtl="0">
              <a:lnSpc>
                <a:spcPct val="80000"/>
              </a:lnSpc>
              <a:spcBef>
                <a:spcPts val="500"/>
              </a:spcBef>
              <a:spcAft>
                <a:spcPts val="0"/>
              </a:spcAft>
              <a:buClr>
                <a:schemeClr val="lt1"/>
              </a:buClr>
              <a:buSzPts val="1400"/>
              <a:buNone/>
              <a:defRPr sz="1400">
                <a:solidFill>
                  <a:schemeClr val="lt1"/>
                </a:solidFill>
              </a:defRPr>
            </a:lvl7pPr>
            <a:lvl8pPr lvl="7" rtl="0">
              <a:lnSpc>
                <a:spcPct val="80000"/>
              </a:lnSpc>
              <a:spcBef>
                <a:spcPts val="500"/>
              </a:spcBef>
              <a:spcAft>
                <a:spcPts val="0"/>
              </a:spcAft>
              <a:buClr>
                <a:schemeClr val="lt1"/>
              </a:buClr>
              <a:buSzPts val="1400"/>
              <a:buNone/>
              <a:defRPr sz="1400">
                <a:solidFill>
                  <a:schemeClr val="lt1"/>
                </a:solidFill>
              </a:defRPr>
            </a:lvl8pPr>
            <a:lvl9pPr lvl="8" rtl="0">
              <a:lnSpc>
                <a:spcPct val="80000"/>
              </a:lnSpc>
              <a:spcBef>
                <a:spcPts val="500"/>
              </a:spcBef>
              <a:spcAft>
                <a:spcPts val="500"/>
              </a:spcAft>
              <a:buClr>
                <a:schemeClr val="lt1"/>
              </a:buClr>
              <a:buSzPts val="1400"/>
              <a:buNone/>
              <a:defRPr sz="1400">
                <a:solidFill>
                  <a:schemeClr val="lt1"/>
                </a:solidFill>
              </a:defRPr>
            </a:lvl9pPr>
          </a:lstStyle>
          <a:p/>
        </p:txBody>
      </p:sp>
      <p:sp>
        <p:nvSpPr>
          <p:cNvPr id="269" name="Google Shape;269;p3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lt1"/>
                </a:solidFill>
                <a:latin typeface="Inter ExtraBold"/>
                <a:ea typeface="Inter ExtraBold"/>
                <a:cs typeface="Inter ExtraBold"/>
                <a:sym typeface="Inter ExtraBold"/>
              </a:defRPr>
            </a:lvl1pPr>
            <a:lvl2pPr lvl="1" rtl="0" algn="ctr">
              <a:buNone/>
              <a:defRPr sz="700">
                <a:solidFill>
                  <a:schemeClr val="lt1"/>
                </a:solidFill>
                <a:latin typeface="Inter ExtraBold"/>
                <a:ea typeface="Inter ExtraBold"/>
                <a:cs typeface="Inter ExtraBold"/>
                <a:sym typeface="Inter ExtraBold"/>
              </a:defRPr>
            </a:lvl2pPr>
            <a:lvl3pPr lvl="2" rtl="0" algn="ctr">
              <a:buNone/>
              <a:defRPr sz="700">
                <a:solidFill>
                  <a:schemeClr val="lt1"/>
                </a:solidFill>
                <a:latin typeface="Inter ExtraBold"/>
                <a:ea typeface="Inter ExtraBold"/>
                <a:cs typeface="Inter ExtraBold"/>
                <a:sym typeface="Inter ExtraBold"/>
              </a:defRPr>
            </a:lvl3pPr>
            <a:lvl4pPr lvl="3" rtl="0" algn="ctr">
              <a:buNone/>
              <a:defRPr sz="700">
                <a:solidFill>
                  <a:schemeClr val="lt1"/>
                </a:solidFill>
                <a:latin typeface="Inter ExtraBold"/>
                <a:ea typeface="Inter ExtraBold"/>
                <a:cs typeface="Inter ExtraBold"/>
                <a:sym typeface="Inter ExtraBold"/>
              </a:defRPr>
            </a:lvl4pPr>
            <a:lvl5pPr lvl="4" rtl="0" algn="ctr">
              <a:buNone/>
              <a:defRPr sz="700">
                <a:solidFill>
                  <a:schemeClr val="lt1"/>
                </a:solidFill>
                <a:latin typeface="Inter ExtraBold"/>
                <a:ea typeface="Inter ExtraBold"/>
                <a:cs typeface="Inter ExtraBold"/>
                <a:sym typeface="Inter ExtraBold"/>
              </a:defRPr>
            </a:lvl5pPr>
            <a:lvl6pPr lvl="5" rtl="0" algn="ctr">
              <a:buNone/>
              <a:defRPr sz="700">
                <a:solidFill>
                  <a:schemeClr val="lt1"/>
                </a:solidFill>
                <a:latin typeface="Inter ExtraBold"/>
                <a:ea typeface="Inter ExtraBold"/>
                <a:cs typeface="Inter ExtraBold"/>
                <a:sym typeface="Inter ExtraBold"/>
              </a:defRPr>
            </a:lvl6pPr>
            <a:lvl7pPr lvl="6" rtl="0" algn="ctr">
              <a:buNone/>
              <a:defRPr sz="700">
                <a:solidFill>
                  <a:schemeClr val="lt1"/>
                </a:solidFill>
                <a:latin typeface="Inter ExtraBold"/>
                <a:ea typeface="Inter ExtraBold"/>
                <a:cs typeface="Inter ExtraBold"/>
                <a:sym typeface="Inter ExtraBold"/>
              </a:defRPr>
            </a:lvl7pPr>
            <a:lvl8pPr lvl="7" rtl="0" algn="ctr">
              <a:buNone/>
              <a:defRPr sz="700">
                <a:solidFill>
                  <a:schemeClr val="lt1"/>
                </a:solidFill>
                <a:latin typeface="Inter ExtraBold"/>
                <a:ea typeface="Inter ExtraBold"/>
                <a:cs typeface="Inter ExtraBold"/>
                <a:sym typeface="Inter ExtraBold"/>
              </a:defRPr>
            </a:lvl8pPr>
            <a:lvl9pPr lvl="8" rtl="0" algn="ctr">
              <a:buNone/>
              <a:defRPr sz="700">
                <a:solidFill>
                  <a:schemeClr val="l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270" name="Google Shape;270;p32"/>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271" name="Google Shape;271;p32"/>
          <p:cNvSpPr/>
          <p:nvPr/>
        </p:nvSpPr>
        <p:spPr>
          <a:xfrm>
            <a:off x="0" y="437250"/>
            <a:ext cx="155400" cy="53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p:cSld name="TITLE_ONLY_3">
    <p:spTree>
      <p:nvGrpSpPr>
        <p:cNvPr id="272" name="Shape 272"/>
        <p:cNvGrpSpPr/>
        <p:nvPr/>
      </p:nvGrpSpPr>
      <p:grpSpPr>
        <a:xfrm>
          <a:off x="0" y="0"/>
          <a:ext cx="0" cy="0"/>
          <a:chOff x="0" y="0"/>
          <a:chExt cx="0" cy="0"/>
        </a:xfrm>
      </p:grpSpPr>
      <p:sp>
        <p:nvSpPr>
          <p:cNvPr id="273" name="Google Shape;273;p33"/>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74" name="Google Shape;274;p33"/>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75" name="Google Shape;275;p3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276" name="Google Shape;276;p33"/>
          <p:cNvPicPr preferRelativeResize="0"/>
          <p:nvPr/>
        </p:nvPicPr>
        <p:blipFill rotWithShape="1">
          <a:blip r:embed="rId2">
            <a:alphaModFix/>
          </a:blip>
          <a:srcRect b="40190" l="337" r="337" t="40190"/>
          <a:stretch/>
        </p:blipFill>
        <p:spPr>
          <a:xfrm>
            <a:off x="0" y="3576425"/>
            <a:ext cx="9144000" cy="93125"/>
          </a:xfrm>
          <a:prstGeom prst="rect">
            <a:avLst/>
          </a:prstGeom>
          <a:noFill/>
          <a:ln>
            <a:noFill/>
          </a:ln>
        </p:spPr>
      </p:pic>
      <p:sp>
        <p:nvSpPr>
          <p:cNvPr id="277" name="Google Shape;277;p33"/>
          <p:cNvSpPr/>
          <p:nvPr>
            <p:ph idx="2" type="pic"/>
          </p:nvPr>
        </p:nvSpPr>
        <p:spPr>
          <a:xfrm>
            <a:off x="0" y="3669550"/>
            <a:ext cx="9144000" cy="1473900"/>
          </a:xfrm>
          <a:prstGeom prst="rect">
            <a:avLst/>
          </a:prstGeom>
          <a:noFill/>
          <a:ln>
            <a:noFill/>
          </a:ln>
        </p:spPr>
      </p:sp>
      <p:pic>
        <p:nvPicPr>
          <p:cNvPr id="278" name="Google Shape;278;p33"/>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279" name="Google Shape;279;p33"/>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2">
  <p:cSld name="TITLE_ONLY_3_2">
    <p:spTree>
      <p:nvGrpSpPr>
        <p:cNvPr id="280" name="Shape 280"/>
        <p:cNvGrpSpPr/>
        <p:nvPr/>
      </p:nvGrpSpPr>
      <p:grpSpPr>
        <a:xfrm>
          <a:off x="0" y="0"/>
          <a:ext cx="0" cy="0"/>
          <a:chOff x="0" y="0"/>
          <a:chExt cx="0" cy="0"/>
        </a:xfrm>
      </p:grpSpPr>
      <p:sp>
        <p:nvSpPr>
          <p:cNvPr id="281" name="Google Shape;281;p34"/>
          <p:cNvSpPr/>
          <p:nvPr/>
        </p:nvSpPr>
        <p:spPr>
          <a:xfrm>
            <a:off x="0" y="1807669"/>
            <a:ext cx="2288357" cy="333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283" name="Google Shape;283;p34"/>
          <p:cNvPicPr preferRelativeResize="0"/>
          <p:nvPr/>
        </p:nvPicPr>
        <p:blipFill rotWithShape="1">
          <a:blip r:embed="rId2">
            <a:alphaModFix/>
          </a:blip>
          <a:srcRect b="40190" l="337" r="337" t="40190"/>
          <a:stretch/>
        </p:blipFill>
        <p:spPr>
          <a:xfrm>
            <a:off x="0" y="1714525"/>
            <a:ext cx="9144000" cy="93125"/>
          </a:xfrm>
          <a:prstGeom prst="rect">
            <a:avLst/>
          </a:prstGeom>
          <a:noFill/>
          <a:ln>
            <a:noFill/>
          </a:ln>
        </p:spPr>
      </p:pic>
      <p:sp>
        <p:nvSpPr>
          <p:cNvPr id="284" name="Google Shape;284;p34"/>
          <p:cNvSpPr/>
          <p:nvPr>
            <p:ph idx="2" type="pic"/>
          </p:nvPr>
        </p:nvSpPr>
        <p:spPr>
          <a:xfrm>
            <a:off x="0" y="0"/>
            <a:ext cx="9144000" cy="1714500"/>
          </a:xfrm>
          <a:prstGeom prst="rect">
            <a:avLst/>
          </a:prstGeom>
          <a:noFill/>
          <a:ln>
            <a:noFill/>
          </a:ln>
        </p:spPr>
      </p:sp>
      <p:sp>
        <p:nvSpPr>
          <p:cNvPr id="285" name="Google Shape;285;p34"/>
          <p:cNvSpPr txBox="1"/>
          <p:nvPr>
            <p:ph type="title"/>
          </p:nvPr>
        </p:nvSpPr>
        <p:spPr>
          <a:xfrm>
            <a:off x="2717050" y="2248200"/>
            <a:ext cx="60129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86" name="Google Shape;286;p34"/>
          <p:cNvSpPr txBox="1"/>
          <p:nvPr>
            <p:ph idx="1" type="subTitle"/>
          </p:nvPr>
        </p:nvSpPr>
        <p:spPr>
          <a:xfrm>
            <a:off x="2717050" y="2641800"/>
            <a:ext cx="60129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87" name="Google Shape;287;p34"/>
          <p:cNvSpPr/>
          <p:nvPr>
            <p:ph idx="3" type="pic"/>
          </p:nvPr>
        </p:nvSpPr>
        <p:spPr>
          <a:xfrm>
            <a:off x="667925" y="2839125"/>
            <a:ext cx="952500" cy="952500"/>
          </a:xfrm>
          <a:prstGeom prst="ellipse">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2 1">
  <p:cSld name="TITLE_ONLY_3_2_1">
    <p:spTree>
      <p:nvGrpSpPr>
        <p:cNvPr id="288" name="Shape 288"/>
        <p:cNvGrpSpPr/>
        <p:nvPr/>
      </p:nvGrpSpPr>
      <p:grpSpPr>
        <a:xfrm>
          <a:off x="0" y="0"/>
          <a:ext cx="0" cy="0"/>
          <a:chOff x="0" y="0"/>
          <a:chExt cx="0" cy="0"/>
        </a:xfrm>
      </p:grpSpPr>
      <p:sp>
        <p:nvSpPr>
          <p:cNvPr id="289" name="Google Shape;289;p3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290" name="Google Shape;290;p35"/>
          <p:cNvPicPr preferRelativeResize="0"/>
          <p:nvPr/>
        </p:nvPicPr>
        <p:blipFill rotWithShape="1">
          <a:blip r:embed="rId2">
            <a:alphaModFix/>
          </a:blip>
          <a:srcRect b="40190" l="337" r="337" t="40190"/>
          <a:stretch/>
        </p:blipFill>
        <p:spPr>
          <a:xfrm>
            <a:off x="0" y="3335875"/>
            <a:ext cx="9144000" cy="93125"/>
          </a:xfrm>
          <a:prstGeom prst="rect">
            <a:avLst/>
          </a:prstGeom>
          <a:noFill/>
          <a:ln>
            <a:noFill/>
          </a:ln>
        </p:spPr>
      </p:pic>
      <p:sp>
        <p:nvSpPr>
          <p:cNvPr id="291" name="Google Shape;291;p35"/>
          <p:cNvSpPr/>
          <p:nvPr>
            <p:ph idx="2" type="pic"/>
          </p:nvPr>
        </p:nvSpPr>
        <p:spPr>
          <a:xfrm>
            <a:off x="0" y="3429000"/>
            <a:ext cx="9144000" cy="1714500"/>
          </a:xfrm>
          <a:prstGeom prst="rect">
            <a:avLst/>
          </a:prstGeom>
          <a:noFill/>
          <a:ln>
            <a:noFill/>
          </a:ln>
        </p:spPr>
      </p:sp>
      <p:pic>
        <p:nvPicPr>
          <p:cNvPr id="292" name="Google Shape;292;p35"/>
          <p:cNvPicPr preferRelativeResize="0"/>
          <p:nvPr/>
        </p:nvPicPr>
        <p:blipFill rotWithShape="1">
          <a:blip r:embed="rId3">
            <a:alphaModFix/>
          </a:blip>
          <a:srcRect b="23707" l="0" r="0" t="21567"/>
          <a:stretch/>
        </p:blipFill>
        <p:spPr>
          <a:xfrm>
            <a:off x="0" y="0"/>
            <a:ext cx="9144001" cy="3335999"/>
          </a:xfrm>
          <a:prstGeom prst="rect">
            <a:avLst/>
          </a:prstGeom>
          <a:noFill/>
          <a:ln>
            <a:noFill/>
          </a:ln>
        </p:spPr>
      </p:pic>
      <p:sp>
        <p:nvSpPr>
          <p:cNvPr id="293" name="Google Shape;293;p35"/>
          <p:cNvSpPr/>
          <p:nvPr/>
        </p:nvSpPr>
        <p:spPr>
          <a:xfrm>
            <a:off x="0" y="0"/>
            <a:ext cx="9144000" cy="3336000"/>
          </a:xfrm>
          <a:prstGeom prst="rect">
            <a:avLst/>
          </a:prstGeom>
          <a:solidFill>
            <a:srgbClr val="271A38">
              <a:alpha val="925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5"/>
          <p:cNvSpPr/>
          <p:nvPr/>
        </p:nvSpPr>
        <p:spPr>
          <a:xfrm>
            <a:off x="0" y="0"/>
            <a:ext cx="9163200" cy="990600"/>
          </a:xfrm>
          <a:prstGeom prst="rect">
            <a:avLst/>
          </a:prstGeom>
          <a:solidFill>
            <a:srgbClr val="FFF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5" name="Google Shape;295;p35"/>
          <p:cNvPicPr preferRelativeResize="0"/>
          <p:nvPr/>
        </p:nvPicPr>
        <p:blipFill rotWithShape="1">
          <a:blip r:embed="rId4">
            <a:alphaModFix/>
          </a:blip>
          <a:srcRect b="0" l="0" r="0" t="0"/>
          <a:stretch/>
        </p:blipFill>
        <p:spPr>
          <a:xfrm>
            <a:off x="3414691" y="356700"/>
            <a:ext cx="2314620" cy="2772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1">
  <p:cSld name="TITLE_ONLY_3_1">
    <p:spTree>
      <p:nvGrpSpPr>
        <p:cNvPr id="296" name="Shape 296"/>
        <p:cNvGrpSpPr/>
        <p:nvPr/>
      </p:nvGrpSpPr>
      <p:grpSpPr>
        <a:xfrm>
          <a:off x="0" y="0"/>
          <a:ext cx="0" cy="0"/>
          <a:chOff x="0" y="0"/>
          <a:chExt cx="0" cy="0"/>
        </a:xfrm>
      </p:grpSpPr>
      <p:sp>
        <p:nvSpPr>
          <p:cNvPr id="297" name="Google Shape;297;p36"/>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98" name="Google Shape;298;p36"/>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99" name="Google Shape;299;p3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300" name="Google Shape;300;p36"/>
          <p:cNvSpPr/>
          <p:nvPr>
            <p:ph idx="2" type="pic"/>
          </p:nvPr>
        </p:nvSpPr>
        <p:spPr>
          <a:xfrm>
            <a:off x="427200" y="3159400"/>
            <a:ext cx="39948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01" name="Google Shape;301;p36"/>
          <p:cNvSpPr/>
          <p:nvPr>
            <p:ph idx="3" type="pic"/>
          </p:nvPr>
        </p:nvSpPr>
        <p:spPr>
          <a:xfrm>
            <a:off x="4735201" y="3159400"/>
            <a:ext cx="3994800" cy="1555500"/>
          </a:xfrm>
          <a:prstGeom prst="roundRect">
            <a:avLst>
              <a:gd fmla="val 5191" name="adj"/>
            </a:avLst>
          </a:prstGeom>
          <a:noFill/>
          <a:ln>
            <a:noFill/>
          </a:ln>
          <a:effectLst>
            <a:outerShdw blurRad="214313" rotWithShape="0" algn="bl" dir="5100000" dist="95250">
              <a:srgbClr val="000000">
                <a:alpha val="10000"/>
              </a:srgbClr>
            </a:outerShdw>
          </a:effectLst>
        </p:spPr>
      </p:sp>
      <p:pic>
        <p:nvPicPr>
          <p:cNvPr id="302" name="Google Shape;302;p36"/>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03" name="Google Shape;303;p36"/>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1 2">
  <p:cSld name="TITLE_ONLY_3_1_2">
    <p:spTree>
      <p:nvGrpSpPr>
        <p:cNvPr id="304" name="Shape 304"/>
        <p:cNvGrpSpPr/>
        <p:nvPr/>
      </p:nvGrpSpPr>
      <p:grpSpPr>
        <a:xfrm>
          <a:off x="0" y="0"/>
          <a:ext cx="0" cy="0"/>
          <a:chOff x="0" y="0"/>
          <a:chExt cx="0" cy="0"/>
        </a:xfrm>
      </p:grpSpPr>
      <p:sp>
        <p:nvSpPr>
          <p:cNvPr id="305" name="Google Shape;305;p37"/>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06" name="Google Shape;306;p37"/>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07" name="Google Shape;307;p3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308" name="Google Shape;308;p37"/>
          <p:cNvSpPr/>
          <p:nvPr>
            <p:ph idx="2" type="pic"/>
          </p:nvPr>
        </p:nvSpPr>
        <p:spPr>
          <a:xfrm>
            <a:off x="427200" y="3159400"/>
            <a:ext cx="25440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09" name="Google Shape;309;p37"/>
          <p:cNvSpPr/>
          <p:nvPr>
            <p:ph idx="3" type="pic"/>
          </p:nvPr>
        </p:nvSpPr>
        <p:spPr>
          <a:xfrm>
            <a:off x="3306601" y="3159400"/>
            <a:ext cx="25440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10" name="Google Shape;310;p37"/>
          <p:cNvSpPr/>
          <p:nvPr>
            <p:ph idx="4" type="pic"/>
          </p:nvPr>
        </p:nvSpPr>
        <p:spPr>
          <a:xfrm>
            <a:off x="6186003" y="3159400"/>
            <a:ext cx="2544000" cy="1555500"/>
          </a:xfrm>
          <a:prstGeom prst="roundRect">
            <a:avLst>
              <a:gd fmla="val 5191" name="adj"/>
            </a:avLst>
          </a:prstGeom>
          <a:noFill/>
          <a:ln>
            <a:noFill/>
          </a:ln>
          <a:effectLst>
            <a:outerShdw blurRad="214313" rotWithShape="0" algn="bl" dir="5100000" dist="95250">
              <a:srgbClr val="000000">
                <a:alpha val="10000"/>
              </a:srgbClr>
            </a:outerShdw>
          </a:effectLst>
        </p:spPr>
      </p:sp>
      <p:pic>
        <p:nvPicPr>
          <p:cNvPr id="311" name="Google Shape;311;p37"/>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12" name="Google Shape;312;p37"/>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1 1">
  <p:cSld name="TITLE_ONLY_3_1_1">
    <p:spTree>
      <p:nvGrpSpPr>
        <p:cNvPr id="313" name="Shape 313"/>
        <p:cNvGrpSpPr/>
        <p:nvPr/>
      </p:nvGrpSpPr>
      <p:grpSpPr>
        <a:xfrm>
          <a:off x="0" y="0"/>
          <a:ext cx="0" cy="0"/>
          <a:chOff x="0" y="0"/>
          <a:chExt cx="0" cy="0"/>
        </a:xfrm>
      </p:grpSpPr>
      <p:sp>
        <p:nvSpPr>
          <p:cNvPr id="314" name="Google Shape;314;p38"/>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15" name="Google Shape;315;p38"/>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16" name="Google Shape;316;p3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317" name="Google Shape;317;p38"/>
          <p:cNvSpPr/>
          <p:nvPr>
            <p:ph idx="2" type="pic"/>
          </p:nvPr>
        </p:nvSpPr>
        <p:spPr>
          <a:xfrm>
            <a:off x="427200"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18" name="Google Shape;318;p38"/>
          <p:cNvSpPr/>
          <p:nvPr>
            <p:ph idx="3" type="pic"/>
          </p:nvPr>
        </p:nvSpPr>
        <p:spPr>
          <a:xfrm>
            <a:off x="2578302"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19" name="Google Shape;319;p38"/>
          <p:cNvSpPr/>
          <p:nvPr>
            <p:ph idx="4" type="pic"/>
          </p:nvPr>
        </p:nvSpPr>
        <p:spPr>
          <a:xfrm>
            <a:off x="4729404"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20" name="Google Shape;320;p38"/>
          <p:cNvSpPr/>
          <p:nvPr>
            <p:ph idx="5" type="pic"/>
          </p:nvPr>
        </p:nvSpPr>
        <p:spPr>
          <a:xfrm>
            <a:off x="6880506"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pic>
        <p:nvPicPr>
          <p:cNvPr id="321" name="Google Shape;321;p38"/>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22" name="Google Shape;322;p38"/>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p:cSld name="TITLE_ONLY_2">
    <p:spTree>
      <p:nvGrpSpPr>
        <p:cNvPr id="323" name="Shape 323"/>
        <p:cNvGrpSpPr/>
        <p:nvPr/>
      </p:nvGrpSpPr>
      <p:grpSpPr>
        <a:xfrm>
          <a:off x="0" y="0"/>
          <a:ext cx="0" cy="0"/>
          <a:chOff x="0" y="0"/>
          <a:chExt cx="0" cy="0"/>
        </a:xfrm>
      </p:grpSpPr>
      <p:sp>
        <p:nvSpPr>
          <p:cNvPr id="324" name="Google Shape;324;p39"/>
          <p:cNvSpPr txBox="1"/>
          <p:nvPr>
            <p:ph type="title"/>
          </p:nvPr>
        </p:nvSpPr>
        <p:spPr>
          <a:xfrm>
            <a:off x="427200" y="427200"/>
            <a:ext cx="5354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25" name="Google Shape;325;p39"/>
          <p:cNvSpPr txBox="1"/>
          <p:nvPr>
            <p:ph idx="1" type="subTitle"/>
          </p:nvPr>
        </p:nvSpPr>
        <p:spPr>
          <a:xfrm>
            <a:off x="427200" y="820800"/>
            <a:ext cx="52200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26" name="Google Shape;326;p39"/>
          <p:cNvSpPr/>
          <p:nvPr>
            <p:ph idx="2" type="pic"/>
          </p:nvPr>
        </p:nvSpPr>
        <p:spPr>
          <a:xfrm>
            <a:off x="4486275" y="1276350"/>
            <a:ext cx="4243800" cy="34386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27" name="Google Shape;327;p3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328" name="Google Shape;328;p39"/>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29" name="Google Shape;329;p39"/>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p:cSld name="TITLE_ONLY_2_1">
    <p:spTree>
      <p:nvGrpSpPr>
        <p:cNvPr id="330" name="Shape 330"/>
        <p:cNvGrpSpPr/>
        <p:nvPr/>
      </p:nvGrpSpPr>
      <p:grpSpPr>
        <a:xfrm>
          <a:off x="0" y="0"/>
          <a:ext cx="0" cy="0"/>
          <a:chOff x="0" y="0"/>
          <a:chExt cx="0" cy="0"/>
        </a:xfrm>
      </p:grpSpPr>
      <p:sp>
        <p:nvSpPr>
          <p:cNvPr id="331" name="Google Shape;331;p40"/>
          <p:cNvSpPr txBox="1"/>
          <p:nvPr>
            <p:ph type="title"/>
          </p:nvPr>
        </p:nvSpPr>
        <p:spPr>
          <a:xfrm>
            <a:off x="427200" y="427200"/>
            <a:ext cx="5354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32" name="Google Shape;332;p40"/>
          <p:cNvSpPr txBox="1"/>
          <p:nvPr>
            <p:ph idx="1" type="subTitle"/>
          </p:nvPr>
        </p:nvSpPr>
        <p:spPr>
          <a:xfrm>
            <a:off x="427200" y="820800"/>
            <a:ext cx="52200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33" name="Google Shape;333;p40"/>
          <p:cNvSpPr/>
          <p:nvPr>
            <p:ph idx="2" type="pic"/>
          </p:nvPr>
        </p:nvSpPr>
        <p:spPr>
          <a:xfrm>
            <a:off x="4486275" y="1276350"/>
            <a:ext cx="4243800" cy="15144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34" name="Google Shape;334;p40"/>
          <p:cNvSpPr/>
          <p:nvPr>
            <p:ph idx="3" type="pic"/>
          </p:nvPr>
        </p:nvSpPr>
        <p:spPr>
          <a:xfrm>
            <a:off x="4486275" y="3200475"/>
            <a:ext cx="4243800" cy="15144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35" name="Google Shape;335;p4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336" name="Google Shape;336;p40"/>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37" name="Google Shape;337;p40"/>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2">
  <p:cSld name="TITLE_3">
    <p:spTree>
      <p:nvGrpSpPr>
        <p:cNvPr id="32" name="Shape 32"/>
        <p:cNvGrpSpPr/>
        <p:nvPr/>
      </p:nvGrpSpPr>
      <p:grpSpPr>
        <a:xfrm>
          <a:off x="0" y="0"/>
          <a:ext cx="0" cy="0"/>
          <a:chOff x="0" y="0"/>
          <a:chExt cx="0" cy="0"/>
        </a:xfrm>
      </p:grpSpPr>
      <p:sp>
        <p:nvSpPr>
          <p:cNvPr id="33" name="Google Shape;33;p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p:cSld name="TITLE_ONLY_1">
    <p:spTree>
      <p:nvGrpSpPr>
        <p:cNvPr id="338" name="Shape 338"/>
        <p:cNvGrpSpPr/>
        <p:nvPr/>
      </p:nvGrpSpPr>
      <p:grpSpPr>
        <a:xfrm>
          <a:off x="0" y="0"/>
          <a:ext cx="0" cy="0"/>
          <a:chOff x="0" y="0"/>
          <a:chExt cx="0" cy="0"/>
        </a:xfrm>
      </p:grpSpPr>
      <p:sp>
        <p:nvSpPr>
          <p:cNvPr id="339" name="Google Shape;339;p4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340" name="Google Shape;340;p41"/>
          <p:cNvPicPr preferRelativeResize="0"/>
          <p:nvPr/>
        </p:nvPicPr>
        <p:blipFill rotWithShape="1">
          <a:blip r:embed="rId2">
            <a:alphaModFix/>
          </a:blip>
          <a:srcRect b="0" l="0" r="0" t="0"/>
          <a:stretch/>
        </p:blipFill>
        <p:spPr>
          <a:xfrm>
            <a:off x="814725" y="713475"/>
            <a:ext cx="3716549" cy="3716549"/>
          </a:xfrm>
          <a:prstGeom prst="rect">
            <a:avLst/>
          </a:prstGeom>
          <a:noFill/>
          <a:ln>
            <a:noFill/>
          </a:ln>
        </p:spPr>
      </p:pic>
      <p:sp>
        <p:nvSpPr>
          <p:cNvPr id="341" name="Google Shape;341;p41"/>
          <p:cNvSpPr/>
          <p:nvPr>
            <p:ph idx="2" type="pic"/>
          </p:nvPr>
        </p:nvSpPr>
        <p:spPr>
          <a:xfrm>
            <a:off x="1154025" y="1052775"/>
            <a:ext cx="3038100" cy="3038100"/>
          </a:xfrm>
          <a:prstGeom prst="ellipse">
            <a:avLst/>
          </a:prstGeom>
          <a:noFill/>
          <a:ln>
            <a:noFill/>
          </a:ln>
        </p:spPr>
      </p:sp>
      <p:sp>
        <p:nvSpPr>
          <p:cNvPr id="342" name="Google Shape;342;p41"/>
          <p:cNvSpPr txBox="1"/>
          <p:nvPr>
            <p:ph type="title"/>
          </p:nvPr>
        </p:nvSpPr>
        <p:spPr>
          <a:xfrm>
            <a:off x="5147325" y="1356125"/>
            <a:ext cx="3484200" cy="3936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43" name="Google Shape;343;p41"/>
          <p:cNvSpPr txBox="1"/>
          <p:nvPr>
            <p:ph idx="1" type="subTitle"/>
          </p:nvPr>
        </p:nvSpPr>
        <p:spPr>
          <a:xfrm>
            <a:off x="5147325" y="1888725"/>
            <a:ext cx="34842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p:cSld name="TITLE_ONLY_1_3">
    <p:spTree>
      <p:nvGrpSpPr>
        <p:cNvPr id="344" name="Shape 344"/>
        <p:cNvGrpSpPr/>
        <p:nvPr/>
      </p:nvGrpSpPr>
      <p:grpSpPr>
        <a:xfrm>
          <a:off x="0" y="0"/>
          <a:ext cx="0" cy="0"/>
          <a:chOff x="0" y="0"/>
          <a:chExt cx="0" cy="0"/>
        </a:xfrm>
      </p:grpSpPr>
      <p:sp>
        <p:nvSpPr>
          <p:cNvPr id="345" name="Google Shape;345;p4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346" name="Google Shape;346;p42"/>
          <p:cNvSpPr txBox="1"/>
          <p:nvPr>
            <p:ph type="title"/>
          </p:nvPr>
        </p:nvSpPr>
        <p:spPr>
          <a:xfrm>
            <a:off x="5147325" y="1356125"/>
            <a:ext cx="3484200" cy="3936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47" name="Google Shape;347;p42"/>
          <p:cNvSpPr txBox="1"/>
          <p:nvPr>
            <p:ph idx="1" type="subTitle"/>
          </p:nvPr>
        </p:nvSpPr>
        <p:spPr>
          <a:xfrm>
            <a:off x="5147325" y="1888725"/>
            <a:ext cx="34842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48" name="Google Shape;348;p42"/>
          <p:cNvSpPr/>
          <p:nvPr>
            <p:ph idx="2" type="pic"/>
          </p:nvPr>
        </p:nvSpPr>
        <p:spPr>
          <a:xfrm>
            <a:off x="0" y="0"/>
            <a:ext cx="4525500" cy="5143500"/>
          </a:xfrm>
          <a:prstGeom prst="rect">
            <a:avLst/>
          </a:prstGeom>
          <a:noFill/>
          <a:ln>
            <a:noFill/>
          </a:ln>
        </p:spPr>
      </p:sp>
      <p:pic>
        <p:nvPicPr>
          <p:cNvPr id="349" name="Google Shape;349;p42"/>
          <p:cNvPicPr preferRelativeResize="0"/>
          <p:nvPr/>
        </p:nvPicPr>
        <p:blipFill>
          <a:blip r:embed="rId2">
            <a:alphaModFix/>
          </a:blip>
          <a:stretch>
            <a:fillRect/>
          </a:stretch>
        </p:blipFill>
        <p:spPr>
          <a:xfrm rot="-5400000">
            <a:off x="1999663" y="2525776"/>
            <a:ext cx="5144674" cy="931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p:cSld name="TITLE_ONLY_1_2">
    <p:spTree>
      <p:nvGrpSpPr>
        <p:cNvPr id="350" name="Shape 350"/>
        <p:cNvGrpSpPr/>
        <p:nvPr/>
      </p:nvGrpSpPr>
      <p:grpSpPr>
        <a:xfrm>
          <a:off x="0" y="0"/>
          <a:ext cx="0" cy="0"/>
          <a:chOff x="0" y="0"/>
          <a:chExt cx="0" cy="0"/>
        </a:xfrm>
      </p:grpSpPr>
      <p:sp>
        <p:nvSpPr>
          <p:cNvPr id="351" name="Google Shape;351;p4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352" name="Google Shape;352;p43"/>
          <p:cNvPicPr preferRelativeResize="0"/>
          <p:nvPr/>
        </p:nvPicPr>
        <p:blipFill rotWithShape="1">
          <a:blip r:embed="rId2">
            <a:alphaModFix/>
          </a:blip>
          <a:srcRect b="0" l="0" r="0" t="0"/>
          <a:stretch/>
        </p:blipFill>
        <p:spPr>
          <a:xfrm>
            <a:off x="4542825" y="713475"/>
            <a:ext cx="3716549" cy="3716549"/>
          </a:xfrm>
          <a:prstGeom prst="rect">
            <a:avLst/>
          </a:prstGeom>
          <a:noFill/>
          <a:ln>
            <a:noFill/>
          </a:ln>
        </p:spPr>
      </p:pic>
      <p:sp>
        <p:nvSpPr>
          <p:cNvPr id="353" name="Google Shape;353;p43"/>
          <p:cNvSpPr/>
          <p:nvPr>
            <p:ph idx="2" type="pic"/>
          </p:nvPr>
        </p:nvSpPr>
        <p:spPr>
          <a:xfrm>
            <a:off x="4882125" y="1052775"/>
            <a:ext cx="3038100" cy="3038100"/>
          </a:xfrm>
          <a:prstGeom prst="ellipse">
            <a:avLst/>
          </a:prstGeom>
          <a:noFill/>
          <a:ln>
            <a:noFill/>
          </a:ln>
        </p:spPr>
      </p:sp>
      <p:sp>
        <p:nvSpPr>
          <p:cNvPr id="354" name="Google Shape;354;p43"/>
          <p:cNvSpPr txBox="1"/>
          <p:nvPr>
            <p:ph type="title"/>
          </p:nvPr>
        </p:nvSpPr>
        <p:spPr>
          <a:xfrm>
            <a:off x="635700" y="1356125"/>
            <a:ext cx="3484200" cy="3936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55" name="Google Shape;355;p43"/>
          <p:cNvSpPr txBox="1"/>
          <p:nvPr>
            <p:ph idx="1" type="subTitle"/>
          </p:nvPr>
        </p:nvSpPr>
        <p:spPr>
          <a:xfrm>
            <a:off x="635700" y="1888725"/>
            <a:ext cx="34842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p:cSld name="TITLE_ONLY_1_2_1">
    <p:spTree>
      <p:nvGrpSpPr>
        <p:cNvPr id="356" name="Shape 356"/>
        <p:cNvGrpSpPr/>
        <p:nvPr/>
      </p:nvGrpSpPr>
      <p:grpSpPr>
        <a:xfrm>
          <a:off x="0" y="0"/>
          <a:ext cx="0" cy="0"/>
          <a:chOff x="0" y="0"/>
          <a:chExt cx="0" cy="0"/>
        </a:xfrm>
      </p:grpSpPr>
      <p:sp>
        <p:nvSpPr>
          <p:cNvPr id="357" name="Google Shape;357;p4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358" name="Google Shape;358;p44"/>
          <p:cNvSpPr txBox="1"/>
          <p:nvPr>
            <p:ph type="title"/>
          </p:nvPr>
        </p:nvSpPr>
        <p:spPr>
          <a:xfrm>
            <a:off x="635700" y="1356125"/>
            <a:ext cx="3484200" cy="3936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59" name="Google Shape;359;p44"/>
          <p:cNvSpPr txBox="1"/>
          <p:nvPr>
            <p:ph idx="1" type="subTitle"/>
          </p:nvPr>
        </p:nvSpPr>
        <p:spPr>
          <a:xfrm>
            <a:off x="635700" y="1888725"/>
            <a:ext cx="34842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60" name="Google Shape;360;p44"/>
          <p:cNvSpPr/>
          <p:nvPr>
            <p:ph idx="2" type="pic"/>
          </p:nvPr>
        </p:nvSpPr>
        <p:spPr>
          <a:xfrm>
            <a:off x="4618575" y="0"/>
            <a:ext cx="4525500" cy="5143500"/>
          </a:xfrm>
          <a:prstGeom prst="rect">
            <a:avLst/>
          </a:prstGeom>
          <a:noFill/>
          <a:ln>
            <a:noFill/>
          </a:ln>
        </p:spPr>
      </p:sp>
      <p:pic>
        <p:nvPicPr>
          <p:cNvPr id="361" name="Google Shape;361;p44"/>
          <p:cNvPicPr preferRelativeResize="0"/>
          <p:nvPr/>
        </p:nvPicPr>
        <p:blipFill>
          <a:blip r:embed="rId2">
            <a:alphaModFix/>
          </a:blip>
          <a:stretch>
            <a:fillRect/>
          </a:stretch>
        </p:blipFill>
        <p:spPr>
          <a:xfrm rot="-5400000">
            <a:off x="1999663" y="2525776"/>
            <a:ext cx="5144674" cy="9312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p:cSld name="TITLE_ONLY_7">
    <p:spTree>
      <p:nvGrpSpPr>
        <p:cNvPr id="362" name="Shape 362"/>
        <p:cNvGrpSpPr/>
        <p:nvPr/>
      </p:nvGrpSpPr>
      <p:grpSpPr>
        <a:xfrm>
          <a:off x="0" y="0"/>
          <a:ext cx="0" cy="0"/>
          <a:chOff x="0" y="0"/>
          <a:chExt cx="0" cy="0"/>
        </a:xfrm>
      </p:grpSpPr>
      <p:sp>
        <p:nvSpPr>
          <p:cNvPr id="363" name="Google Shape;363;p45"/>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64" name="Google Shape;364;p45"/>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65" name="Google Shape;365;p4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366" name="Google Shape;366;p45"/>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67" name="Google Shape;367;p45"/>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5"/>
          <p:cNvSpPr/>
          <p:nvPr>
            <p:ph idx="2" type="pic"/>
          </p:nvPr>
        </p:nvSpPr>
        <p:spPr>
          <a:xfrm>
            <a:off x="626925" y="2929500"/>
            <a:ext cx="576300" cy="576300"/>
          </a:xfrm>
          <a:prstGeom prst="ellipse">
            <a:avLst/>
          </a:prstGeom>
          <a:noFill/>
          <a:ln>
            <a:noFill/>
          </a:ln>
        </p:spPr>
      </p:sp>
      <p:sp>
        <p:nvSpPr>
          <p:cNvPr id="369" name="Google Shape;369;p45"/>
          <p:cNvSpPr/>
          <p:nvPr>
            <p:ph idx="3" type="pic"/>
          </p:nvPr>
        </p:nvSpPr>
        <p:spPr>
          <a:xfrm>
            <a:off x="3485125" y="2929500"/>
            <a:ext cx="576300" cy="576300"/>
          </a:xfrm>
          <a:prstGeom prst="ellipse">
            <a:avLst/>
          </a:prstGeom>
          <a:noFill/>
          <a:ln>
            <a:noFill/>
          </a:ln>
        </p:spPr>
      </p:sp>
      <p:sp>
        <p:nvSpPr>
          <p:cNvPr id="370" name="Google Shape;370;p45"/>
          <p:cNvSpPr/>
          <p:nvPr>
            <p:ph idx="4" type="pic"/>
          </p:nvPr>
        </p:nvSpPr>
        <p:spPr>
          <a:xfrm>
            <a:off x="6343325" y="2929500"/>
            <a:ext cx="576300" cy="576300"/>
          </a:xfrm>
          <a:prstGeom prst="ellipse">
            <a:avLst/>
          </a:prstGeom>
          <a:noFill/>
          <a:ln>
            <a:noFill/>
          </a:ln>
        </p:spPr>
      </p:sp>
      <p:sp>
        <p:nvSpPr>
          <p:cNvPr id="371" name="Google Shape;371;p45"/>
          <p:cNvSpPr/>
          <p:nvPr>
            <p:ph idx="5" type="pic"/>
          </p:nvPr>
        </p:nvSpPr>
        <p:spPr>
          <a:xfrm>
            <a:off x="3288850" y="1461025"/>
            <a:ext cx="972900" cy="972900"/>
          </a:xfrm>
          <a:prstGeom prst="roundRect">
            <a:avLst>
              <a:gd fmla="val 16667" name="adj"/>
            </a:avLst>
          </a:prstGeom>
          <a:noFill/>
          <a:ln>
            <a:noFill/>
          </a:ln>
          <a:effectLst>
            <a:outerShdw blurRad="214313" rotWithShape="0" algn="bl" dir="5100000" dist="95250">
              <a:srgbClr val="000000">
                <a:alpha val="10000"/>
              </a:srgbClr>
            </a:outerShdw>
          </a:effectLst>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1">
  <p:cSld name="TITLE_ONLY_7_1">
    <p:spTree>
      <p:nvGrpSpPr>
        <p:cNvPr id="372" name="Shape 372"/>
        <p:cNvGrpSpPr/>
        <p:nvPr/>
      </p:nvGrpSpPr>
      <p:grpSpPr>
        <a:xfrm>
          <a:off x="0" y="0"/>
          <a:ext cx="0" cy="0"/>
          <a:chOff x="0" y="0"/>
          <a:chExt cx="0" cy="0"/>
        </a:xfrm>
      </p:grpSpPr>
      <p:sp>
        <p:nvSpPr>
          <p:cNvPr id="373" name="Google Shape;373;p46"/>
          <p:cNvSpPr/>
          <p:nvPr>
            <p:ph idx="2" type="pic"/>
          </p:nvPr>
        </p:nvSpPr>
        <p:spPr>
          <a:xfrm>
            <a:off x="-1293250" y="1978900"/>
            <a:ext cx="4536000" cy="4536000"/>
          </a:xfrm>
          <a:prstGeom prst="ellipse">
            <a:avLst/>
          </a:prstGeom>
          <a:noFill/>
          <a:ln>
            <a:noFill/>
          </a:ln>
        </p:spPr>
      </p:sp>
      <p:sp>
        <p:nvSpPr>
          <p:cNvPr id="374" name="Google Shape;374;p46"/>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75" name="Google Shape;375;p46"/>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76" name="Google Shape;376;p4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377" name="Google Shape;377;p46"/>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78" name="Google Shape;378;p46"/>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a">
  <p:cSld name="TITLE_ONLY_7_1_1">
    <p:spTree>
      <p:nvGrpSpPr>
        <p:cNvPr id="379" name="Shape 379"/>
        <p:cNvGrpSpPr/>
        <p:nvPr/>
      </p:nvGrpSpPr>
      <p:grpSpPr>
        <a:xfrm>
          <a:off x="0" y="0"/>
          <a:ext cx="0" cy="0"/>
          <a:chOff x="0" y="0"/>
          <a:chExt cx="0" cy="0"/>
        </a:xfrm>
      </p:grpSpPr>
      <p:sp>
        <p:nvSpPr>
          <p:cNvPr id="380" name="Google Shape;380;p47"/>
          <p:cNvSpPr txBox="1"/>
          <p:nvPr>
            <p:ph type="title"/>
          </p:nvPr>
        </p:nvSpPr>
        <p:spPr>
          <a:xfrm>
            <a:off x="427200" y="1860800"/>
            <a:ext cx="23973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81" name="Google Shape;381;p47"/>
          <p:cNvSpPr txBox="1"/>
          <p:nvPr>
            <p:ph idx="1" type="subTitle"/>
          </p:nvPr>
        </p:nvSpPr>
        <p:spPr>
          <a:xfrm>
            <a:off x="427200" y="2284200"/>
            <a:ext cx="2697600" cy="253500"/>
          </a:xfrm>
          <a:prstGeom prst="rect">
            <a:avLst/>
          </a:prstGeom>
        </p:spPr>
        <p:txBody>
          <a:bodyPr anchorCtr="0" anchor="t" bIns="0" lIns="0" spcFirstLastPara="1" rIns="0" wrap="square" tIns="0">
            <a:spAutoFit/>
          </a:bodyPr>
          <a:lstStyle>
            <a:lvl1pPr lvl="0" rtl="0">
              <a:lnSpc>
                <a:spcPct val="100000"/>
              </a:lnSpc>
              <a:spcBef>
                <a:spcPts val="500"/>
              </a:spcBef>
              <a:spcAft>
                <a:spcPts val="0"/>
              </a:spcAft>
              <a:buClr>
                <a:schemeClr val="lt2"/>
              </a:buClr>
              <a:buSzPts val="1200"/>
              <a:buNone/>
              <a:defRPr sz="1200">
                <a:solidFill>
                  <a:schemeClr val="lt2"/>
                </a:solidFill>
              </a:defRPr>
            </a:lvl1pPr>
            <a:lvl2pPr lvl="1" rtl="0">
              <a:lnSpc>
                <a:spcPct val="100000"/>
              </a:lnSpc>
              <a:spcBef>
                <a:spcPts val="500"/>
              </a:spcBef>
              <a:spcAft>
                <a:spcPts val="0"/>
              </a:spcAft>
              <a:buClr>
                <a:schemeClr val="lt2"/>
              </a:buClr>
              <a:buSzPts val="1200"/>
              <a:buNone/>
              <a:defRPr>
                <a:solidFill>
                  <a:schemeClr val="lt2"/>
                </a:solidFill>
              </a:defRPr>
            </a:lvl2pPr>
            <a:lvl3pPr lvl="2" rtl="0">
              <a:lnSpc>
                <a:spcPct val="100000"/>
              </a:lnSpc>
              <a:spcBef>
                <a:spcPts val="500"/>
              </a:spcBef>
              <a:spcAft>
                <a:spcPts val="0"/>
              </a:spcAft>
              <a:buClr>
                <a:schemeClr val="lt2"/>
              </a:buClr>
              <a:buSzPts val="1200"/>
              <a:buNone/>
              <a:defRPr>
                <a:solidFill>
                  <a:schemeClr val="lt2"/>
                </a:solidFill>
              </a:defRPr>
            </a:lvl3pPr>
            <a:lvl4pPr lvl="3" rtl="0">
              <a:lnSpc>
                <a:spcPct val="100000"/>
              </a:lnSpc>
              <a:spcBef>
                <a:spcPts val="500"/>
              </a:spcBef>
              <a:spcAft>
                <a:spcPts val="0"/>
              </a:spcAft>
              <a:buClr>
                <a:schemeClr val="lt2"/>
              </a:buClr>
              <a:buSzPts val="1200"/>
              <a:buNone/>
              <a:defRPr>
                <a:solidFill>
                  <a:schemeClr val="lt2"/>
                </a:solidFill>
              </a:defRPr>
            </a:lvl4pPr>
            <a:lvl5pPr lvl="4" rtl="0">
              <a:lnSpc>
                <a:spcPct val="100000"/>
              </a:lnSpc>
              <a:spcBef>
                <a:spcPts val="500"/>
              </a:spcBef>
              <a:spcAft>
                <a:spcPts val="0"/>
              </a:spcAft>
              <a:buClr>
                <a:schemeClr val="lt2"/>
              </a:buClr>
              <a:buSzPts val="1200"/>
              <a:buNone/>
              <a:defRPr>
                <a:solidFill>
                  <a:schemeClr val="lt2"/>
                </a:solidFill>
              </a:defRPr>
            </a:lvl5pPr>
            <a:lvl6pPr lvl="5" rtl="0">
              <a:lnSpc>
                <a:spcPct val="100000"/>
              </a:lnSpc>
              <a:spcBef>
                <a:spcPts val="500"/>
              </a:spcBef>
              <a:spcAft>
                <a:spcPts val="0"/>
              </a:spcAft>
              <a:buClr>
                <a:schemeClr val="lt2"/>
              </a:buClr>
              <a:buSzPts val="1200"/>
              <a:buNone/>
              <a:defRPr>
                <a:solidFill>
                  <a:schemeClr val="lt2"/>
                </a:solidFill>
              </a:defRPr>
            </a:lvl6pPr>
            <a:lvl7pPr lvl="6" rtl="0">
              <a:lnSpc>
                <a:spcPct val="100000"/>
              </a:lnSpc>
              <a:spcBef>
                <a:spcPts val="500"/>
              </a:spcBef>
              <a:spcAft>
                <a:spcPts val="0"/>
              </a:spcAft>
              <a:buClr>
                <a:schemeClr val="lt2"/>
              </a:buClr>
              <a:buSzPts val="1200"/>
              <a:buNone/>
              <a:defRPr>
                <a:solidFill>
                  <a:schemeClr val="lt2"/>
                </a:solidFill>
              </a:defRPr>
            </a:lvl7pPr>
            <a:lvl8pPr lvl="7" rtl="0">
              <a:lnSpc>
                <a:spcPct val="100000"/>
              </a:lnSpc>
              <a:spcBef>
                <a:spcPts val="500"/>
              </a:spcBef>
              <a:spcAft>
                <a:spcPts val="0"/>
              </a:spcAft>
              <a:buClr>
                <a:schemeClr val="lt2"/>
              </a:buClr>
              <a:buSzPts val="1200"/>
              <a:buNone/>
              <a:defRPr>
                <a:solidFill>
                  <a:schemeClr val="lt2"/>
                </a:solidFill>
              </a:defRPr>
            </a:lvl8pPr>
            <a:lvl9pPr lvl="8" rtl="0">
              <a:lnSpc>
                <a:spcPct val="100000"/>
              </a:lnSpc>
              <a:spcBef>
                <a:spcPts val="500"/>
              </a:spcBef>
              <a:spcAft>
                <a:spcPts val="500"/>
              </a:spcAft>
              <a:buClr>
                <a:schemeClr val="lt2"/>
              </a:buClr>
              <a:buSzPts val="1200"/>
              <a:buNone/>
              <a:defRPr>
                <a:solidFill>
                  <a:schemeClr val="lt2"/>
                </a:solidFill>
              </a:defRPr>
            </a:lvl9pPr>
          </a:lstStyle>
          <a:p/>
        </p:txBody>
      </p:sp>
      <p:sp>
        <p:nvSpPr>
          <p:cNvPr id="382" name="Google Shape;382;p4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383" name="Google Shape;383;p47"/>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84" name="Google Shape;384;p47"/>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7"/>
          <p:cNvSpPr/>
          <p:nvPr>
            <p:ph idx="2" type="pic"/>
          </p:nvPr>
        </p:nvSpPr>
        <p:spPr>
          <a:xfrm>
            <a:off x="427200" y="428625"/>
            <a:ext cx="1197000" cy="1197000"/>
          </a:xfrm>
          <a:prstGeom prst="roundRect">
            <a:avLst>
              <a:gd fmla="val 16667" name="adj"/>
            </a:avLst>
          </a:prstGeom>
          <a:noFill/>
          <a:ln>
            <a:noFill/>
          </a:ln>
          <a:effectLst>
            <a:outerShdw blurRad="214313" rotWithShape="0" algn="bl" dir="5100000" dist="95250">
              <a:srgbClr val="000000">
                <a:alpha val="10000"/>
              </a:srgbClr>
            </a:outerShdw>
          </a:effectLst>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p:cSld name="Diapositive de titre">
    <p:bg>
      <p:bgPr>
        <a:gradFill>
          <a:gsLst>
            <a:gs pos="0">
              <a:srgbClr val="EBEDF2"/>
            </a:gs>
            <a:gs pos="100000">
              <a:srgbClr val="BFC3D1"/>
            </a:gs>
          </a:gsLst>
          <a:lin ang="3600008" scaled="0"/>
        </a:gradFill>
      </p:bgPr>
    </p:bg>
    <p:spTree>
      <p:nvGrpSpPr>
        <p:cNvPr id="386" name="Shape 386"/>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7" name="Shape 387"/>
        <p:cNvGrpSpPr/>
        <p:nvPr/>
      </p:nvGrpSpPr>
      <p:grpSpPr>
        <a:xfrm>
          <a:off x="0" y="0"/>
          <a:ext cx="0" cy="0"/>
          <a:chOff x="0" y="0"/>
          <a:chExt cx="0" cy="0"/>
        </a:xfrm>
      </p:grpSpPr>
      <p:sp>
        <p:nvSpPr>
          <p:cNvPr id="388" name="Google Shape;388;p49"/>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9" name="Google Shape;389;p49"/>
          <p:cNvSpPr txBox="1"/>
          <p:nvPr>
            <p:ph idx="1" type="body"/>
          </p:nvPr>
        </p:nvSpPr>
        <p:spPr>
          <a:xfrm>
            <a:off x="311700" y="1152475"/>
            <a:ext cx="8520600" cy="3416400"/>
          </a:xfrm>
          <a:prstGeom prst="rect">
            <a:avLst/>
          </a:prstGeom>
        </p:spPr>
        <p:txBody>
          <a:bodyPr anchorCtr="0" anchor="t" bIns="0" lIns="0" spcFirstLastPara="1" rIns="0" wrap="square" tIns="0">
            <a:normAutofit/>
          </a:bodyPr>
          <a:lstStyle>
            <a:lvl1pPr indent="-330200" lvl="0" marL="457200" rtl="0">
              <a:spcBef>
                <a:spcPts val="500"/>
              </a:spcBef>
              <a:spcAft>
                <a:spcPts val="0"/>
              </a:spcAft>
              <a:buSzPts val="1600"/>
              <a:buChar char="●"/>
              <a:defRPr/>
            </a:lvl1pPr>
            <a:lvl2pPr indent="-304800" lvl="1" marL="914400" rtl="0">
              <a:spcBef>
                <a:spcPts val="500"/>
              </a:spcBef>
              <a:spcAft>
                <a:spcPts val="0"/>
              </a:spcAft>
              <a:buSzPts val="1200"/>
              <a:buChar char="○"/>
              <a:defRPr/>
            </a:lvl2pPr>
            <a:lvl3pPr indent="-304800" lvl="2" marL="1371600" rtl="0">
              <a:spcBef>
                <a:spcPts val="500"/>
              </a:spcBef>
              <a:spcAft>
                <a:spcPts val="0"/>
              </a:spcAft>
              <a:buSzPts val="1200"/>
              <a:buChar char="■"/>
              <a:defRPr/>
            </a:lvl3pPr>
            <a:lvl4pPr indent="-304800" lvl="3" marL="1828800" rtl="0">
              <a:spcBef>
                <a:spcPts val="500"/>
              </a:spcBef>
              <a:spcAft>
                <a:spcPts val="0"/>
              </a:spcAft>
              <a:buSzPts val="1200"/>
              <a:buChar char="●"/>
              <a:defRPr/>
            </a:lvl4pPr>
            <a:lvl5pPr indent="-304800" lvl="4" marL="2286000" rtl="0">
              <a:spcBef>
                <a:spcPts val="500"/>
              </a:spcBef>
              <a:spcAft>
                <a:spcPts val="0"/>
              </a:spcAft>
              <a:buSzPts val="1200"/>
              <a:buChar char="○"/>
              <a:defRPr/>
            </a:lvl5pPr>
            <a:lvl6pPr indent="-304800" lvl="5" marL="2743200" rtl="0">
              <a:spcBef>
                <a:spcPts val="500"/>
              </a:spcBef>
              <a:spcAft>
                <a:spcPts val="0"/>
              </a:spcAft>
              <a:buSzPts val="1200"/>
              <a:buChar char="■"/>
              <a:defRPr/>
            </a:lvl6pPr>
            <a:lvl7pPr indent="-304800" lvl="6" marL="3200400" rtl="0">
              <a:spcBef>
                <a:spcPts val="500"/>
              </a:spcBef>
              <a:spcAft>
                <a:spcPts val="0"/>
              </a:spcAft>
              <a:buSzPts val="1200"/>
              <a:buChar char="●"/>
              <a:defRPr/>
            </a:lvl7pPr>
            <a:lvl8pPr indent="-304800" lvl="7" marL="3657600" rtl="0">
              <a:spcBef>
                <a:spcPts val="500"/>
              </a:spcBef>
              <a:spcAft>
                <a:spcPts val="0"/>
              </a:spcAft>
              <a:buSzPts val="1200"/>
              <a:buChar char="○"/>
              <a:defRPr/>
            </a:lvl8pPr>
            <a:lvl9pPr indent="-304800" lvl="8" marL="4114800" rtl="0">
              <a:spcBef>
                <a:spcPts val="500"/>
              </a:spcBef>
              <a:spcAft>
                <a:spcPts val="500"/>
              </a:spcAft>
              <a:buSzPts val="1200"/>
              <a:buChar char="■"/>
              <a:defRPr/>
            </a:lvl9pPr>
          </a:lstStyle>
          <a:p/>
        </p:txBody>
      </p:sp>
      <p:sp>
        <p:nvSpPr>
          <p:cNvPr id="390" name="Google Shape;390;p49"/>
          <p:cNvSpPr txBox="1"/>
          <p:nvPr>
            <p:ph idx="12" type="sldNum"/>
          </p:nvPr>
        </p:nvSpPr>
        <p:spPr>
          <a:xfrm>
            <a:off x="8472458" y="4663217"/>
            <a:ext cx="5487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cSld name="CUSTOM_2">
    <p:spTree>
      <p:nvGrpSpPr>
        <p:cNvPr id="395" name="Shape 395"/>
        <p:cNvGrpSpPr/>
        <p:nvPr/>
      </p:nvGrpSpPr>
      <p:grpSpPr>
        <a:xfrm>
          <a:off x="0" y="0"/>
          <a:ext cx="0" cy="0"/>
          <a:chOff x="0" y="0"/>
          <a:chExt cx="0" cy="0"/>
        </a:xfrm>
      </p:grpSpPr>
      <p:sp>
        <p:nvSpPr>
          <p:cNvPr id="396" name="Google Shape;396;p51"/>
          <p:cNvSpPr/>
          <p:nvPr/>
        </p:nvSpPr>
        <p:spPr>
          <a:xfrm>
            <a:off x="0" y="4246050"/>
            <a:ext cx="9144000" cy="897300"/>
          </a:xfrm>
          <a:prstGeom prst="rect">
            <a:avLst/>
          </a:prstGeom>
          <a:solidFill>
            <a:srgbClr val="FFF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7" name="Google Shape;397;p51"/>
          <p:cNvPicPr preferRelativeResize="0"/>
          <p:nvPr/>
        </p:nvPicPr>
        <p:blipFill>
          <a:blip r:embed="rId2">
            <a:alphaModFix/>
          </a:blip>
          <a:stretch>
            <a:fillRect/>
          </a:stretch>
        </p:blipFill>
        <p:spPr>
          <a:xfrm>
            <a:off x="0" y="0"/>
            <a:ext cx="7715250" cy="5143500"/>
          </a:xfrm>
          <a:prstGeom prst="rect">
            <a:avLst/>
          </a:prstGeom>
          <a:noFill/>
          <a:ln>
            <a:noFill/>
          </a:ln>
        </p:spPr>
      </p:pic>
      <p:sp>
        <p:nvSpPr>
          <p:cNvPr id="398" name="Google Shape;398;p51"/>
          <p:cNvSpPr/>
          <p:nvPr/>
        </p:nvSpPr>
        <p:spPr>
          <a:xfrm>
            <a:off x="2379225" y="0"/>
            <a:ext cx="5395200" cy="5143500"/>
          </a:xfrm>
          <a:prstGeom prst="rect">
            <a:avLst/>
          </a:prstGeom>
          <a:gradFill>
            <a:gsLst>
              <a:gs pos="0">
                <a:srgbClr val="FFFAED"/>
              </a:gs>
              <a:gs pos="37000">
                <a:srgbClr val="FFFAED"/>
              </a:gs>
              <a:gs pos="100000">
                <a:srgbClr val="FFFAED">
                  <a:alpha val="0"/>
                </a:srgbClr>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9" name="Google Shape;399;p51"/>
          <p:cNvPicPr preferRelativeResize="0"/>
          <p:nvPr/>
        </p:nvPicPr>
        <p:blipFill rotWithShape="1">
          <a:blip r:embed="rId3">
            <a:alphaModFix/>
          </a:blip>
          <a:srcRect b="-173" l="-1931" r="-3598" t="-8462"/>
          <a:stretch/>
        </p:blipFill>
        <p:spPr>
          <a:xfrm>
            <a:off x="0" y="0"/>
            <a:ext cx="4835775" cy="5143501"/>
          </a:xfrm>
          <a:prstGeom prst="rect">
            <a:avLst/>
          </a:prstGeom>
          <a:noFill/>
          <a:ln>
            <a:noFill/>
          </a:ln>
        </p:spPr>
      </p:pic>
      <p:pic>
        <p:nvPicPr>
          <p:cNvPr id="400" name="Google Shape;400;p51"/>
          <p:cNvPicPr preferRelativeResize="0"/>
          <p:nvPr/>
        </p:nvPicPr>
        <p:blipFill rotWithShape="1">
          <a:blip r:embed="rId4">
            <a:alphaModFix/>
          </a:blip>
          <a:srcRect b="0" l="0" r="0" t="27682"/>
          <a:stretch/>
        </p:blipFill>
        <p:spPr>
          <a:xfrm>
            <a:off x="314325" y="0"/>
            <a:ext cx="4567923" cy="3711073"/>
          </a:xfrm>
          <a:prstGeom prst="rect">
            <a:avLst/>
          </a:prstGeom>
          <a:noFill/>
          <a:ln>
            <a:noFill/>
          </a:ln>
        </p:spPr>
      </p:pic>
      <p:pic>
        <p:nvPicPr>
          <p:cNvPr id="401" name="Google Shape;401;p51"/>
          <p:cNvPicPr preferRelativeResize="0"/>
          <p:nvPr/>
        </p:nvPicPr>
        <p:blipFill rotWithShape="1">
          <a:blip r:embed="rId3">
            <a:alphaModFix/>
          </a:blip>
          <a:srcRect b="-173" l="54400" r="-3596" t="-8462"/>
          <a:stretch/>
        </p:blipFill>
        <p:spPr>
          <a:xfrm>
            <a:off x="2581400" y="0"/>
            <a:ext cx="2254375" cy="5143501"/>
          </a:xfrm>
          <a:prstGeom prst="rect">
            <a:avLst/>
          </a:prstGeom>
          <a:noFill/>
          <a:ln>
            <a:noFill/>
          </a:ln>
        </p:spPr>
      </p:pic>
      <p:pic>
        <p:nvPicPr>
          <p:cNvPr id="402" name="Google Shape;402;p51"/>
          <p:cNvPicPr preferRelativeResize="0"/>
          <p:nvPr/>
        </p:nvPicPr>
        <p:blipFill rotWithShape="1">
          <a:blip r:embed="rId3">
            <a:alphaModFix/>
          </a:blip>
          <a:srcRect b="62267" l="37151" r="-3601" t="-8463"/>
          <a:stretch/>
        </p:blipFill>
        <p:spPr>
          <a:xfrm>
            <a:off x="1790825" y="0"/>
            <a:ext cx="3044951" cy="2187150"/>
          </a:xfrm>
          <a:prstGeom prst="rect">
            <a:avLst/>
          </a:prstGeom>
          <a:noFill/>
          <a:ln>
            <a:noFill/>
          </a:ln>
        </p:spPr>
      </p:pic>
      <p:sp>
        <p:nvSpPr>
          <p:cNvPr id="403" name="Google Shape;403;p51"/>
          <p:cNvSpPr txBox="1"/>
          <p:nvPr>
            <p:ph type="title"/>
          </p:nvPr>
        </p:nvSpPr>
        <p:spPr>
          <a:xfrm>
            <a:off x="4588550" y="1412650"/>
            <a:ext cx="3757500" cy="1843200"/>
          </a:xfrm>
          <a:prstGeom prst="rect">
            <a:avLst/>
          </a:prstGeom>
        </p:spPr>
        <p:txBody>
          <a:bodyPr anchorCtr="0" anchor="b" bIns="0" lIns="0" spcFirstLastPara="1" rIns="0" wrap="square" tIns="0">
            <a:noAutofit/>
          </a:bodyPr>
          <a:lstStyle>
            <a:lvl1pPr lvl="0" algn="r">
              <a:lnSpc>
                <a:spcPct val="80000"/>
              </a:lnSpc>
              <a:spcBef>
                <a:spcPts val="0"/>
              </a:spcBef>
              <a:spcAft>
                <a:spcPts val="0"/>
              </a:spcAft>
              <a:buClr>
                <a:schemeClr val="lt2"/>
              </a:buClr>
              <a:buSzPts val="3600"/>
              <a:buNone/>
              <a:defRPr sz="3600">
                <a:solidFill>
                  <a:schemeClr val="lt2"/>
                </a:solidFill>
              </a:defRPr>
            </a:lvl1pPr>
            <a:lvl2pPr lvl="1" algn="r">
              <a:spcBef>
                <a:spcPts val="0"/>
              </a:spcBef>
              <a:spcAft>
                <a:spcPts val="0"/>
              </a:spcAft>
              <a:buClr>
                <a:schemeClr val="lt2"/>
              </a:buClr>
              <a:buSzPts val="4800"/>
              <a:buNone/>
              <a:defRPr b="1" sz="4800">
                <a:solidFill>
                  <a:schemeClr val="lt2"/>
                </a:solidFill>
              </a:defRPr>
            </a:lvl2pPr>
            <a:lvl3pPr lvl="2" algn="r">
              <a:spcBef>
                <a:spcPts val="0"/>
              </a:spcBef>
              <a:spcAft>
                <a:spcPts val="0"/>
              </a:spcAft>
              <a:buClr>
                <a:schemeClr val="lt2"/>
              </a:buClr>
              <a:buSzPts val="4800"/>
              <a:buNone/>
              <a:defRPr b="1" sz="4800">
                <a:solidFill>
                  <a:schemeClr val="lt2"/>
                </a:solidFill>
              </a:defRPr>
            </a:lvl3pPr>
            <a:lvl4pPr lvl="3" algn="r">
              <a:spcBef>
                <a:spcPts val="0"/>
              </a:spcBef>
              <a:spcAft>
                <a:spcPts val="0"/>
              </a:spcAft>
              <a:buClr>
                <a:schemeClr val="lt2"/>
              </a:buClr>
              <a:buSzPts val="4800"/>
              <a:buNone/>
              <a:defRPr b="1" sz="4800">
                <a:solidFill>
                  <a:schemeClr val="lt2"/>
                </a:solidFill>
              </a:defRPr>
            </a:lvl4pPr>
            <a:lvl5pPr lvl="4" algn="r">
              <a:spcBef>
                <a:spcPts val="0"/>
              </a:spcBef>
              <a:spcAft>
                <a:spcPts val="0"/>
              </a:spcAft>
              <a:buClr>
                <a:schemeClr val="lt2"/>
              </a:buClr>
              <a:buSzPts val="4800"/>
              <a:buNone/>
              <a:defRPr b="1" sz="4800">
                <a:solidFill>
                  <a:schemeClr val="lt2"/>
                </a:solidFill>
              </a:defRPr>
            </a:lvl5pPr>
            <a:lvl6pPr lvl="5" algn="r">
              <a:spcBef>
                <a:spcPts val="0"/>
              </a:spcBef>
              <a:spcAft>
                <a:spcPts val="0"/>
              </a:spcAft>
              <a:buClr>
                <a:schemeClr val="lt2"/>
              </a:buClr>
              <a:buSzPts val="4800"/>
              <a:buNone/>
              <a:defRPr b="1" sz="4800">
                <a:solidFill>
                  <a:schemeClr val="lt2"/>
                </a:solidFill>
              </a:defRPr>
            </a:lvl6pPr>
            <a:lvl7pPr lvl="6" algn="r">
              <a:spcBef>
                <a:spcPts val="0"/>
              </a:spcBef>
              <a:spcAft>
                <a:spcPts val="0"/>
              </a:spcAft>
              <a:buClr>
                <a:schemeClr val="lt2"/>
              </a:buClr>
              <a:buSzPts val="4800"/>
              <a:buNone/>
              <a:defRPr b="1" sz="4800">
                <a:solidFill>
                  <a:schemeClr val="lt2"/>
                </a:solidFill>
              </a:defRPr>
            </a:lvl7pPr>
            <a:lvl8pPr lvl="7" algn="r">
              <a:spcBef>
                <a:spcPts val="0"/>
              </a:spcBef>
              <a:spcAft>
                <a:spcPts val="0"/>
              </a:spcAft>
              <a:buClr>
                <a:schemeClr val="lt2"/>
              </a:buClr>
              <a:buSzPts val="4800"/>
              <a:buNone/>
              <a:defRPr b="1" sz="4800">
                <a:solidFill>
                  <a:schemeClr val="lt2"/>
                </a:solidFill>
              </a:defRPr>
            </a:lvl8pPr>
            <a:lvl9pPr lvl="8" algn="r">
              <a:spcBef>
                <a:spcPts val="0"/>
              </a:spcBef>
              <a:spcAft>
                <a:spcPts val="0"/>
              </a:spcAft>
              <a:buClr>
                <a:schemeClr val="lt2"/>
              </a:buClr>
              <a:buSzPts val="4800"/>
              <a:buNone/>
              <a:defRPr b="1" sz="4800">
                <a:solidFill>
                  <a:schemeClr val="lt2"/>
                </a:solidFill>
              </a:defRPr>
            </a:lvl9pPr>
          </a:lstStyle>
          <a:p/>
        </p:txBody>
      </p:sp>
      <p:pic>
        <p:nvPicPr>
          <p:cNvPr id="404" name="Google Shape;404;p51"/>
          <p:cNvPicPr preferRelativeResize="0"/>
          <p:nvPr/>
        </p:nvPicPr>
        <p:blipFill>
          <a:blip r:embed="rId5">
            <a:alphaModFix/>
          </a:blip>
          <a:stretch>
            <a:fillRect/>
          </a:stretch>
        </p:blipFill>
        <p:spPr>
          <a:xfrm>
            <a:off x="6031450" y="428625"/>
            <a:ext cx="2314598" cy="17744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cSld name="TITLE_1">
    <p:spTree>
      <p:nvGrpSpPr>
        <p:cNvPr id="34" name="Shape 34"/>
        <p:cNvGrpSpPr/>
        <p:nvPr/>
      </p:nvGrpSpPr>
      <p:grpSpPr>
        <a:xfrm>
          <a:off x="0" y="0"/>
          <a:ext cx="0" cy="0"/>
          <a:chOff x="0" y="0"/>
          <a:chExt cx="0" cy="0"/>
        </a:xfrm>
      </p:grpSpPr>
      <p:sp>
        <p:nvSpPr>
          <p:cNvPr id="35" name="Google Shape;35;p6"/>
          <p:cNvSpPr/>
          <p:nvPr/>
        </p:nvSpPr>
        <p:spPr>
          <a:xfrm>
            <a:off x="0" y="0"/>
            <a:ext cx="2838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1">
  <p:cSld name="CUSTOM_2_1">
    <p:spTree>
      <p:nvGrpSpPr>
        <p:cNvPr id="405" name="Shape 405"/>
        <p:cNvGrpSpPr/>
        <p:nvPr/>
      </p:nvGrpSpPr>
      <p:grpSpPr>
        <a:xfrm>
          <a:off x="0" y="0"/>
          <a:ext cx="0" cy="0"/>
          <a:chOff x="0" y="0"/>
          <a:chExt cx="0" cy="0"/>
        </a:xfrm>
      </p:grpSpPr>
      <p:sp>
        <p:nvSpPr>
          <p:cNvPr id="406" name="Google Shape;406;p52"/>
          <p:cNvSpPr/>
          <p:nvPr/>
        </p:nvSpPr>
        <p:spPr>
          <a:xfrm>
            <a:off x="1762125" y="0"/>
            <a:ext cx="5096100" cy="5143500"/>
          </a:xfrm>
          <a:prstGeom prst="rect">
            <a:avLst/>
          </a:prstGeom>
          <a:gradFill>
            <a:gsLst>
              <a:gs pos="0">
                <a:srgbClr val="FFFAED"/>
              </a:gs>
              <a:gs pos="100000">
                <a:srgbClr val="FFFAED">
                  <a:alpha val="0"/>
                </a:srgbClr>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7" name="Google Shape;407;p52"/>
          <p:cNvPicPr preferRelativeResize="0"/>
          <p:nvPr/>
        </p:nvPicPr>
        <p:blipFill rotWithShape="1">
          <a:blip r:embed="rId2">
            <a:alphaModFix/>
          </a:blip>
          <a:srcRect b="0" l="24998" r="0" t="0"/>
          <a:stretch/>
        </p:blipFill>
        <p:spPr>
          <a:xfrm>
            <a:off x="0" y="0"/>
            <a:ext cx="6858226" cy="5143500"/>
          </a:xfrm>
          <a:prstGeom prst="rect">
            <a:avLst/>
          </a:prstGeom>
          <a:noFill/>
          <a:ln>
            <a:noFill/>
          </a:ln>
        </p:spPr>
      </p:pic>
      <p:sp>
        <p:nvSpPr>
          <p:cNvPr id="408" name="Google Shape;408;p52"/>
          <p:cNvSpPr/>
          <p:nvPr/>
        </p:nvSpPr>
        <p:spPr>
          <a:xfrm>
            <a:off x="2379225" y="0"/>
            <a:ext cx="5395200" cy="5143500"/>
          </a:xfrm>
          <a:prstGeom prst="rect">
            <a:avLst/>
          </a:prstGeom>
          <a:gradFill>
            <a:gsLst>
              <a:gs pos="0">
                <a:srgbClr val="FFFAED"/>
              </a:gs>
              <a:gs pos="37000">
                <a:srgbClr val="FFFAED"/>
              </a:gs>
              <a:gs pos="100000">
                <a:srgbClr val="FFFAED">
                  <a:alpha val="0"/>
                </a:srgbClr>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9" name="Google Shape;409;p52"/>
          <p:cNvPicPr preferRelativeResize="0"/>
          <p:nvPr/>
        </p:nvPicPr>
        <p:blipFill rotWithShape="1">
          <a:blip r:embed="rId3">
            <a:alphaModFix/>
          </a:blip>
          <a:srcRect b="0" l="30877" r="27141" t="23312"/>
          <a:stretch/>
        </p:blipFill>
        <p:spPr>
          <a:xfrm>
            <a:off x="190500" y="1"/>
            <a:ext cx="3933826" cy="4041951"/>
          </a:xfrm>
          <a:prstGeom prst="rect">
            <a:avLst/>
          </a:prstGeom>
          <a:noFill/>
          <a:ln>
            <a:noFill/>
          </a:ln>
        </p:spPr>
      </p:pic>
      <p:pic>
        <p:nvPicPr>
          <p:cNvPr id="410" name="Google Shape;410;p52"/>
          <p:cNvPicPr preferRelativeResize="0"/>
          <p:nvPr/>
        </p:nvPicPr>
        <p:blipFill rotWithShape="1">
          <a:blip r:embed="rId4">
            <a:alphaModFix/>
          </a:blip>
          <a:srcRect b="73037" l="0" r="0" t="-2669"/>
          <a:stretch/>
        </p:blipFill>
        <p:spPr>
          <a:xfrm>
            <a:off x="1249300" y="857250"/>
            <a:ext cx="2118150" cy="1162049"/>
          </a:xfrm>
          <a:prstGeom prst="rect">
            <a:avLst/>
          </a:prstGeom>
          <a:noFill/>
          <a:ln>
            <a:noFill/>
          </a:ln>
        </p:spPr>
      </p:pic>
      <p:pic>
        <p:nvPicPr>
          <p:cNvPr id="411" name="Google Shape;411;p52"/>
          <p:cNvPicPr preferRelativeResize="0"/>
          <p:nvPr/>
        </p:nvPicPr>
        <p:blipFill>
          <a:blip r:embed="rId5">
            <a:alphaModFix/>
          </a:blip>
          <a:stretch>
            <a:fillRect/>
          </a:stretch>
        </p:blipFill>
        <p:spPr>
          <a:xfrm>
            <a:off x="1838350" y="2801400"/>
            <a:ext cx="1243000" cy="702550"/>
          </a:xfrm>
          <a:prstGeom prst="rect">
            <a:avLst/>
          </a:prstGeom>
          <a:noFill/>
          <a:ln>
            <a:noFill/>
          </a:ln>
        </p:spPr>
      </p:pic>
      <p:sp>
        <p:nvSpPr>
          <p:cNvPr id="412" name="Google Shape;412;p52"/>
          <p:cNvSpPr txBox="1"/>
          <p:nvPr>
            <p:ph type="title"/>
          </p:nvPr>
        </p:nvSpPr>
        <p:spPr>
          <a:xfrm>
            <a:off x="4588550" y="1412650"/>
            <a:ext cx="3757500" cy="1843200"/>
          </a:xfrm>
          <a:prstGeom prst="rect">
            <a:avLst/>
          </a:prstGeom>
        </p:spPr>
        <p:txBody>
          <a:bodyPr anchorCtr="0" anchor="b" bIns="0" lIns="0" spcFirstLastPara="1" rIns="0" wrap="square" tIns="0">
            <a:noAutofit/>
          </a:bodyPr>
          <a:lstStyle>
            <a:lvl1pPr lvl="0" algn="r">
              <a:lnSpc>
                <a:spcPct val="80000"/>
              </a:lnSpc>
              <a:spcBef>
                <a:spcPts val="0"/>
              </a:spcBef>
              <a:spcAft>
                <a:spcPts val="0"/>
              </a:spcAft>
              <a:buClr>
                <a:schemeClr val="lt2"/>
              </a:buClr>
              <a:buSzPts val="3600"/>
              <a:buNone/>
              <a:defRPr sz="3600">
                <a:solidFill>
                  <a:schemeClr val="lt2"/>
                </a:solidFill>
              </a:defRPr>
            </a:lvl1pPr>
            <a:lvl2pPr lvl="1" algn="r">
              <a:spcBef>
                <a:spcPts val="0"/>
              </a:spcBef>
              <a:spcAft>
                <a:spcPts val="0"/>
              </a:spcAft>
              <a:buClr>
                <a:schemeClr val="lt2"/>
              </a:buClr>
              <a:buSzPts val="4800"/>
              <a:buNone/>
              <a:defRPr b="1" sz="4800">
                <a:solidFill>
                  <a:schemeClr val="lt2"/>
                </a:solidFill>
              </a:defRPr>
            </a:lvl2pPr>
            <a:lvl3pPr lvl="2" algn="r">
              <a:spcBef>
                <a:spcPts val="0"/>
              </a:spcBef>
              <a:spcAft>
                <a:spcPts val="0"/>
              </a:spcAft>
              <a:buClr>
                <a:schemeClr val="lt2"/>
              </a:buClr>
              <a:buSzPts val="4800"/>
              <a:buNone/>
              <a:defRPr b="1" sz="4800">
                <a:solidFill>
                  <a:schemeClr val="lt2"/>
                </a:solidFill>
              </a:defRPr>
            </a:lvl3pPr>
            <a:lvl4pPr lvl="3" algn="r">
              <a:spcBef>
                <a:spcPts val="0"/>
              </a:spcBef>
              <a:spcAft>
                <a:spcPts val="0"/>
              </a:spcAft>
              <a:buClr>
                <a:schemeClr val="lt2"/>
              </a:buClr>
              <a:buSzPts val="4800"/>
              <a:buNone/>
              <a:defRPr b="1" sz="4800">
                <a:solidFill>
                  <a:schemeClr val="lt2"/>
                </a:solidFill>
              </a:defRPr>
            </a:lvl4pPr>
            <a:lvl5pPr lvl="4" algn="r">
              <a:spcBef>
                <a:spcPts val="0"/>
              </a:spcBef>
              <a:spcAft>
                <a:spcPts val="0"/>
              </a:spcAft>
              <a:buClr>
                <a:schemeClr val="lt2"/>
              </a:buClr>
              <a:buSzPts val="4800"/>
              <a:buNone/>
              <a:defRPr b="1" sz="4800">
                <a:solidFill>
                  <a:schemeClr val="lt2"/>
                </a:solidFill>
              </a:defRPr>
            </a:lvl5pPr>
            <a:lvl6pPr lvl="5" algn="r">
              <a:spcBef>
                <a:spcPts val="0"/>
              </a:spcBef>
              <a:spcAft>
                <a:spcPts val="0"/>
              </a:spcAft>
              <a:buClr>
                <a:schemeClr val="lt2"/>
              </a:buClr>
              <a:buSzPts val="4800"/>
              <a:buNone/>
              <a:defRPr b="1" sz="4800">
                <a:solidFill>
                  <a:schemeClr val="lt2"/>
                </a:solidFill>
              </a:defRPr>
            </a:lvl6pPr>
            <a:lvl7pPr lvl="6" algn="r">
              <a:spcBef>
                <a:spcPts val="0"/>
              </a:spcBef>
              <a:spcAft>
                <a:spcPts val="0"/>
              </a:spcAft>
              <a:buClr>
                <a:schemeClr val="lt2"/>
              </a:buClr>
              <a:buSzPts val="4800"/>
              <a:buNone/>
              <a:defRPr b="1" sz="4800">
                <a:solidFill>
                  <a:schemeClr val="lt2"/>
                </a:solidFill>
              </a:defRPr>
            </a:lvl7pPr>
            <a:lvl8pPr lvl="7" algn="r">
              <a:spcBef>
                <a:spcPts val="0"/>
              </a:spcBef>
              <a:spcAft>
                <a:spcPts val="0"/>
              </a:spcAft>
              <a:buClr>
                <a:schemeClr val="lt2"/>
              </a:buClr>
              <a:buSzPts val="4800"/>
              <a:buNone/>
              <a:defRPr b="1" sz="4800">
                <a:solidFill>
                  <a:schemeClr val="lt2"/>
                </a:solidFill>
              </a:defRPr>
            </a:lvl8pPr>
            <a:lvl9pPr lvl="8" algn="r">
              <a:spcBef>
                <a:spcPts val="0"/>
              </a:spcBef>
              <a:spcAft>
                <a:spcPts val="0"/>
              </a:spcAft>
              <a:buClr>
                <a:schemeClr val="lt2"/>
              </a:buClr>
              <a:buSzPts val="4800"/>
              <a:buNone/>
              <a:defRPr b="1" sz="4800">
                <a:solidFill>
                  <a:schemeClr val="lt2"/>
                </a:solidFill>
              </a:defRPr>
            </a:lvl9pPr>
          </a:lstStyle>
          <a:p/>
        </p:txBody>
      </p:sp>
      <p:pic>
        <p:nvPicPr>
          <p:cNvPr id="413" name="Google Shape;413;p52"/>
          <p:cNvPicPr preferRelativeResize="0"/>
          <p:nvPr/>
        </p:nvPicPr>
        <p:blipFill>
          <a:blip r:embed="rId6">
            <a:alphaModFix/>
          </a:blip>
          <a:stretch>
            <a:fillRect/>
          </a:stretch>
        </p:blipFill>
        <p:spPr>
          <a:xfrm>
            <a:off x="6031450" y="428625"/>
            <a:ext cx="2314598" cy="17744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type="title">
  <p:cSld name="TITLE">
    <p:spTree>
      <p:nvGrpSpPr>
        <p:cNvPr id="414" name="Shape 414"/>
        <p:cNvGrpSpPr/>
        <p:nvPr/>
      </p:nvGrpSpPr>
      <p:grpSpPr>
        <a:xfrm>
          <a:off x="0" y="0"/>
          <a:ext cx="0" cy="0"/>
          <a:chOff x="0" y="0"/>
          <a:chExt cx="0" cy="0"/>
        </a:xfrm>
      </p:grpSpPr>
      <p:sp>
        <p:nvSpPr>
          <p:cNvPr id="415" name="Google Shape;415;p5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416" name="Google Shape;416;p53"/>
          <p:cNvSpPr txBox="1"/>
          <p:nvPr/>
        </p:nvSpPr>
        <p:spPr>
          <a:xfrm>
            <a:off x="3861000" y="276225"/>
            <a:ext cx="1422000" cy="3078600"/>
          </a:xfrm>
          <a:prstGeom prst="rect">
            <a:avLst/>
          </a:prstGeom>
          <a:noFill/>
          <a:ln>
            <a:noFill/>
          </a:ln>
        </p:spPr>
        <p:txBody>
          <a:bodyPr anchorCtr="0" anchor="b" bIns="0" lIns="0" spcFirstLastPara="1" rIns="0" wrap="square" tIns="0">
            <a:spAutoFit/>
          </a:bodyPr>
          <a:lstStyle/>
          <a:p>
            <a:pPr indent="0" lvl="0" marL="0" rtl="0" algn="ctr">
              <a:spcBef>
                <a:spcPts val="0"/>
              </a:spcBef>
              <a:spcAft>
                <a:spcPts val="0"/>
              </a:spcAft>
              <a:buNone/>
            </a:pPr>
            <a:r>
              <a:rPr b="1" lang="en" sz="20000">
                <a:solidFill>
                  <a:schemeClr val="dk2"/>
                </a:solidFill>
                <a:latin typeface="Inter"/>
                <a:ea typeface="Inter"/>
                <a:cs typeface="Inter"/>
                <a:sym typeface="Inter"/>
              </a:rPr>
              <a:t>“</a:t>
            </a:r>
            <a:endParaRPr b="1" sz="20000">
              <a:solidFill>
                <a:schemeClr val="dk2"/>
              </a:solidFill>
              <a:latin typeface="Inter"/>
              <a:ea typeface="Inter"/>
              <a:cs typeface="Inter"/>
              <a:sym typeface="Inter"/>
            </a:endParaRPr>
          </a:p>
        </p:txBody>
      </p:sp>
      <p:sp>
        <p:nvSpPr>
          <p:cNvPr id="417" name="Google Shape;417;p53"/>
          <p:cNvSpPr txBox="1"/>
          <p:nvPr/>
        </p:nvSpPr>
        <p:spPr>
          <a:xfrm>
            <a:off x="3861000" y="3095625"/>
            <a:ext cx="1422000" cy="3078600"/>
          </a:xfrm>
          <a:prstGeom prst="rect">
            <a:avLst/>
          </a:prstGeom>
          <a:noFill/>
          <a:ln>
            <a:noFill/>
          </a:ln>
        </p:spPr>
        <p:txBody>
          <a:bodyPr anchorCtr="0" anchor="b" bIns="0" lIns="0" spcFirstLastPara="1" rIns="0" wrap="square" tIns="0">
            <a:spAutoFit/>
          </a:bodyPr>
          <a:lstStyle/>
          <a:p>
            <a:pPr indent="0" lvl="0" marL="0" rtl="0" algn="ctr">
              <a:spcBef>
                <a:spcPts val="0"/>
              </a:spcBef>
              <a:spcAft>
                <a:spcPts val="0"/>
              </a:spcAft>
              <a:buNone/>
            </a:pPr>
            <a:r>
              <a:rPr b="1" lang="en" sz="20000">
                <a:solidFill>
                  <a:schemeClr val="dk2"/>
                </a:solidFill>
                <a:latin typeface="Inter"/>
                <a:ea typeface="Inter"/>
                <a:cs typeface="Inter"/>
                <a:sym typeface="Inter"/>
              </a:rPr>
              <a:t>”</a:t>
            </a:r>
            <a:endParaRPr b="1" sz="20000">
              <a:solidFill>
                <a:schemeClr val="dk2"/>
              </a:solidFill>
              <a:latin typeface="Inter"/>
              <a:ea typeface="Inter"/>
              <a:cs typeface="Inter"/>
              <a:sym typeface="Inter"/>
            </a:endParaRPr>
          </a:p>
        </p:txBody>
      </p:sp>
      <p:sp>
        <p:nvSpPr>
          <p:cNvPr id="418" name="Google Shape;418;p53"/>
          <p:cNvSpPr txBox="1"/>
          <p:nvPr>
            <p:ph type="title"/>
          </p:nvPr>
        </p:nvSpPr>
        <p:spPr>
          <a:xfrm>
            <a:off x="428625" y="1600200"/>
            <a:ext cx="8301300" cy="1590900"/>
          </a:xfrm>
          <a:prstGeom prst="rect">
            <a:avLst/>
          </a:prstGeom>
        </p:spPr>
        <p:txBody>
          <a:bodyPr anchorCtr="0" anchor="ctr" bIns="0" lIns="0" spcFirstLastPara="1" rIns="0" wrap="square" tIns="0">
            <a:noAutofit/>
          </a:bodyPr>
          <a:lstStyle>
            <a:lvl1pPr lvl="0" algn="ctr">
              <a:lnSpc>
                <a:spcPct val="100000"/>
              </a:lnSpc>
              <a:spcBef>
                <a:spcPts val="0"/>
              </a:spcBef>
              <a:spcAft>
                <a:spcPts val="0"/>
              </a:spcAft>
              <a:buClr>
                <a:schemeClr val="lt2"/>
              </a:buClr>
              <a:buSzPts val="2000"/>
              <a:buFont typeface="Inter SemiBold"/>
              <a:buNone/>
              <a:defRPr b="0" i="1" sz="2000">
                <a:solidFill>
                  <a:schemeClr val="lt2"/>
                </a:solidFill>
                <a:latin typeface="Inter SemiBold"/>
                <a:ea typeface="Inter SemiBold"/>
                <a:cs typeface="Inter SemiBold"/>
                <a:sym typeface="Inter SemiBold"/>
              </a:defRPr>
            </a:lvl1pPr>
            <a:lvl2pPr lvl="1" algn="ctr">
              <a:lnSpc>
                <a:spcPct val="100000"/>
              </a:lnSpc>
              <a:spcBef>
                <a:spcPts val="0"/>
              </a:spcBef>
              <a:spcAft>
                <a:spcPts val="0"/>
              </a:spcAft>
              <a:buClr>
                <a:schemeClr val="lt2"/>
              </a:buClr>
              <a:buSzPts val="4800"/>
              <a:buNone/>
              <a:defRPr b="1" i="1" sz="4800">
                <a:solidFill>
                  <a:schemeClr val="lt2"/>
                </a:solidFill>
              </a:defRPr>
            </a:lvl2pPr>
            <a:lvl3pPr lvl="2" algn="ctr">
              <a:lnSpc>
                <a:spcPct val="100000"/>
              </a:lnSpc>
              <a:spcBef>
                <a:spcPts val="0"/>
              </a:spcBef>
              <a:spcAft>
                <a:spcPts val="0"/>
              </a:spcAft>
              <a:buClr>
                <a:schemeClr val="lt2"/>
              </a:buClr>
              <a:buSzPts val="4800"/>
              <a:buNone/>
              <a:defRPr b="1" i="1" sz="4800">
                <a:solidFill>
                  <a:schemeClr val="lt2"/>
                </a:solidFill>
              </a:defRPr>
            </a:lvl3pPr>
            <a:lvl4pPr lvl="3" algn="ctr">
              <a:lnSpc>
                <a:spcPct val="100000"/>
              </a:lnSpc>
              <a:spcBef>
                <a:spcPts val="0"/>
              </a:spcBef>
              <a:spcAft>
                <a:spcPts val="0"/>
              </a:spcAft>
              <a:buClr>
                <a:schemeClr val="lt2"/>
              </a:buClr>
              <a:buSzPts val="4800"/>
              <a:buNone/>
              <a:defRPr b="1" i="1" sz="4800">
                <a:solidFill>
                  <a:schemeClr val="lt2"/>
                </a:solidFill>
              </a:defRPr>
            </a:lvl4pPr>
            <a:lvl5pPr lvl="4" algn="ctr">
              <a:lnSpc>
                <a:spcPct val="100000"/>
              </a:lnSpc>
              <a:spcBef>
                <a:spcPts val="0"/>
              </a:spcBef>
              <a:spcAft>
                <a:spcPts val="0"/>
              </a:spcAft>
              <a:buClr>
                <a:schemeClr val="lt2"/>
              </a:buClr>
              <a:buSzPts val="4800"/>
              <a:buNone/>
              <a:defRPr b="1" i="1" sz="4800">
                <a:solidFill>
                  <a:schemeClr val="lt2"/>
                </a:solidFill>
              </a:defRPr>
            </a:lvl5pPr>
            <a:lvl6pPr lvl="5" algn="ctr">
              <a:lnSpc>
                <a:spcPct val="100000"/>
              </a:lnSpc>
              <a:spcBef>
                <a:spcPts val="0"/>
              </a:spcBef>
              <a:spcAft>
                <a:spcPts val="0"/>
              </a:spcAft>
              <a:buClr>
                <a:schemeClr val="lt2"/>
              </a:buClr>
              <a:buSzPts val="4800"/>
              <a:buNone/>
              <a:defRPr b="1" i="1" sz="4800">
                <a:solidFill>
                  <a:schemeClr val="lt2"/>
                </a:solidFill>
              </a:defRPr>
            </a:lvl6pPr>
            <a:lvl7pPr lvl="6" algn="ctr">
              <a:lnSpc>
                <a:spcPct val="100000"/>
              </a:lnSpc>
              <a:spcBef>
                <a:spcPts val="0"/>
              </a:spcBef>
              <a:spcAft>
                <a:spcPts val="0"/>
              </a:spcAft>
              <a:buClr>
                <a:schemeClr val="lt2"/>
              </a:buClr>
              <a:buSzPts val="4800"/>
              <a:buNone/>
              <a:defRPr b="1" i="1" sz="4800">
                <a:solidFill>
                  <a:schemeClr val="lt2"/>
                </a:solidFill>
              </a:defRPr>
            </a:lvl7pPr>
            <a:lvl8pPr lvl="7" algn="ctr">
              <a:lnSpc>
                <a:spcPct val="100000"/>
              </a:lnSpc>
              <a:spcBef>
                <a:spcPts val="0"/>
              </a:spcBef>
              <a:spcAft>
                <a:spcPts val="0"/>
              </a:spcAft>
              <a:buClr>
                <a:schemeClr val="lt2"/>
              </a:buClr>
              <a:buSzPts val="4800"/>
              <a:buNone/>
              <a:defRPr b="1" i="1" sz="4800">
                <a:solidFill>
                  <a:schemeClr val="lt2"/>
                </a:solidFill>
              </a:defRPr>
            </a:lvl8pPr>
            <a:lvl9pPr lvl="8" algn="ctr">
              <a:lnSpc>
                <a:spcPct val="100000"/>
              </a:lnSpc>
              <a:spcBef>
                <a:spcPts val="0"/>
              </a:spcBef>
              <a:spcAft>
                <a:spcPts val="0"/>
              </a:spcAft>
              <a:buClr>
                <a:schemeClr val="lt2"/>
              </a:buClr>
              <a:buSzPts val="4800"/>
              <a:buNone/>
              <a:defRPr b="1" i="1" sz="4800">
                <a:solidFill>
                  <a:schemeClr val="lt2"/>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2">
  <p:cSld name="TITLE_3">
    <p:spTree>
      <p:nvGrpSpPr>
        <p:cNvPr id="419" name="Shape 419"/>
        <p:cNvGrpSpPr/>
        <p:nvPr/>
      </p:nvGrpSpPr>
      <p:grpSpPr>
        <a:xfrm>
          <a:off x="0" y="0"/>
          <a:ext cx="0" cy="0"/>
          <a:chOff x="0" y="0"/>
          <a:chExt cx="0" cy="0"/>
        </a:xfrm>
      </p:grpSpPr>
      <p:sp>
        <p:nvSpPr>
          <p:cNvPr id="420" name="Google Shape;420;p5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cSld name="TITLE_1">
    <p:spTree>
      <p:nvGrpSpPr>
        <p:cNvPr id="421" name="Shape 421"/>
        <p:cNvGrpSpPr/>
        <p:nvPr/>
      </p:nvGrpSpPr>
      <p:grpSpPr>
        <a:xfrm>
          <a:off x="0" y="0"/>
          <a:ext cx="0" cy="0"/>
          <a:chOff x="0" y="0"/>
          <a:chExt cx="0" cy="0"/>
        </a:xfrm>
      </p:grpSpPr>
      <p:sp>
        <p:nvSpPr>
          <p:cNvPr id="422" name="Google Shape;422;p55"/>
          <p:cNvSpPr/>
          <p:nvPr/>
        </p:nvSpPr>
        <p:spPr>
          <a:xfrm>
            <a:off x="0" y="0"/>
            <a:ext cx="2838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p:cSld name="TITLE_1_2_1">
    <p:spTree>
      <p:nvGrpSpPr>
        <p:cNvPr id="424" name="Shape 424"/>
        <p:cNvGrpSpPr/>
        <p:nvPr/>
      </p:nvGrpSpPr>
      <p:grpSpPr>
        <a:xfrm>
          <a:off x="0" y="0"/>
          <a:ext cx="0" cy="0"/>
          <a:chOff x="0" y="0"/>
          <a:chExt cx="0" cy="0"/>
        </a:xfrm>
      </p:grpSpPr>
      <p:pic>
        <p:nvPicPr>
          <p:cNvPr id="425" name="Google Shape;425;p56"/>
          <p:cNvPicPr preferRelativeResize="0"/>
          <p:nvPr/>
        </p:nvPicPr>
        <p:blipFill>
          <a:blip r:embed="rId2">
            <a:alphaModFix/>
          </a:blip>
          <a:stretch>
            <a:fillRect/>
          </a:stretch>
        </p:blipFill>
        <p:spPr>
          <a:xfrm>
            <a:off x="1003550" y="1152525"/>
            <a:ext cx="2033726" cy="3796777"/>
          </a:xfrm>
          <a:prstGeom prst="rect">
            <a:avLst/>
          </a:prstGeom>
          <a:noFill/>
          <a:ln>
            <a:noFill/>
          </a:ln>
        </p:spPr>
      </p:pic>
      <p:sp>
        <p:nvSpPr>
          <p:cNvPr id="426" name="Google Shape;426;p5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427" name="Google Shape;427;p56"/>
          <p:cNvSpPr/>
          <p:nvPr>
            <p:ph idx="2" type="pic"/>
          </p:nvPr>
        </p:nvSpPr>
        <p:spPr>
          <a:xfrm>
            <a:off x="1263825" y="1406955"/>
            <a:ext cx="1513200" cy="3288000"/>
          </a:xfrm>
          <a:prstGeom prst="roundRect">
            <a:avLst>
              <a:gd fmla="val 12012" name="adj"/>
            </a:avLst>
          </a:prstGeom>
          <a:noFill/>
          <a:ln>
            <a:noFill/>
          </a:ln>
        </p:spPr>
      </p:sp>
      <p:sp>
        <p:nvSpPr>
          <p:cNvPr id="428" name="Google Shape;428;p56"/>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29" name="Google Shape;429;p56"/>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30" name="Google Shape;430;p56"/>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31" name="Google Shape;431;p56"/>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2">
  <p:cSld name="TITLE_1_2_1_2">
    <p:spTree>
      <p:nvGrpSpPr>
        <p:cNvPr id="432" name="Shape 432"/>
        <p:cNvGrpSpPr/>
        <p:nvPr/>
      </p:nvGrpSpPr>
      <p:grpSpPr>
        <a:xfrm>
          <a:off x="0" y="0"/>
          <a:ext cx="0" cy="0"/>
          <a:chOff x="0" y="0"/>
          <a:chExt cx="0" cy="0"/>
        </a:xfrm>
      </p:grpSpPr>
      <p:sp>
        <p:nvSpPr>
          <p:cNvPr id="433" name="Google Shape;433;p5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434" name="Google Shape;434;p57"/>
          <p:cNvPicPr preferRelativeResize="0"/>
          <p:nvPr/>
        </p:nvPicPr>
        <p:blipFill>
          <a:blip r:embed="rId2">
            <a:alphaModFix/>
          </a:blip>
          <a:stretch>
            <a:fillRect/>
          </a:stretch>
        </p:blipFill>
        <p:spPr>
          <a:xfrm>
            <a:off x="1026450" y="1131925"/>
            <a:ext cx="2012024" cy="3804826"/>
          </a:xfrm>
          <a:prstGeom prst="rect">
            <a:avLst/>
          </a:prstGeom>
          <a:noFill/>
          <a:ln>
            <a:noFill/>
          </a:ln>
        </p:spPr>
      </p:pic>
      <p:sp>
        <p:nvSpPr>
          <p:cNvPr id="435" name="Google Shape;435;p57"/>
          <p:cNvSpPr/>
          <p:nvPr>
            <p:ph idx="2" type="pic"/>
          </p:nvPr>
        </p:nvSpPr>
        <p:spPr>
          <a:xfrm>
            <a:off x="1295726" y="1405302"/>
            <a:ext cx="1473600" cy="3273300"/>
          </a:xfrm>
          <a:prstGeom prst="roundRect">
            <a:avLst>
              <a:gd fmla="val 8627" name="adj"/>
            </a:avLst>
          </a:prstGeom>
          <a:noFill/>
          <a:ln>
            <a:noFill/>
          </a:ln>
        </p:spPr>
      </p:sp>
      <p:sp>
        <p:nvSpPr>
          <p:cNvPr id="436" name="Google Shape;436;p57"/>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37" name="Google Shape;437;p57"/>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38" name="Google Shape;438;p57"/>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39" name="Google Shape;439;p57"/>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2 1">
  <p:cSld name="TITLE_1_2_1_2_1">
    <p:spTree>
      <p:nvGrpSpPr>
        <p:cNvPr id="440" name="Shape 440"/>
        <p:cNvGrpSpPr/>
        <p:nvPr/>
      </p:nvGrpSpPr>
      <p:grpSpPr>
        <a:xfrm>
          <a:off x="0" y="0"/>
          <a:ext cx="0" cy="0"/>
          <a:chOff x="0" y="0"/>
          <a:chExt cx="0" cy="0"/>
        </a:xfrm>
      </p:grpSpPr>
      <p:sp>
        <p:nvSpPr>
          <p:cNvPr id="441" name="Google Shape;441;p5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442" name="Google Shape;442;p58"/>
          <p:cNvPicPr preferRelativeResize="0"/>
          <p:nvPr/>
        </p:nvPicPr>
        <p:blipFill>
          <a:blip r:embed="rId2">
            <a:alphaModFix/>
          </a:blip>
          <a:stretch>
            <a:fillRect/>
          </a:stretch>
        </p:blipFill>
        <p:spPr>
          <a:xfrm>
            <a:off x="-1334100" y="1074300"/>
            <a:ext cx="5884677" cy="3640576"/>
          </a:xfrm>
          <a:prstGeom prst="rect">
            <a:avLst/>
          </a:prstGeom>
          <a:noFill/>
          <a:ln>
            <a:noFill/>
          </a:ln>
        </p:spPr>
      </p:pic>
      <p:sp>
        <p:nvSpPr>
          <p:cNvPr id="443" name="Google Shape;443;p58"/>
          <p:cNvSpPr/>
          <p:nvPr>
            <p:ph idx="2" type="pic"/>
          </p:nvPr>
        </p:nvSpPr>
        <p:spPr>
          <a:xfrm>
            <a:off x="-623319" y="1507920"/>
            <a:ext cx="4463100" cy="2773200"/>
          </a:xfrm>
          <a:prstGeom prst="roundRect">
            <a:avLst>
              <a:gd fmla="val 0" name="adj"/>
            </a:avLst>
          </a:prstGeom>
          <a:noFill/>
          <a:ln>
            <a:noFill/>
          </a:ln>
        </p:spPr>
      </p:sp>
      <p:sp>
        <p:nvSpPr>
          <p:cNvPr id="444" name="Google Shape;444;p58"/>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45" name="Google Shape;445;p58"/>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46" name="Google Shape;446;p58"/>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47" name="Google Shape;447;p58"/>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2 1 2">
  <p:cSld name="TITLE_1_2_1_2_1_2">
    <p:spTree>
      <p:nvGrpSpPr>
        <p:cNvPr id="448" name="Shape 448"/>
        <p:cNvGrpSpPr/>
        <p:nvPr/>
      </p:nvGrpSpPr>
      <p:grpSpPr>
        <a:xfrm>
          <a:off x="0" y="0"/>
          <a:ext cx="0" cy="0"/>
          <a:chOff x="0" y="0"/>
          <a:chExt cx="0" cy="0"/>
        </a:xfrm>
      </p:grpSpPr>
      <p:sp>
        <p:nvSpPr>
          <p:cNvPr id="449" name="Google Shape;449;p5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450" name="Google Shape;450;p59"/>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51" name="Google Shape;451;p59"/>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52" name="Google Shape;452;p59"/>
          <p:cNvPicPr preferRelativeResize="0"/>
          <p:nvPr/>
        </p:nvPicPr>
        <p:blipFill>
          <a:blip r:embed="rId2">
            <a:alphaModFix/>
          </a:blip>
          <a:stretch>
            <a:fillRect/>
          </a:stretch>
        </p:blipFill>
        <p:spPr>
          <a:xfrm>
            <a:off x="4580925" y="1074300"/>
            <a:ext cx="5884677" cy="3640576"/>
          </a:xfrm>
          <a:prstGeom prst="rect">
            <a:avLst/>
          </a:prstGeom>
          <a:noFill/>
          <a:ln>
            <a:noFill/>
          </a:ln>
        </p:spPr>
      </p:pic>
      <p:sp>
        <p:nvSpPr>
          <p:cNvPr id="453" name="Google Shape;453;p59"/>
          <p:cNvSpPr/>
          <p:nvPr>
            <p:ph idx="2" type="pic"/>
          </p:nvPr>
        </p:nvSpPr>
        <p:spPr>
          <a:xfrm>
            <a:off x="5291706" y="1507920"/>
            <a:ext cx="4463100" cy="2773200"/>
          </a:xfrm>
          <a:prstGeom prst="roundRect">
            <a:avLst>
              <a:gd fmla="val 0" name="adj"/>
            </a:avLst>
          </a:prstGeom>
          <a:noFill/>
          <a:ln>
            <a:noFill/>
          </a:ln>
        </p:spPr>
      </p:sp>
      <p:pic>
        <p:nvPicPr>
          <p:cNvPr id="454" name="Google Shape;454;p59"/>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55" name="Google Shape;455;p59"/>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1">
  <p:cSld name="TITLE_1_2_1_1">
    <p:spTree>
      <p:nvGrpSpPr>
        <p:cNvPr id="456" name="Shape 456"/>
        <p:cNvGrpSpPr/>
        <p:nvPr/>
      </p:nvGrpSpPr>
      <p:grpSpPr>
        <a:xfrm>
          <a:off x="0" y="0"/>
          <a:ext cx="0" cy="0"/>
          <a:chOff x="0" y="0"/>
          <a:chExt cx="0" cy="0"/>
        </a:xfrm>
      </p:grpSpPr>
      <p:sp>
        <p:nvSpPr>
          <p:cNvPr id="457" name="Google Shape;457;p6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458" name="Google Shape;458;p60"/>
          <p:cNvPicPr preferRelativeResize="0"/>
          <p:nvPr/>
        </p:nvPicPr>
        <p:blipFill>
          <a:blip r:embed="rId2">
            <a:alphaModFix/>
          </a:blip>
          <a:stretch>
            <a:fillRect/>
          </a:stretch>
        </p:blipFill>
        <p:spPr>
          <a:xfrm>
            <a:off x="6070850" y="1152525"/>
            <a:ext cx="2033726" cy="3796777"/>
          </a:xfrm>
          <a:prstGeom prst="rect">
            <a:avLst/>
          </a:prstGeom>
          <a:noFill/>
          <a:ln>
            <a:noFill/>
          </a:ln>
        </p:spPr>
      </p:pic>
      <p:sp>
        <p:nvSpPr>
          <p:cNvPr id="459" name="Google Shape;459;p60"/>
          <p:cNvSpPr/>
          <p:nvPr>
            <p:ph idx="2" type="pic"/>
          </p:nvPr>
        </p:nvSpPr>
        <p:spPr>
          <a:xfrm>
            <a:off x="6331125" y="1406955"/>
            <a:ext cx="1513200" cy="3288000"/>
          </a:xfrm>
          <a:prstGeom prst="roundRect">
            <a:avLst>
              <a:gd fmla="val 12012" name="adj"/>
            </a:avLst>
          </a:prstGeom>
          <a:noFill/>
          <a:ln>
            <a:noFill/>
          </a:ln>
        </p:spPr>
      </p:sp>
      <p:sp>
        <p:nvSpPr>
          <p:cNvPr id="460" name="Google Shape;460;p60"/>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61" name="Google Shape;461;p60"/>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62" name="Google Shape;462;p60"/>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63" name="Google Shape;463;p60"/>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1 1">
  <p:cSld name="TITLE_1_2_1_1_1">
    <p:spTree>
      <p:nvGrpSpPr>
        <p:cNvPr id="464" name="Shape 464"/>
        <p:cNvGrpSpPr/>
        <p:nvPr/>
      </p:nvGrpSpPr>
      <p:grpSpPr>
        <a:xfrm>
          <a:off x="0" y="0"/>
          <a:ext cx="0" cy="0"/>
          <a:chOff x="0" y="0"/>
          <a:chExt cx="0" cy="0"/>
        </a:xfrm>
      </p:grpSpPr>
      <p:sp>
        <p:nvSpPr>
          <p:cNvPr id="465" name="Google Shape;465;p6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466" name="Google Shape;466;p61"/>
          <p:cNvPicPr preferRelativeResize="0"/>
          <p:nvPr/>
        </p:nvPicPr>
        <p:blipFill>
          <a:blip r:embed="rId2">
            <a:alphaModFix/>
          </a:blip>
          <a:stretch>
            <a:fillRect/>
          </a:stretch>
        </p:blipFill>
        <p:spPr>
          <a:xfrm>
            <a:off x="6081700" y="1131925"/>
            <a:ext cx="2012024" cy="3804826"/>
          </a:xfrm>
          <a:prstGeom prst="rect">
            <a:avLst/>
          </a:prstGeom>
          <a:noFill/>
          <a:ln>
            <a:noFill/>
          </a:ln>
        </p:spPr>
      </p:pic>
      <p:sp>
        <p:nvSpPr>
          <p:cNvPr id="467" name="Google Shape;467;p61"/>
          <p:cNvSpPr/>
          <p:nvPr>
            <p:ph idx="2" type="pic"/>
          </p:nvPr>
        </p:nvSpPr>
        <p:spPr>
          <a:xfrm>
            <a:off x="6350976" y="1405302"/>
            <a:ext cx="1473600" cy="3273300"/>
          </a:xfrm>
          <a:prstGeom prst="roundRect">
            <a:avLst>
              <a:gd fmla="val 8627" name="adj"/>
            </a:avLst>
          </a:prstGeom>
          <a:noFill/>
          <a:ln>
            <a:noFill/>
          </a:ln>
        </p:spPr>
      </p:sp>
      <p:sp>
        <p:nvSpPr>
          <p:cNvPr id="468" name="Google Shape;468;p61"/>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69" name="Google Shape;469;p61"/>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70" name="Google Shape;470;p61"/>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71" name="Google Shape;471;p61"/>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p:cSld name="TITLE_1_2_1">
    <p:spTree>
      <p:nvGrpSpPr>
        <p:cNvPr id="37"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a:off x="1003550" y="1152525"/>
            <a:ext cx="2033726" cy="3796777"/>
          </a:xfrm>
          <a:prstGeom prst="rect">
            <a:avLst/>
          </a:prstGeom>
          <a:noFill/>
          <a:ln>
            <a:noFill/>
          </a:ln>
        </p:spPr>
      </p:pic>
      <p:sp>
        <p:nvSpPr>
          <p:cNvPr id="39" name="Google Shape;39;p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40" name="Google Shape;40;p7"/>
          <p:cNvSpPr/>
          <p:nvPr>
            <p:ph idx="2" type="pic"/>
          </p:nvPr>
        </p:nvSpPr>
        <p:spPr>
          <a:xfrm>
            <a:off x="1263825" y="1406955"/>
            <a:ext cx="1513200" cy="3288000"/>
          </a:xfrm>
          <a:prstGeom prst="roundRect">
            <a:avLst>
              <a:gd fmla="val 12012" name="adj"/>
            </a:avLst>
          </a:prstGeom>
          <a:noFill/>
          <a:ln>
            <a:noFill/>
          </a:ln>
        </p:spPr>
      </p:sp>
      <p:sp>
        <p:nvSpPr>
          <p:cNvPr id="41" name="Google Shape;41;p7"/>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2" name="Google Shape;42;p7"/>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3" name="Google Shape;43;p7"/>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4" name="Google Shape;44;p7"/>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1">
  <p:cSld name="TITLE_1_1">
    <p:spTree>
      <p:nvGrpSpPr>
        <p:cNvPr id="472" name="Shape 472"/>
        <p:cNvGrpSpPr/>
        <p:nvPr/>
      </p:nvGrpSpPr>
      <p:grpSpPr>
        <a:xfrm>
          <a:off x="0" y="0"/>
          <a:ext cx="0" cy="0"/>
          <a:chOff x="0" y="0"/>
          <a:chExt cx="0" cy="0"/>
        </a:xfrm>
      </p:grpSpPr>
      <p:pic>
        <p:nvPicPr>
          <p:cNvPr id="473" name="Google Shape;473;p62"/>
          <p:cNvPicPr preferRelativeResize="0"/>
          <p:nvPr/>
        </p:nvPicPr>
        <p:blipFill>
          <a:blip r:embed="rId2">
            <a:alphaModFix/>
          </a:blip>
          <a:stretch>
            <a:fillRect/>
          </a:stretch>
        </p:blipFill>
        <p:spPr>
          <a:xfrm>
            <a:off x="3976273" y="2355175"/>
            <a:ext cx="1191449" cy="2224323"/>
          </a:xfrm>
          <a:prstGeom prst="rect">
            <a:avLst/>
          </a:prstGeom>
          <a:noFill/>
          <a:ln>
            <a:noFill/>
          </a:ln>
        </p:spPr>
      </p:pic>
      <p:pic>
        <p:nvPicPr>
          <p:cNvPr id="474" name="Google Shape;474;p62"/>
          <p:cNvPicPr preferRelativeResize="0"/>
          <p:nvPr/>
        </p:nvPicPr>
        <p:blipFill>
          <a:blip r:embed="rId2">
            <a:alphaModFix/>
          </a:blip>
          <a:stretch>
            <a:fillRect/>
          </a:stretch>
        </p:blipFill>
        <p:spPr>
          <a:xfrm>
            <a:off x="2409648" y="1908500"/>
            <a:ext cx="1191449" cy="2224323"/>
          </a:xfrm>
          <a:prstGeom prst="rect">
            <a:avLst/>
          </a:prstGeom>
          <a:noFill/>
          <a:ln>
            <a:noFill/>
          </a:ln>
        </p:spPr>
      </p:pic>
      <p:pic>
        <p:nvPicPr>
          <p:cNvPr id="475" name="Google Shape;475;p62"/>
          <p:cNvPicPr preferRelativeResize="0"/>
          <p:nvPr/>
        </p:nvPicPr>
        <p:blipFill>
          <a:blip r:embed="rId2">
            <a:alphaModFix/>
          </a:blip>
          <a:stretch>
            <a:fillRect/>
          </a:stretch>
        </p:blipFill>
        <p:spPr>
          <a:xfrm>
            <a:off x="5542898" y="1908500"/>
            <a:ext cx="1191449" cy="2224323"/>
          </a:xfrm>
          <a:prstGeom prst="rect">
            <a:avLst/>
          </a:prstGeom>
          <a:noFill/>
          <a:ln>
            <a:noFill/>
          </a:ln>
        </p:spPr>
      </p:pic>
      <p:pic>
        <p:nvPicPr>
          <p:cNvPr id="476" name="Google Shape;476;p62"/>
          <p:cNvPicPr preferRelativeResize="0"/>
          <p:nvPr/>
        </p:nvPicPr>
        <p:blipFill>
          <a:blip r:embed="rId2">
            <a:alphaModFix/>
          </a:blip>
          <a:stretch>
            <a:fillRect/>
          </a:stretch>
        </p:blipFill>
        <p:spPr>
          <a:xfrm>
            <a:off x="7109523" y="2355213"/>
            <a:ext cx="1191449" cy="2224323"/>
          </a:xfrm>
          <a:prstGeom prst="rect">
            <a:avLst/>
          </a:prstGeom>
          <a:noFill/>
          <a:ln>
            <a:noFill/>
          </a:ln>
        </p:spPr>
      </p:pic>
      <p:pic>
        <p:nvPicPr>
          <p:cNvPr id="477" name="Google Shape;477;p62"/>
          <p:cNvPicPr preferRelativeResize="0"/>
          <p:nvPr/>
        </p:nvPicPr>
        <p:blipFill>
          <a:blip r:embed="rId2">
            <a:alphaModFix/>
          </a:blip>
          <a:stretch>
            <a:fillRect/>
          </a:stretch>
        </p:blipFill>
        <p:spPr>
          <a:xfrm>
            <a:off x="843023" y="2355263"/>
            <a:ext cx="1191449" cy="2224323"/>
          </a:xfrm>
          <a:prstGeom prst="rect">
            <a:avLst/>
          </a:prstGeom>
          <a:noFill/>
          <a:ln>
            <a:noFill/>
          </a:ln>
        </p:spPr>
      </p:pic>
      <p:sp>
        <p:nvSpPr>
          <p:cNvPr id="478" name="Google Shape;478;p62"/>
          <p:cNvSpPr/>
          <p:nvPr>
            <p:ph idx="2" type="pic"/>
          </p:nvPr>
        </p:nvSpPr>
        <p:spPr>
          <a:xfrm>
            <a:off x="995504" y="2504319"/>
            <a:ext cx="886500" cy="1926300"/>
          </a:xfrm>
          <a:prstGeom prst="roundRect">
            <a:avLst>
              <a:gd fmla="val 12219" name="adj"/>
            </a:avLst>
          </a:prstGeom>
          <a:noFill/>
          <a:ln>
            <a:noFill/>
          </a:ln>
        </p:spPr>
      </p:sp>
      <p:sp>
        <p:nvSpPr>
          <p:cNvPr id="479" name="Google Shape;479;p6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480" name="Google Shape;480;p62"/>
          <p:cNvSpPr/>
          <p:nvPr>
            <p:ph idx="3" type="pic"/>
          </p:nvPr>
        </p:nvSpPr>
        <p:spPr>
          <a:xfrm>
            <a:off x="2562129" y="2057507"/>
            <a:ext cx="886500" cy="1926300"/>
          </a:xfrm>
          <a:prstGeom prst="roundRect">
            <a:avLst>
              <a:gd fmla="val 12219" name="adj"/>
            </a:avLst>
          </a:prstGeom>
          <a:noFill/>
          <a:ln>
            <a:noFill/>
          </a:ln>
        </p:spPr>
      </p:sp>
      <p:sp>
        <p:nvSpPr>
          <p:cNvPr id="481" name="Google Shape;481;p62"/>
          <p:cNvSpPr/>
          <p:nvPr>
            <p:ph idx="4" type="pic"/>
          </p:nvPr>
        </p:nvSpPr>
        <p:spPr>
          <a:xfrm>
            <a:off x="4128754" y="2504332"/>
            <a:ext cx="886500" cy="1926300"/>
          </a:xfrm>
          <a:prstGeom prst="roundRect">
            <a:avLst>
              <a:gd fmla="val 12219" name="adj"/>
            </a:avLst>
          </a:prstGeom>
          <a:noFill/>
          <a:ln>
            <a:noFill/>
          </a:ln>
        </p:spPr>
      </p:sp>
      <p:sp>
        <p:nvSpPr>
          <p:cNvPr id="482" name="Google Shape;482;p62"/>
          <p:cNvSpPr/>
          <p:nvPr>
            <p:ph idx="5" type="pic"/>
          </p:nvPr>
        </p:nvSpPr>
        <p:spPr>
          <a:xfrm>
            <a:off x="5695379" y="2057507"/>
            <a:ext cx="886500" cy="1926300"/>
          </a:xfrm>
          <a:prstGeom prst="roundRect">
            <a:avLst>
              <a:gd fmla="val 12219" name="adj"/>
            </a:avLst>
          </a:prstGeom>
          <a:noFill/>
          <a:ln>
            <a:noFill/>
          </a:ln>
        </p:spPr>
      </p:sp>
      <p:sp>
        <p:nvSpPr>
          <p:cNvPr id="483" name="Google Shape;483;p62"/>
          <p:cNvSpPr/>
          <p:nvPr>
            <p:ph idx="6" type="pic"/>
          </p:nvPr>
        </p:nvSpPr>
        <p:spPr>
          <a:xfrm>
            <a:off x="7262004" y="2504194"/>
            <a:ext cx="886500" cy="1926300"/>
          </a:xfrm>
          <a:prstGeom prst="roundRect">
            <a:avLst>
              <a:gd fmla="val 12219" name="adj"/>
            </a:avLst>
          </a:prstGeom>
          <a:noFill/>
          <a:ln>
            <a:noFill/>
          </a:ln>
        </p:spPr>
      </p:sp>
      <p:sp>
        <p:nvSpPr>
          <p:cNvPr id="484" name="Google Shape;484;p62"/>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85" name="Google Shape;485;p62"/>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86" name="Google Shape;486;p62"/>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87" name="Google Shape;487;p62"/>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1 1">
  <p:cSld name="TITLE_1_1_1">
    <p:spTree>
      <p:nvGrpSpPr>
        <p:cNvPr id="488" name="Shape 488"/>
        <p:cNvGrpSpPr/>
        <p:nvPr/>
      </p:nvGrpSpPr>
      <p:grpSpPr>
        <a:xfrm>
          <a:off x="0" y="0"/>
          <a:ext cx="0" cy="0"/>
          <a:chOff x="0" y="0"/>
          <a:chExt cx="0" cy="0"/>
        </a:xfrm>
      </p:grpSpPr>
      <p:pic>
        <p:nvPicPr>
          <p:cNvPr id="489" name="Google Shape;489;p63"/>
          <p:cNvPicPr preferRelativeResize="0"/>
          <p:nvPr/>
        </p:nvPicPr>
        <p:blipFill>
          <a:blip r:embed="rId2">
            <a:alphaModFix/>
          </a:blip>
          <a:stretch>
            <a:fillRect/>
          </a:stretch>
        </p:blipFill>
        <p:spPr>
          <a:xfrm>
            <a:off x="7109525" y="2345284"/>
            <a:ext cx="1191449" cy="2253102"/>
          </a:xfrm>
          <a:prstGeom prst="rect">
            <a:avLst/>
          </a:prstGeom>
          <a:noFill/>
          <a:ln>
            <a:noFill/>
          </a:ln>
        </p:spPr>
      </p:pic>
      <p:sp>
        <p:nvSpPr>
          <p:cNvPr id="490" name="Google Shape;490;p63"/>
          <p:cNvSpPr/>
          <p:nvPr>
            <p:ph idx="2" type="pic"/>
          </p:nvPr>
        </p:nvSpPr>
        <p:spPr>
          <a:xfrm>
            <a:off x="7268980" y="2507169"/>
            <a:ext cx="872700" cy="1938300"/>
          </a:xfrm>
          <a:prstGeom prst="roundRect">
            <a:avLst>
              <a:gd fmla="val 8627" name="adj"/>
            </a:avLst>
          </a:prstGeom>
          <a:noFill/>
          <a:ln>
            <a:noFill/>
          </a:ln>
        </p:spPr>
      </p:sp>
      <p:pic>
        <p:nvPicPr>
          <p:cNvPr id="491" name="Google Shape;491;p63"/>
          <p:cNvPicPr preferRelativeResize="0"/>
          <p:nvPr/>
        </p:nvPicPr>
        <p:blipFill>
          <a:blip r:embed="rId2">
            <a:alphaModFix/>
          </a:blip>
          <a:stretch>
            <a:fillRect/>
          </a:stretch>
        </p:blipFill>
        <p:spPr>
          <a:xfrm>
            <a:off x="3976275" y="2340784"/>
            <a:ext cx="1191449" cy="2253102"/>
          </a:xfrm>
          <a:prstGeom prst="rect">
            <a:avLst/>
          </a:prstGeom>
          <a:noFill/>
          <a:ln>
            <a:noFill/>
          </a:ln>
        </p:spPr>
      </p:pic>
      <p:sp>
        <p:nvSpPr>
          <p:cNvPr id="492" name="Google Shape;492;p63"/>
          <p:cNvSpPr/>
          <p:nvPr>
            <p:ph idx="3" type="pic"/>
          </p:nvPr>
        </p:nvSpPr>
        <p:spPr>
          <a:xfrm>
            <a:off x="4135730" y="2502669"/>
            <a:ext cx="872700" cy="1938300"/>
          </a:xfrm>
          <a:prstGeom prst="roundRect">
            <a:avLst>
              <a:gd fmla="val 8627" name="adj"/>
            </a:avLst>
          </a:prstGeom>
          <a:noFill/>
          <a:ln>
            <a:noFill/>
          </a:ln>
        </p:spPr>
      </p:sp>
      <p:pic>
        <p:nvPicPr>
          <p:cNvPr id="493" name="Google Shape;493;p63"/>
          <p:cNvPicPr preferRelativeResize="0"/>
          <p:nvPr/>
        </p:nvPicPr>
        <p:blipFill>
          <a:blip r:embed="rId2">
            <a:alphaModFix/>
          </a:blip>
          <a:stretch>
            <a:fillRect/>
          </a:stretch>
        </p:blipFill>
        <p:spPr>
          <a:xfrm>
            <a:off x="5542900" y="1894121"/>
            <a:ext cx="1191449" cy="2253102"/>
          </a:xfrm>
          <a:prstGeom prst="rect">
            <a:avLst/>
          </a:prstGeom>
          <a:noFill/>
          <a:ln>
            <a:noFill/>
          </a:ln>
        </p:spPr>
      </p:pic>
      <p:sp>
        <p:nvSpPr>
          <p:cNvPr id="494" name="Google Shape;494;p63"/>
          <p:cNvSpPr/>
          <p:nvPr>
            <p:ph idx="4" type="pic"/>
          </p:nvPr>
        </p:nvSpPr>
        <p:spPr>
          <a:xfrm>
            <a:off x="5702355" y="2056007"/>
            <a:ext cx="872700" cy="1938300"/>
          </a:xfrm>
          <a:prstGeom prst="roundRect">
            <a:avLst>
              <a:gd fmla="val 8627" name="adj"/>
            </a:avLst>
          </a:prstGeom>
          <a:noFill/>
          <a:ln>
            <a:noFill/>
          </a:ln>
        </p:spPr>
      </p:sp>
      <p:pic>
        <p:nvPicPr>
          <p:cNvPr id="495" name="Google Shape;495;p63"/>
          <p:cNvPicPr preferRelativeResize="0"/>
          <p:nvPr/>
        </p:nvPicPr>
        <p:blipFill>
          <a:blip r:embed="rId2">
            <a:alphaModFix/>
          </a:blip>
          <a:stretch>
            <a:fillRect/>
          </a:stretch>
        </p:blipFill>
        <p:spPr>
          <a:xfrm>
            <a:off x="843025" y="2340784"/>
            <a:ext cx="1191449" cy="2253102"/>
          </a:xfrm>
          <a:prstGeom prst="rect">
            <a:avLst/>
          </a:prstGeom>
          <a:noFill/>
          <a:ln>
            <a:noFill/>
          </a:ln>
        </p:spPr>
      </p:pic>
      <p:sp>
        <p:nvSpPr>
          <p:cNvPr id="496" name="Google Shape;496;p63"/>
          <p:cNvSpPr/>
          <p:nvPr>
            <p:ph idx="5" type="pic"/>
          </p:nvPr>
        </p:nvSpPr>
        <p:spPr>
          <a:xfrm>
            <a:off x="1002480" y="2502669"/>
            <a:ext cx="872700" cy="1938300"/>
          </a:xfrm>
          <a:prstGeom prst="roundRect">
            <a:avLst>
              <a:gd fmla="val 8627" name="adj"/>
            </a:avLst>
          </a:prstGeom>
          <a:noFill/>
          <a:ln>
            <a:noFill/>
          </a:ln>
        </p:spPr>
      </p:sp>
      <p:pic>
        <p:nvPicPr>
          <p:cNvPr id="497" name="Google Shape;497;p63"/>
          <p:cNvPicPr preferRelativeResize="0"/>
          <p:nvPr/>
        </p:nvPicPr>
        <p:blipFill>
          <a:blip r:embed="rId2">
            <a:alphaModFix/>
          </a:blip>
          <a:stretch>
            <a:fillRect/>
          </a:stretch>
        </p:blipFill>
        <p:spPr>
          <a:xfrm>
            <a:off x="2409650" y="1894121"/>
            <a:ext cx="1191449" cy="2253102"/>
          </a:xfrm>
          <a:prstGeom prst="rect">
            <a:avLst/>
          </a:prstGeom>
          <a:noFill/>
          <a:ln>
            <a:noFill/>
          </a:ln>
        </p:spPr>
      </p:pic>
      <p:sp>
        <p:nvSpPr>
          <p:cNvPr id="498" name="Google Shape;498;p63"/>
          <p:cNvSpPr/>
          <p:nvPr>
            <p:ph idx="6" type="pic"/>
          </p:nvPr>
        </p:nvSpPr>
        <p:spPr>
          <a:xfrm>
            <a:off x="2569105" y="2056007"/>
            <a:ext cx="872700" cy="1938300"/>
          </a:xfrm>
          <a:prstGeom prst="roundRect">
            <a:avLst>
              <a:gd fmla="val 8627" name="adj"/>
            </a:avLst>
          </a:prstGeom>
          <a:noFill/>
          <a:ln>
            <a:noFill/>
          </a:ln>
        </p:spPr>
      </p:sp>
      <p:sp>
        <p:nvSpPr>
          <p:cNvPr id="499" name="Google Shape;499;p6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500" name="Google Shape;500;p63"/>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501" name="Google Shape;501;p63"/>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502" name="Google Shape;502;p63"/>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503" name="Google Shape;503;p63"/>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cSld name="CUSTOM">
    <p:bg>
      <p:bgPr>
        <a:solidFill>
          <a:schemeClr val="lt2"/>
        </a:solidFill>
      </p:bgPr>
    </p:bg>
    <p:spTree>
      <p:nvGrpSpPr>
        <p:cNvPr id="504" name="Shape 504"/>
        <p:cNvGrpSpPr/>
        <p:nvPr/>
      </p:nvGrpSpPr>
      <p:grpSpPr>
        <a:xfrm>
          <a:off x="0" y="0"/>
          <a:ext cx="0" cy="0"/>
          <a:chOff x="0" y="0"/>
          <a:chExt cx="0" cy="0"/>
        </a:xfrm>
      </p:grpSpPr>
      <p:pic>
        <p:nvPicPr>
          <p:cNvPr id="505" name="Google Shape;505;p64"/>
          <p:cNvPicPr preferRelativeResize="0"/>
          <p:nvPr/>
        </p:nvPicPr>
        <p:blipFill>
          <a:blip r:embed="rId2">
            <a:alphaModFix/>
          </a:blip>
          <a:stretch>
            <a:fillRect/>
          </a:stretch>
        </p:blipFill>
        <p:spPr>
          <a:xfrm>
            <a:off x="1428750" y="0"/>
            <a:ext cx="7715250" cy="5143500"/>
          </a:xfrm>
          <a:prstGeom prst="rect">
            <a:avLst/>
          </a:prstGeom>
          <a:noFill/>
          <a:ln>
            <a:noFill/>
          </a:ln>
        </p:spPr>
      </p:pic>
      <p:sp>
        <p:nvSpPr>
          <p:cNvPr id="506" name="Google Shape;506;p6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07" name="Google Shape;507;p64"/>
          <p:cNvPicPr preferRelativeResize="0"/>
          <p:nvPr/>
        </p:nvPicPr>
        <p:blipFill rotWithShape="1">
          <a:blip r:embed="rId3">
            <a:alphaModFix/>
          </a:blip>
          <a:srcRect b="-5950" l="23397" r="18238" t="14400"/>
          <a:stretch/>
        </p:blipFill>
        <p:spPr>
          <a:xfrm>
            <a:off x="4917475" y="0"/>
            <a:ext cx="4226524" cy="5051576"/>
          </a:xfrm>
          <a:prstGeom prst="rect">
            <a:avLst/>
          </a:prstGeom>
          <a:noFill/>
          <a:ln>
            <a:noFill/>
          </a:ln>
        </p:spPr>
      </p:pic>
      <p:pic>
        <p:nvPicPr>
          <p:cNvPr id="508" name="Google Shape;508;p64"/>
          <p:cNvPicPr preferRelativeResize="0"/>
          <p:nvPr/>
        </p:nvPicPr>
        <p:blipFill rotWithShape="1">
          <a:blip r:embed="rId4">
            <a:alphaModFix/>
          </a:blip>
          <a:srcRect b="55859" l="-17704" r="-7593" t="-946"/>
          <a:stretch/>
        </p:blipFill>
        <p:spPr>
          <a:xfrm>
            <a:off x="1411525" y="0"/>
            <a:ext cx="7732475" cy="2297274"/>
          </a:xfrm>
          <a:prstGeom prst="rect">
            <a:avLst/>
          </a:prstGeom>
          <a:noFill/>
          <a:ln>
            <a:noFill/>
          </a:ln>
        </p:spPr>
      </p:pic>
      <p:pic>
        <p:nvPicPr>
          <p:cNvPr id="509" name="Google Shape;509;p64"/>
          <p:cNvPicPr preferRelativeResize="0"/>
          <p:nvPr/>
        </p:nvPicPr>
        <p:blipFill rotWithShape="1">
          <a:blip r:embed="rId5">
            <a:alphaModFix/>
          </a:blip>
          <a:srcRect b="45150" l="-17887" r="38174" t="38290"/>
          <a:stretch/>
        </p:blipFill>
        <p:spPr>
          <a:xfrm>
            <a:off x="1411525" y="1997425"/>
            <a:ext cx="4922125" cy="844174"/>
          </a:xfrm>
          <a:prstGeom prst="rect">
            <a:avLst/>
          </a:prstGeom>
          <a:noFill/>
          <a:ln>
            <a:noFill/>
          </a:ln>
        </p:spPr>
      </p:pic>
      <p:pic>
        <p:nvPicPr>
          <p:cNvPr id="510" name="Google Shape;510;p64"/>
          <p:cNvPicPr preferRelativeResize="0"/>
          <p:nvPr/>
        </p:nvPicPr>
        <p:blipFill rotWithShape="1">
          <a:blip r:embed="rId6">
            <a:alphaModFix/>
          </a:blip>
          <a:srcRect b="683" l="2028" r="0" t="13927"/>
          <a:stretch/>
        </p:blipFill>
        <p:spPr>
          <a:xfrm>
            <a:off x="2601675" y="754300"/>
            <a:ext cx="6079725" cy="4375350"/>
          </a:xfrm>
          <a:prstGeom prst="rect">
            <a:avLst/>
          </a:prstGeom>
          <a:noFill/>
          <a:ln>
            <a:noFill/>
          </a:ln>
        </p:spPr>
      </p:pic>
      <p:pic>
        <p:nvPicPr>
          <p:cNvPr id="511" name="Google Shape;511;p64"/>
          <p:cNvPicPr preferRelativeResize="0"/>
          <p:nvPr/>
        </p:nvPicPr>
        <p:blipFill rotWithShape="1">
          <a:blip r:embed="rId4">
            <a:alphaModFix/>
          </a:blip>
          <a:srcRect b="0" l="-17703" r="43847" t="56903"/>
          <a:stretch/>
        </p:blipFill>
        <p:spPr>
          <a:xfrm>
            <a:off x="1411525" y="2947700"/>
            <a:ext cx="4557701" cy="2195802"/>
          </a:xfrm>
          <a:prstGeom prst="rect">
            <a:avLst/>
          </a:prstGeom>
          <a:noFill/>
          <a:ln>
            <a:noFill/>
          </a:ln>
        </p:spPr>
      </p:pic>
      <p:sp>
        <p:nvSpPr>
          <p:cNvPr id="512" name="Google Shape;512;p64"/>
          <p:cNvSpPr/>
          <p:nvPr/>
        </p:nvSpPr>
        <p:spPr>
          <a:xfrm>
            <a:off x="1424000" y="0"/>
            <a:ext cx="3440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64"/>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14" name="Google Shape;514;p64"/>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p:cSld name="CUSTOM_3">
    <p:bg>
      <p:bgPr>
        <a:solidFill>
          <a:schemeClr val="lt2"/>
        </a:solidFill>
      </p:bgPr>
    </p:bg>
    <p:spTree>
      <p:nvGrpSpPr>
        <p:cNvPr id="515" name="Shape 515"/>
        <p:cNvGrpSpPr/>
        <p:nvPr/>
      </p:nvGrpSpPr>
      <p:grpSpPr>
        <a:xfrm>
          <a:off x="0" y="0"/>
          <a:ext cx="0" cy="0"/>
          <a:chOff x="0" y="0"/>
          <a:chExt cx="0" cy="0"/>
        </a:xfrm>
      </p:grpSpPr>
      <p:pic>
        <p:nvPicPr>
          <p:cNvPr id="516" name="Google Shape;516;p65"/>
          <p:cNvPicPr preferRelativeResize="0"/>
          <p:nvPr/>
        </p:nvPicPr>
        <p:blipFill>
          <a:blip r:embed="rId2">
            <a:alphaModFix/>
          </a:blip>
          <a:stretch>
            <a:fillRect/>
          </a:stretch>
        </p:blipFill>
        <p:spPr>
          <a:xfrm>
            <a:off x="0" y="0"/>
            <a:ext cx="9144000" cy="5143500"/>
          </a:xfrm>
          <a:prstGeom prst="rect">
            <a:avLst/>
          </a:prstGeom>
          <a:noFill/>
          <a:ln>
            <a:noFill/>
          </a:ln>
        </p:spPr>
      </p:pic>
      <p:sp>
        <p:nvSpPr>
          <p:cNvPr id="517" name="Google Shape;517;p65"/>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6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19" name="Google Shape;519;p65"/>
          <p:cNvPicPr preferRelativeResize="0"/>
          <p:nvPr/>
        </p:nvPicPr>
        <p:blipFill rotWithShape="1">
          <a:blip r:embed="rId3">
            <a:alphaModFix/>
          </a:blip>
          <a:srcRect b="0" l="3744" r="0" t="0"/>
          <a:stretch/>
        </p:blipFill>
        <p:spPr>
          <a:xfrm>
            <a:off x="1541400" y="428625"/>
            <a:ext cx="7602602" cy="4714875"/>
          </a:xfrm>
          <a:prstGeom prst="rect">
            <a:avLst/>
          </a:prstGeom>
          <a:noFill/>
          <a:ln>
            <a:noFill/>
          </a:ln>
        </p:spPr>
      </p:pic>
      <p:pic>
        <p:nvPicPr>
          <p:cNvPr id="520" name="Google Shape;520;p65"/>
          <p:cNvPicPr preferRelativeResize="0"/>
          <p:nvPr/>
        </p:nvPicPr>
        <p:blipFill rotWithShape="1">
          <a:blip r:embed="rId4">
            <a:alphaModFix/>
          </a:blip>
          <a:srcRect b="22588" l="22384" r="0" t="0"/>
          <a:stretch/>
        </p:blipFill>
        <p:spPr>
          <a:xfrm rot="10800000">
            <a:off x="730277" y="-1"/>
            <a:ext cx="8437723" cy="4733926"/>
          </a:xfrm>
          <a:prstGeom prst="rect">
            <a:avLst/>
          </a:prstGeom>
          <a:noFill/>
          <a:ln>
            <a:noFill/>
          </a:ln>
        </p:spPr>
      </p:pic>
      <p:pic>
        <p:nvPicPr>
          <p:cNvPr id="521" name="Google Shape;521;p65"/>
          <p:cNvPicPr preferRelativeResize="0"/>
          <p:nvPr/>
        </p:nvPicPr>
        <p:blipFill>
          <a:blip r:embed="rId5">
            <a:alphaModFix/>
          </a:blip>
          <a:stretch>
            <a:fillRect/>
          </a:stretch>
        </p:blipFill>
        <p:spPr>
          <a:xfrm>
            <a:off x="3779325" y="2990850"/>
            <a:ext cx="3104600" cy="2152650"/>
          </a:xfrm>
          <a:prstGeom prst="rect">
            <a:avLst/>
          </a:prstGeom>
          <a:noFill/>
          <a:ln>
            <a:noFill/>
          </a:ln>
        </p:spPr>
      </p:pic>
      <p:sp>
        <p:nvSpPr>
          <p:cNvPr id="522" name="Google Shape;522;p65"/>
          <p:cNvSpPr/>
          <p:nvPr/>
        </p:nvSpPr>
        <p:spPr>
          <a:xfrm>
            <a:off x="1500200" y="0"/>
            <a:ext cx="3638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65"/>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24" name="Google Shape;524;p65"/>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pic>
        <p:nvPicPr>
          <p:cNvPr id="525" name="Google Shape;525;p65"/>
          <p:cNvPicPr preferRelativeResize="0"/>
          <p:nvPr/>
        </p:nvPicPr>
        <p:blipFill rotWithShape="1">
          <a:blip r:embed="rId3">
            <a:alphaModFix/>
          </a:blip>
          <a:srcRect b="53334" l="53931" r="0" t="0"/>
          <a:stretch/>
        </p:blipFill>
        <p:spPr>
          <a:xfrm>
            <a:off x="5505450" y="428625"/>
            <a:ext cx="3638551" cy="2200276"/>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p:cSld name="CUSTOM_3_1">
    <p:bg>
      <p:bgPr>
        <a:solidFill>
          <a:schemeClr val="lt2"/>
        </a:solidFill>
      </p:bgPr>
    </p:bg>
    <p:spTree>
      <p:nvGrpSpPr>
        <p:cNvPr id="526" name="Shape 526"/>
        <p:cNvGrpSpPr/>
        <p:nvPr/>
      </p:nvGrpSpPr>
      <p:grpSpPr>
        <a:xfrm>
          <a:off x="0" y="0"/>
          <a:ext cx="0" cy="0"/>
          <a:chOff x="0" y="0"/>
          <a:chExt cx="0" cy="0"/>
        </a:xfrm>
      </p:grpSpPr>
      <p:pic>
        <p:nvPicPr>
          <p:cNvPr id="527" name="Google Shape;527;p66"/>
          <p:cNvPicPr preferRelativeResize="0"/>
          <p:nvPr/>
        </p:nvPicPr>
        <p:blipFill>
          <a:blip r:embed="rId2">
            <a:alphaModFix/>
          </a:blip>
          <a:stretch>
            <a:fillRect/>
          </a:stretch>
        </p:blipFill>
        <p:spPr>
          <a:xfrm>
            <a:off x="0" y="0"/>
            <a:ext cx="9144000" cy="5143500"/>
          </a:xfrm>
          <a:prstGeom prst="rect">
            <a:avLst/>
          </a:prstGeom>
          <a:noFill/>
          <a:ln>
            <a:noFill/>
          </a:ln>
        </p:spPr>
      </p:pic>
      <p:sp>
        <p:nvSpPr>
          <p:cNvPr id="528" name="Google Shape;528;p66"/>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6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30" name="Google Shape;530;p66"/>
          <p:cNvPicPr preferRelativeResize="0"/>
          <p:nvPr/>
        </p:nvPicPr>
        <p:blipFill>
          <a:blip r:embed="rId3">
            <a:alphaModFix/>
          </a:blip>
          <a:stretch>
            <a:fillRect/>
          </a:stretch>
        </p:blipFill>
        <p:spPr>
          <a:xfrm>
            <a:off x="1541400" y="0"/>
            <a:ext cx="7581900" cy="5143500"/>
          </a:xfrm>
          <a:prstGeom prst="rect">
            <a:avLst/>
          </a:prstGeom>
          <a:noFill/>
          <a:ln>
            <a:noFill/>
          </a:ln>
        </p:spPr>
      </p:pic>
      <p:pic>
        <p:nvPicPr>
          <p:cNvPr id="531" name="Google Shape;531;p66"/>
          <p:cNvPicPr preferRelativeResize="0"/>
          <p:nvPr/>
        </p:nvPicPr>
        <p:blipFill rotWithShape="1">
          <a:blip r:embed="rId3">
            <a:alphaModFix/>
          </a:blip>
          <a:srcRect b="34997" l="50726" r="0" t="0"/>
          <a:stretch/>
        </p:blipFill>
        <p:spPr>
          <a:xfrm>
            <a:off x="5387350" y="0"/>
            <a:ext cx="3735950" cy="3343275"/>
          </a:xfrm>
          <a:prstGeom prst="rect">
            <a:avLst/>
          </a:prstGeom>
          <a:noFill/>
          <a:ln>
            <a:noFill/>
          </a:ln>
        </p:spPr>
      </p:pic>
      <p:pic>
        <p:nvPicPr>
          <p:cNvPr id="532" name="Google Shape;532;p66"/>
          <p:cNvPicPr preferRelativeResize="0"/>
          <p:nvPr/>
        </p:nvPicPr>
        <p:blipFill rotWithShape="1">
          <a:blip r:embed="rId4">
            <a:alphaModFix/>
          </a:blip>
          <a:srcRect b="0" l="0" r="0" t="15803"/>
          <a:stretch/>
        </p:blipFill>
        <p:spPr>
          <a:xfrm rot="10800000">
            <a:off x="3629449" y="641651"/>
            <a:ext cx="4848576" cy="4507249"/>
          </a:xfrm>
          <a:prstGeom prst="rect">
            <a:avLst/>
          </a:prstGeom>
          <a:noFill/>
          <a:ln>
            <a:noFill/>
          </a:ln>
        </p:spPr>
      </p:pic>
      <p:sp>
        <p:nvSpPr>
          <p:cNvPr id="533" name="Google Shape;533;p66"/>
          <p:cNvSpPr/>
          <p:nvPr/>
        </p:nvSpPr>
        <p:spPr>
          <a:xfrm>
            <a:off x="1465200" y="0"/>
            <a:ext cx="3626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6"/>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35" name="Google Shape;535;p66"/>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pic>
        <p:nvPicPr>
          <p:cNvPr id="536" name="Google Shape;536;p66"/>
          <p:cNvPicPr preferRelativeResize="0"/>
          <p:nvPr/>
        </p:nvPicPr>
        <p:blipFill>
          <a:blip r:embed="rId5">
            <a:alphaModFix/>
          </a:blip>
          <a:stretch>
            <a:fillRect/>
          </a:stretch>
        </p:blipFill>
        <p:spPr>
          <a:xfrm>
            <a:off x="4895850" y="3694750"/>
            <a:ext cx="4241024" cy="1448750"/>
          </a:xfrm>
          <a:prstGeom prst="rect">
            <a:avLst/>
          </a:prstGeom>
          <a:noFill/>
          <a:ln>
            <a:noFill/>
          </a:ln>
        </p:spPr>
      </p:pic>
      <p:pic>
        <p:nvPicPr>
          <p:cNvPr id="537" name="Google Shape;537;p66"/>
          <p:cNvPicPr preferRelativeResize="0"/>
          <p:nvPr/>
        </p:nvPicPr>
        <p:blipFill rotWithShape="1">
          <a:blip r:embed="rId3">
            <a:alphaModFix/>
          </a:blip>
          <a:srcRect b="56109" l="37456" r="29658" t="0"/>
          <a:stretch/>
        </p:blipFill>
        <p:spPr>
          <a:xfrm>
            <a:off x="4381500" y="0"/>
            <a:ext cx="2493351" cy="2257424"/>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2">
  <p:cSld name="CUSTOM_3_1_1_2">
    <p:bg>
      <p:bgPr>
        <a:solidFill>
          <a:schemeClr val="lt2"/>
        </a:solidFill>
      </p:bgPr>
    </p:bg>
    <p:spTree>
      <p:nvGrpSpPr>
        <p:cNvPr id="538" name="Shape 538"/>
        <p:cNvGrpSpPr/>
        <p:nvPr/>
      </p:nvGrpSpPr>
      <p:grpSpPr>
        <a:xfrm>
          <a:off x="0" y="0"/>
          <a:ext cx="0" cy="0"/>
          <a:chOff x="0" y="0"/>
          <a:chExt cx="0" cy="0"/>
        </a:xfrm>
      </p:grpSpPr>
      <p:pic>
        <p:nvPicPr>
          <p:cNvPr id="539" name="Google Shape;539;p67"/>
          <p:cNvPicPr preferRelativeResize="0"/>
          <p:nvPr/>
        </p:nvPicPr>
        <p:blipFill rotWithShape="1">
          <a:blip r:embed="rId2">
            <a:alphaModFix/>
          </a:blip>
          <a:srcRect b="0" l="40387" r="0" t="0"/>
          <a:stretch/>
        </p:blipFill>
        <p:spPr>
          <a:xfrm>
            <a:off x="4170375" y="169675"/>
            <a:ext cx="4559624" cy="4898501"/>
          </a:xfrm>
          <a:prstGeom prst="rect">
            <a:avLst/>
          </a:prstGeom>
          <a:noFill/>
          <a:ln>
            <a:noFill/>
          </a:ln>
        </p:spPr>
      </p:pic>
      <p:pic>
        <p:nvPicPr>
          <p:cNvPr id="540" name="Google Shape;540;p67"/>
          <p:cNvPicPr preferRelativeResize="0"/>
          <p:nvPr/>
        </p:nvPicPr>
        <p:blipFill rotWithShape="1">
          <a:blip r:embed="rId3">
            <a:alphaModFix/>
          </a:blip>
          <a:srcRect b="0" l="49" r="39" t="0"/>
          <a:stretch/>
        </p:blipFill>
        <p:spPr>
          <a:xfrm>
            <a:off x="0" y="0"/>
            <a:ext cx="9144000" cy="5143501"/>
          </a:xfrm>
          <a:prstGeom prst="rect">
            <a:avLst/>
          </a:prstGeom>
          <a:noFill/>
          <a:ln>
            <a:noFill/>
          </a:ln>
        </p:spPr>
      </p:pic>
      <p:pic>
        <p:nvPicPr>
          <p:cNvPr id="541" name="Google Shape;541;p67"/>
          <p:cNvPicPr preferRelativeResize="0"/>
          <p:nvPr/>
        </p:nvPicPr>
        <p:blipFill rotWithShape="1">
          <a:blip r:embed="rId4">
            <a:alphaModFix/>
          </a:blip>
          <a:srcRect b="8330" l="0" r="0" t="8029"/>
          <a:stretch/>
        </p:blipFill>
        <p:spPr>
          <a:xfrm>
            <a:off x="2889850" y="0"/>
            <a:ext cx="5570087" cy="5143501"/>
          </a:xfrm>
          <a:prstGeom prst="rect">
            <a:avLst/>
          </a:prstGeom>
          <a:noFill/>
          <a:ln>
            <a:noFill/>
          </a:ln>
        </p:spPr>
      </p:pic>
      <p:pic>
        <p:nvPicPr>
          <p:cNvPr id="542" name="Google Shape;542;p67"/>
          <p:cNvPicPr preferRelativeResize="0"/>
          <p:nvPr/>
        </p:nvPicPr>
        <p:blipFill rotWithShape="1">
          <a:blip r:embed="rId2">
            <a:alphaModFix/>
          </a:blip>
          <a:srcRect b="42798" l="4479" r="0" t="0"/>
          <a:stretch/>
        </p:blipFill>
        <p:spPr>
          <a:xfrm>
            <a:off x="1424000" y="245874"/>
            <a:ext cx="7306001" cy="2802124"/>
          </a:xfrm>
          <a:prstGeom prst="rect">
            <a:avLst/>
          </a:prstGeom>
          <a:noFill/>
          <a:ln>
            <a:noFill/>
          </a:ln>
        </p:spPr>
      </p:pic>
      <p:sp>
        <p:nvSpPr>
          <p:cNvPr id="543" name="Google Shape;543;p6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44" name="Google Shape;544;p67"/>
          <p:cNvPicPr preferRelativeResize="0"/>
          <p:nvPr/>
        </p:nvPicPr>
        <p:blipFill rotWithShape="1">
          <a:blip r:embed="rId2">
            <a:alphaModFix/>
          </a:blip>
          <a:srcRect b="0" l="4481" r="59612" t="0"/>
          <a:stretch/>
        </p:blipFill>
        <p:spPr>
          <a:xfrm>
            <a:off x="1424000" y="245875"/>
            <a:ext cx="2746377" cy="4898501"/>
          </a:xfrm>
          <a:prstGeom prst="rect">
            <a:avLst/>
          </a:prstGeom>
          <a:noFill/>
          <a:ln>
            <a:noFill/>
          </a:ln>
        </p:spPr>
      </p:pic>
      <p:sp>
        <p:nvSpPr>
          <p:cNvPr id="545" name="Google Shape;545;p67"/>
          <p:cNvSpPr/>
          <p:nvPr/>
        </p:nvSpPr>
        <p:spPr>
          <a:xfrm>
            <a:off x="1424000" y="0"/>
            <a:ext cx="3440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67"/>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67"/>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48" name="Google Shape;548;p67"/>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p:cSld name="CUSTOM_3_1_1_1">
    <p:bg>
      <p:bgPr>
        <a:solidFill>
          <a:schemeClr val="lt2"/>
        </a:solidFill>
      </p:bgPr>
    </p:bg>
    <p:spTree>
      <p:nvGrpSpPr>
        <p:cNvPr id="549" name="Shape 549"/>
        <p:cNvGrpSpPr/>
        <p:nvPr/>
      </p:nvGrpSpPr>
      <p:grpSpPr>
        <a:xfrm>
          <a:off x="0" y="0"/>
          <a:ext cx="0" cy="0"/>
          <a:chOff x="0" y="0"/>
          <a:chExt cx="0" cy="0"/>
        </a:xfrm>
      </p:grpSpPr>
      <p:pic>
        <p:nvPicPr>
          <p:cNvPr id="550" name="Google Shape;550;p68"/>
          <p:cNvPicPr preferRelativeResize="0"/>
          <p:nvPr/>
        </p:nvPicPr>
        <p:blipFill>
          <a:blip r:embed="rId2">
            <a:alphaModFix/>
          </a:blip>
          <a:stretch>
            <a:fillRect/>
          </a:stretch>
        </p:blipFill>
        <p:spPr>
          <a:xfrm>
            <a:off x="0" y="-319"/>
            <a:ext cx="9144000" cy="5138738"/>
          </a:xfrm>
          <a:prstGeom prst="rect">
            <a:avLst/>
          </a:prstGeom>
          <a:noFill/>
          <a:ln>
            <a:noFill/>
          </a:ln>
        </p:spPr>
      </p:pic>
      <p:sp>
        <p:nvSpPr>
          <p:cNvPr id="551" name="Google Shape;551;p68"/>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2" name="Google Shape;552;p68"/>
          <p:cNvPicPr preferRelativeResize="0"/>
          <p:nvPr/>
        </p:nvPicPr>
        <p:blipFill rotWithShape="1">
          <a:blip r:embed="rId3">
            <a:alphaModFix/>
          </a:blip>
          <a:srcRect b="0" l="6267" r="10162" t="12257"/>
          <a:stretch/>
        </p:blipFill>
        <p:spPr>
          <a:xfrm rot="5400000">
            <a:off x="3580238" y="-414863"/>
            <a:ext cx="5153774" cy="5973750"/>
          </a:xfrm>
          <a:prstGeom prst="rect">
            <a:avLst/>
          </a:prstGeom>
          <a:noFill/>
          <a:ln>
            <a:noFill/>
          </a:ln>
        </p:spPr>
      </p:pic>
      <p:sp>
        <p:nvSpPr>
          <p:cNvPr id="553" name="Google Shape;553;p6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54" name="Google Shape;554;p68"/>
          <p:cNvPicPr preferRelativeResize="0"/>
          <p:nvPr/>
        </p:nvPicPr>
        <p:blipFill>
          <a:blip r:embed="rId4">
            <a:alphaModFix/>
          </a:blip>
          <a:stretch>
            <a:fillRect/>
          </a:stretch>
        </p:blipFill>
        <p:spPr>
          <a:xfrm>
            <a:off x="2979900" y="-2700"/>
            <a:ext cx="4781201" cy="5143501"/>
          </a:xfrm>
          <a:prstGeom prst="rect">
            <a:avLst/>
          </a:prstGeom>
          <a:noFill/>
          <a:ln>
            <a:noFill/>
          </a:ln>
        </p:spPr>
      </p:pic>
      <p:sp>
        <p:nvSpPr>
          <p:cNvPr id="555" name="Google Shape;555;p68"/>
          <p:cNvSpPr/>
          <p:nvPr/>
        </p:nvSpPr>
        <p:spPr>
          <a:xfrm>
            <a:off x="1500200" y="0"/>
            <a:ext cx="3440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68"/>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57" name="Google Shape;557;p68"/>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1">
  <p:cSld name="CUSTOM_3_1_1_1_1_1">
    <p:bg>
      <p:bgPr>
        <a:solidFill>
          <a:schemeClr val="lt2"/>
        </a:solidFill>
      </p:bgPr>
    </p:bg>
    <p:spTree>
      <p:nvGrpSpPr>
        <p:cNvPr id="558" name="Shape 558"/>
        <p:cNvGrpSpPr/>
        <p:nvPr/>
      </p:nvGrpSpPr>
      <p:grpSpPr>
        <a:xfrm>
          <a:off x="0" y="0"/>
          <a:ext cx="0" cy="0"/>
          <a:chOff x="0" y="0"/>
          <a:chExt cx="0" cy="0"/>
        </a:xfrm>
      </p:grpSpPr>
      <p:pic>
        <p:nvPicPr>
          <p:cNvPr id="559" name="Google Shape;559;p69"/>
          <p:cNvPicPr preferRelativeResize="0"/>
          <p:nvPr/>
        </p:nvPicPr>
        <p:blipFill>
          <a:blip r:embed="rId2">
            <a:alphaModFix/>
          </a:blip>
          <a:stretch>
            <a:fillRect/>
          </a:stretch>
        </p:blipFill>
        <p:spPr>
          <a:xfrm>
            <a:off x="2286000" y="0"/>
            <a:ext cx="6858000" cy="5143500"/>
          </a:xfrm>
          <a:prstGeom prst="rect">
            <a:avLst/>
          </a:prstGeom>
          <a:noFill/>
          <a:ln>
            <a:noFill/>
          </a:ln>
        </p:spPr>
      </p:pic>
      <p:sp>
        <p:nvSpPr>
          <p:cNvPr id="560" name="Google Shape;560;p6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61" name="Google Shape;561;p69"/>
          <p:cNvPicPr preferRelativeResize="0"/>
          <p:nvPr/>
        </p:nvPicPr>
        <p:blipFill>
          <a:blip r:embed="rId3">
            <a:alphaModFix/>
          </a:blip>
          <a:stretch>
            <a:fillRect/>
          </a:stretch>
        </p:blipFill>
        <p:spPr>
          <a:xfrm>
            <a:off x="2285999" y="-1"/>
            <a:ext cx="6858000" cy="5143500"/>
          </a:xfrm>
          <a:prstGeom prst="rect">
            <a:avLst/>
          </a:prstGeom>
          <a:noFill/>
          <a:ln>
            <a:noFill/>
          </a:ln>
        </p:spPr>
      </p:pic>
      <p:pic>
        <p:nvPicPr>
          <p:cNvPr id="562" name="Google Shape;562;p69"/>
          <p:cNvPicPr preferRelativeResize="0"/>
          <p:nvPr/>
        </p:nvPicPr>
        <p:blipFill>
          <a:blip r:embed="rId4">
            <a:alphaModFix/>
          </a:blip>
          <a:stretch>
            <a:fillRect/>
          </a:stretch>
        </p:blipFill>
        <p:spPr>
          <a:xfrm>
            <a:off x="2285998" y="0"/>
            <a:ext cx="6858000" cy="5143511"/>
          </a:xfrm>
          <a:prstGeom prst="rect">
            <a:avLst/>
          </a:prstGeom>
          <a:noFill/>
          <a:ln>
            <a:noFill/>
          </a:ln>
        </p:spPr>
      </p:pic>
      <p:sp>
        <p:nvSpPr>
          <p:cNvPr id="563" name="Google Shape;563;p69"/>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69"/>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65" name="Google Shape;565;p69"/>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1 1">
  <p:cSld name="CUSTOM_3_1_1_1_1_1_1">
    <p:bg>
      <p:bgPr>
        <a:solidFill>
          <a:schemeClr val="lt2"/>
        </a:solidFill>
      </p:bgPr>
    </p:bg>
    <p:spTree>
      <p:nvGrpSpPr>
        <p:cNvPr id="566" name="Shape 566"/>
        <p:cNvGrpSpPr/>
        <p:nvPr/>
      </p:nvGrpSpPr>
      <p:grpSpPr>
        <a:xfrm>
          <a:off x="0" y="0"/>
          <a:ext cx="0" cy="0"/>
          <a:chOff x="0" y="0"/>
          <a:chExt cx="0" cy="0"/>
        </a:xfrm>
      </p:grpSpPr>
      <p:pic>
        <p:nvPicPr>
          <p:cNvPr id="567" name="Google Shape;567;p70"/>
          <p:cNvPicPr preferRelativeResize="0"/>
          <p:nvPr/>
        </p:nvPicPr>
        <p:blipFill>
          <a:blip r:embed="rId2">
            <a:alphaModFix/>
          </a:blip>
          <a:stretch>
            <a:fillRect/>
          </a:stretch>
        </p:blipFill>
        <p:spPr>
          <a:xfrm>
            <a:off x="2286000" y="0"/>
            <a:ext cx="6858000" cy="5143500"/>
          </a:xfrm>
          <a:prstGeom prst="rect">
            <a:avLst/>
          </a:prstGeom>
          <a:noFill/>
          <a:ln>
            <a:noFill/>
          </a:ln>
        </p:spPr>
      </p:pic>
      <p:sp>
        <p:nvSpPr>
          <p:cNvPr id="568" name="Google Shape;568;p7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sp>
        <p:nvSpPr>
          <p:cNvPr id="569" name="Google Shape;569;p70"/>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0" name="Google Shape;570;p70"/>
          <p:cNvPicPr preferRelativeResize="0"/>
          <p:nvPr/>
        </p:nvPicPr>
        <p:blipFill>
          <a:blip r:embed="rId3">
            <a:alphaModFix/>
          </a:blip>
          <a:stretch>
            <a:fillRect/>
          </a:stretch>
        </p:blipFill>
        <p:spPr>
          <a:xfrm>
            <a:off x="2286000" y="0"/>
            <a:ext cx="6858000" cy="5143484"/>
          </a:xfrm>
          <a:prstGeom prst="rect">
            <a:avLst/>
          </a:prstGeom>
          <a:noFill/>
          <a:ln>
            <a:noFill/>
          </a:ln>
        </p:spPr>
      </p:pic>
      <p:pic>
        <p:nvPicPr>
          <p:cNvPr id="571" name="Google Shape;571;p70"/>
          <p:cNvPicPr preferRelativeResize="0"/>
          <p:nvPr/>
        </p:nvPicPr>
        <p:blipFill>
          <a:blip r:embed="rId4">
            <a:alphaModFix/>
          </a:blip>
          <a:stretch>
            <a:fillRect/>
          </a:stretch>
        </p:blipFill>
        <p:spPr>
          <a:xfrm>
            <a:off x="2286000" y="0"/>
            <a:ext cx="6858000" cy="5143511"/>
          </a:xfrm>
          <a:prstGeom prst="rect">
            <a:avLst/>
          </a:prstGeom>
          <a:noFill/>
          <a:ln>
            <a:noFill/>
          </a:ln>
        </p:spPr>
      </p:pic>
      <p:sp>
        <p:nvSpPr>
          <p:cNvPr id="572" name="Google Shape;572;p70"/>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73" name="Google Shape;573;p70"/>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p:cSld name="CUSTOM_3_1_1_1_1_2">
    <p:bg>
      <p:bgPr>
        <a:solidFill>
          <a:schemeClr val="lt2"/>
        </a:solidFill>
      </p:bgPr>
    </p:bg>
    <p:spTree>
      <p:nvGrpSpPr>
        <p:cNvPr id="574" name="Shape 574"/>
        <p:cNvGrpSpPr/>
        <p:nvPr/>
      </p:nvGrpSpPr>
      <p:grpSpPr>
        <a:xfrm>
          <a:off x="0" y="0"/>
          <a:ext cx="0" cy="0"/>
          <a:chOff x="0" y="0"/>
          <a:chExt cx="0" cy="0"/>
        </a:xfrm>
      </p:grpSpPr>
      <p:pic>
        <p:nvPicPr>
          <p:cNvPr id="575" name="Google Shape;575;p71"/>
          <p:cNvPicPr preferRelativeResize="0"/>
          <p:nvPr/>
        </p:nvPicPr>
        <p:blipFill>
          <a:blip r:embed="rId2">
            <a:alphaModFix/>
          </a:blip>
          <a:stretch>
            <a:fillRect/>
          </a:stretch>
        </p:blipFill>
        <p:spPr>
          <a:xfrm>
            <a:off x="2286001" y="1"/>
            <a:ext cx="6858000" cy="5143500"/>
          </a:xfrm>
          <a:prstGeom prst="rect">
            <a:avLst/>
          </a:prstGeom>
          <a:noFill/>
          <a:ln>
            <a:noFill/>
          </a:ln>
        </p:spPr>
      </p:pic>
      <p:sp>
        <p:nvSpPr>
          <p:cNvPr id="576" name="Google Shape;576;p7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77" name="Google Shape;577;p71"/>
          <p:cNvPicPr preferRelativeResize="0"/>
          <p:nvPr/>
        </p:nvPicPr>
        <p:blipFill>
          <a:blip r:embed="rId3">
            <a:alphaModFix/>
          </a:blip>
          <a:stretch>
            <a:fillRect/>
          </a:stretch>
        </p:blipFill>
        <p:spPr>
          <a:xfrm>
            <a:off x="2286000" y="0"/>
            <a:ext cx="6858000" cy="5143500"/>
          </a:xfrm>
          <a:prstGeom prst="rect">
            <a:avLst/>
          </a:prstGeom>
          <a:noFill/>
          <a:ln>
            <a:noFill/>
          </a:ln>
        </p:spPr>
      </p:pic>
      <p:pic>
        <p:nvPicPr>
          <p:cNvPr id="578" name="Google Shape;578;p71"/>
          <p:cNvPicPr preferRelativeResize="0"/>
          <p:nvPr/>
        </p:nvPicPr>
        <p:blipFill>
          <a:blip r:embed="rId4">
            <a:alphaModFix/>
          </a:blip>
          <a:stretch>
            <a:fillRect/>
          </a:stretch>
        </p:blipFill>
        <p:spPr>
          <a:xfrm>
            <a:off x="2286000" y="0"/>
            <a:ext cx="6858000" cy="5143500"/>
          </a:xfrm>
          <a:prstGeom prst="rect">
            <a:avLst/>
          </a:prstGeom>
          <a:noFill/>
          <a:ln>
            <a:noFill/>
          </a:ln>
        </p:spPr>
      </p:pic>
      <p:sp>
        <p:nvSpPr>
          <p:cNvPr id="579" name="Google Shape;579;p71"/>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71"/>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81" name="Google Shape;581;p71"/>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2">
  <p:cSld name="TITLE_1_2_1_2">
    <p:spTree>
      <p:nvGrpSpPr>
        <p:cNvPr id="45" name="Shape 45"/>
        <p:cNvGrpSpPr/>
        <p:nvPr/>
      </p:nvGrpSpPr>
      <p:grpSpPr>
        <a:xfrm>
          <a:off x="0" y="0"/>
          <a:ext cx="0" cy="0"/>
          <a:chOff x="0" y="0"/>
          <a:chExt cx="0" cy="0"/>
        </a:xfrm>
      </p:grpSpPr>
      <p:sp>
        <p:nvSpPr>
          <p:cNvPr id="46" name="Google Shape;46;p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47" name="Google Shape;47;p8"/>
          <p:cNvPicPr preferRelativeResize="0"/>
          <p:nvPr/>
        </p:nvPicPr>
        <p:blipFill>
          <a:blip r:embed="rId2">
            <a:alphaModFix/>
          </a:blip>
          <a:stretch>
            <a:fillRect/>
          </a:stretch>
        </p:blipFill>
        <p:spPr>
          <a:xfrm>
            <a:off x="1026450" y="1131925"/>
            <a:ext cx="2012024" cy="3804826"/>
          </a:xfrm>
          <a:prstGeom prst="rect">
            <a:avLst/>
          </a:prstGeom>
          <a:noFill/>
          <a:ln>
            <a:noFill/>
          </a:ln>
        </p:spPr>
      </p:pic>
      <p:sp>
        <p:nvSpPr>
          <p:cNvPr id="48" name="Google Shape;48;p8"/>
          <p:cNvSpPr/>
          <p:nvPr>
            <p:ph idx="2" type="pic"/>
          </p:nvPr>
        </p:nvSpPr>
        <p:spPr>
          <a:xfrm>
            <a:off x="1295726" y="1405302"/>
            <a:ext cx="1473600" cy="3273300"/>
          </a:xfrm>
          <a:prstGeom prst="roundRect">
            <a:avLst>
              <a:gd fmla="val 8627" name="adj"/>
            </a:avLst>
          </a:prstGeom>
          <a:noFill/>
          <a:ln>
            <a:noFill/>
          </a:ln>
        </p:spPr>
      </p:sp>
      <p:sp>
        <p:nvSpPr>
          <p:cNvPr id="49" name="Google Shape;49;p8"/>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50" name="Google Shape;50;p8"/>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51" name="Google Shape;51;p8"/>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52" name="Google Shape;52;p8"/>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2">
  <p:cSld name="CUSTOM_3_1_1_1_1_2_1">
    <p:bg>
      <p:bgPr>
        <a:solidFill>
          <a:schemeClr val="lt2"/>
        </a:solidFill>
      </p:bgPr>
    </p:bg>
    <p:spTree>
      <p:nvGrpSpPr>
        <p:cNvPr id="582" name="Shape 582"/>
        <p:cNvGrpSpPr/>
        <p:nvPr/>
      </p:nvGrpSpPr>
      <p:grpSpPr>
        <a:xfrm>
          <a:off x="0" y="0"/>
          <a:ext cx="0" cy="0"/>
          <a:chOff x="0" y="0"/>
          <a:chExt cx="0" cy="0"/>
        </a:xfrm>
      </p:grpSpPr>
      <p:pic>
        <p:nvPicPr>
          <p:cNvPr id="583" name="Google Shape;583;p72"/>
          <p:cNvPicPr preferRelativeResize="0"/>
          <p:nvPr/>
        </p:nvPicPr>
        <p:blipFill>
          <a:blip r:embed="rId2">
            <a:alphaModFix/>
          </a:blip>
          <a:stretch>
            <a:fillRect/>
          </a:stretch>
        </p:blipFill>
        <p:spPr>
          <a:xfrm>
            <a:off x="2286018" y="0"/>
            <a:ext cx="6857982" cy="5143500"/>
          </a:xfrm>
          <a:prstGeom prst="rect">
            <a:avLst/>
          </a:prstGeom>
          <a:noFill/>
          <a:ln>
            <a:noFill/>
          </a:ln>
        </p:spPr>
      </p:pic>
      <p:pic>
        <p:nvPicPr>
          <p:cNvPr id="584" name="Google Shape;584;p72"/>
          <p:cNvPicPr preferRelativeResize="0"/>
          <p:nvPr/>
        </p:nvPicPr>
        <p:blipFill>
          <a:blip r:embed="rId3">
            <a:alphaModFix/>
          </a:blip>
          <a:stretch>
            <a:fillRect/>
          </a:stretch>
        </p:blipFill>
        <p:spPr>
          <a:xfrm>
            <a:off x="2286000" y="35"/>
            <a:ext cx="6858000" cy="5143500"/>
          </a:xfrm>
          <a:prstGeom prst="rect">
            <a:avLst/>
          </a:prstGeom>
          <a:noFill/>
          <a:ln>
            <a:noFill/>
          </a:ln>
        </p:spPr>
      </p:pic>
      <p:pic>
        <p:nvPicPr>
          <p:cNvPr id="585" name="Google Shape;585;p72"/>
          <p:cNvPicPr preferRelativeResize="0"/>
          <p:nvPr/>
        </p:nvPicPr>
        <p:blipFill>
          <a:blip r:embed="rId4">
            <a:alphaModFix/>
          </a:blip>
          <a:stretch>
            <a:fillRect/>
          </a:stretch>
        </p:blipFill>
        <p:spPr>
          <a:xfrm>
            <a:off x="2286025" y="35"/>
            <a:ext cx="6857975" cy="5143465"/>
          </a:xfrm>
          <a:prstGeom prst="rect">
            <a:avLst/>
          </a:prstGeom>
          <a:noFill/>
          <a:ln>
            <a:noFill/>
          </a:ln>
        </p:spPr>
      </p:pic>
      <p:sp>
        <p:nvSpPr>
          <p:cNvPr id="586" name="Google Shape;586;p7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sp>
        <p:nvSpPr>
          <p:cNvPr id="587" name="Google Shape;587;p72"/>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72"/>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89" name="Google Shape;589;p72"/>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cSld name="CUSTOM_1">
    <p:bg>
      <p:bgPr>
        <a:solidFill>
          <a:schemeClr val="lt2"/>
        </a:solidFill>
      </p:bgPr>
    </p:bg>
    <p:spTree>
      <p:nvGrpSpPr>
        <p:cNvPr id="590" name="Shape 590"/>
        <p:cNvGrpSpPr/>
        <p:nvPr/>
      </p:nvGrpSpPr>
      <p:grpSpPr>
        <a:xfrm>
          <a:off x="0" y="0"/>
          <a:ext cx="0" cy="0"/>
          <a:chOff x="0" y="0"/>
          <a:chExt cx="0" cy="0"/>
        </a:xfrm>
      </p:grpSpPr>
      <p:sp>
        <p:nvSpPr>
          <p:cNvPr id="591" name="Google Shape;591;p7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92" name="Google Shape;592;p73"/>
          <p:cNvPicPr preferRelativeResize="0"/>
          <p:nvPr/>
        </p:nvPicPr>
        <p:blipFill rotWithShape="1">
          <a:blip r:embed="rId2">
            <a:alphaModFix/>
          </a:blip>
          <a:srcRect b="4055" l="0" r="42392" t="34496"/>
          <a:stretch/>
        </p:blipFill>
        <p:spPr>
          <a:xfrm>
            <a:off x="8381725" y="4524051"/>
            <a:ext cx="762276" cy="619451"/>
          </a:xfrm>
          <a:prstGeom prst="rect">
            <a:avLst/>
          </a:prstGeom>
          <a:noFill/>
          <a:ln>
            <a:noFill/>
          </a:ln>
        </p:spPr>
      </p:pic>
      <p:sp>
        <p:nvSpPr>
          <p:cNvPr id="593" name="Google Shape;593;p73"/>
          <p:cNvSpPr/>
          <p:nvPr>
            <p:ph idx="2" type="pic"/>
          </p:nvPr>
        </p:nvSpPr>
        <p:spPr>
          <a:xfrm>
            <a:off x="4618575" y="0"/>
            <a:ext cx="4525500" cy="5143500"/>
          </a:xfrm>
          <a:prstGeom prst="rect">
            <a:avLst/>
          </a:prstGeom>
          <a:noFill/>
          <a:ln>
            <a:noFill/>
          </a:ln>
        </p:spPr>
      </p:sp>
      <p:pic>
        <p:nvPicPr>
          <p:cNvPr id="594" name="Google Shape;594;p73"/>
          <p:cNvPicPr preferRelativeResize="0"/>
          <p:nvPr/>
        </p:nvPicPr>
        <p:blipFill>
          <a:blip r:embed="rId3">
            <a:alphaModFix/>
          </a:blip>
          <a:stretch>
            <a:fillRect/>
          </a:stretch>
        </p:blipFill>
        <p:spPr>
          <a:xfrm rot="-5400000">
            <a:off x="1999663" y="2525776"/>
            <a:ext cx="5144674" cy="93125"/>
          </a:xfrm>
          <a:prstGeom prst="rect">
            <a:avLst/>
          </a:prstGeom>
          <a:noFill/>
          <a:ln>
            <a:noFill/>
          </a:ln>
        </p:spPr>
      </p:pic>
      <p:sp>
        <p:nvSpPr>
          <p:cNvPr id="595" name="Google Shape;595;p73"/>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96" name="Google Shape;596;p73"/>
          <p:cNvSpPr txBox="1"/>
          <p:nvPr>
            <p:ph idx="3"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type="titleOnly">
  <p:cSld name="TITLE_ONLY">
    <p:spTree>
      <p:nvGrpSpPr>
        <p:cNvPr id="597" name="Shape 597"/>
        <p:cNvGrpSpPr/>
        <p:nvPr/>
      </p:nvGrpSpPr>
      <p:grpSpPr>
        <a:xfrm>
          <a:off x="0" y="0"/>
          <a:ext cx="0" cy="0"/>
          <a:chOff x="0" y="0"/>
          <a:chExt cx="0" cy="0"/>
        </a:xfrm>
      </p:grpSpPr>
      <p:sp>
        <p:nvSpPr>
          <p:cNvPr id="598" name="Google Shape;598;p74"/>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599" name="Google Shape;599;p74"/>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00" name="Google Shape;600;p7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601" name="Google Shape;601;p74"/>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02" name="Google Shape;602;p74"/>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3">
  <p:cSld name="TITLE_ONLY_6">
    <p:spTree>
      <p:nvGrpSpPr>
        <p:cNvPr id="603" name="Shape 603"/>
        <p:cNvGrpSpPr/>
        <p:nvPr/>
      </p:nvGrpSpPr>
      <p:grpSpPr>
        <a:xfrm>
          <a:off x="0" y="0"/>
          <a:ext cx="0" cy="0"/>
          <a:chOff x="0" y="0"/>
          <a:chExt cx="0" cy="0"/>
        </a:xfrm>
      </p:grpSpPr>
      <p:sp>
        <p:nvSpPr>
          <p:cNvPr id="604" name="Google Shape;604;p75"/>
          <p:cNvSpPr txBox="1"/>
          <p:nvPr>
            <p:ph type="title"/>
          </p:nvPr>
        </p:nvSpPr>
        <p:spPr>
          <a:xfrm>
            <a:off x="2839950" y="427200"/>
            <a:ext cx="58902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05" name="Google Shape;605;p75"/>
          <p:cNvSpPr txBox="1"/>
          <p:nvPr>
            <p:ph idx="1" type="subTitle"/>
          </p:nvPr>
        </p:nvSpPr>
        <p:spPr>
          <a:xfrm>
            <a:off x="2839950" y="820800"/>
            <a:ext cx="58902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06" name="Google Shape;606;p7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607" name="Google Shape;607;p75"/>
          <p:cNvSpPr/>
          <p:nvPr/>
        </p:nvSpPr>
        <p:spPr>
          <a:xfrm>
            <a:off x="8347800" y="4347325"/>
            <a:ext cx="796200" cy="796200"/>
          </a:xfrm>
          <a:prstGeom prst="rect">
            <a:avLst/>
          </a:prstGeom>
          <a:solidFill>
            <a:srgbClr val="FFF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75"/>
          <p:cNvSpPr txBox="1"/>
          <p:nvPr>
            <p:ph idx="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sz="900"/>
          </a:p>
        </p:txBody>
      </p:sp>
      <p:pic>
        <p:nvPicPr>
          <p:cNvPr id="609" name="Google Shape;609;p75"/>
          <p:cNvPicPr preferRelativeResize="0"/>
          <p:nvPr/>
        </p:nvPicPr>
        <p:blipFill rotWithShape="1">
          <a:blip r:embed="rId2">
            <a:alphaModFix/>
          </a:blip>
          <a:srcRect b="40187" l="22051" r="22023" t="40187"/>
          <a:stretch/>
        </p:blipFill>
        <p:spPr>
          <a:xfrm rot="5400000">
            <a:off x="-184412" y="2526362"/>
            <a:ext cx="5148274" cy="93150"/>
          </a:xfrm>
          <a:prstGeom prst="rect">
            <a:avLst/>
          </a:prstGeom>
          <a:noFill/>
          <a:ln>
            <a:noFill/>
          </a:ln>
        </p:spPr>
      </p:pic>
      <p:sp>
        <p:nvSpPr>
          <p:cNvPr id="610" name="Google Shape;610;p75"/>
          <p:cNvSpPr/>
          <p:nvPr>
            <p:ph idx="3" type="pic"/>
          </p:nvPr>
        </p:nvSpPr>
        <p:spPr>
          <a:xfrm>
            <a:off x="0" y="-50"/>
            <a:ext cx="2343300" cy="5143500"/>
          </a:xfrm>
          <a:prstGeom prst="rect">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p:cSld name="TITLE_ONLY_5">
    <p:spTree>
      <p:nvGrpSpPr>
        <p:cNvPr id="611" name="Shape 611"/>
        <p:cNvGrpSpPr/>
        <p:nvPr/>
      </p:nvGrpSpPr>
      <p:grpSpPr>
        <a:xfrm>
          <a:off x="0" y="0"/>
          <a:ext cx="0" cy="0"/>
          <a:chOff x="0" y="0"/>
          <a:chExt cx="0" cy="0"/>
        </a:xfrm>
      </p:grpSpPr>
      <p:sp>
        <p:nvSpPr>
          <p:cNvPr id="612" name="Google Shape;612;p76"/>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13" name="Google Shape;613;p76"/>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14" name="Google Shape;614;p7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615" name="Google Shape;615;p76"/>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16" name="Google Shape;616;p76"/>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1">
  <p:cSld name="TITLE_ONLY_5_1">
    <p:spTree>
      <p:nvGrpSpPr>
        <p:cNvPr id="617" name="Shape 617"/>
        <p:cNvGrpSpPr/>
        <p:nvPr/>
      </p:nvGrpSpPr>
      <p:grpSpPr>
        <a:xfrm>
          <a:off x="0" y="0"/>
          <a:ext cx="0" cy="0"/>
          <a:chOff x="0" y="0"/>
          <a:chExt cx="0" cy="0"/>
        </a:xfrm>
      </p:grpSpPr>
      <p:sp>
        <p:nvSpPr>
          <p:cNvPr id="618" name="Google Shape;618;p77"/>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19" name="Google Shape;619;p77"/>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20" name="Google Shape;620;p7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621" name="Google Shape;621;p77"/>
          <p:cNvSpPr/>
          <p:nvPr>
            <p:ph idx="2" type="pic"/>
          </p:nvPr>
        </p:nvSpPr>
        <p:spPr>
          <a:xfrm>
            <a:off x="1251225" y="1924125"/>
            <a:ext cx="1068300" cy="1068300"/>
          </a:xfrm>
          <a:prstGeom prst="ellipse">
            <a:avLst/>
          </a:prstGeom>
          <a:noFill/>
          <a:ln>
            <a:noFill/>
          </a:ln>
        </p:spPr>
      </p:sp>
      <p:sp>
        <p:nvSpPr>
          <p:cNvPr id="622" name="Google Shape;622;p77"/>
          <p:cNvSpPr/>
          <p:nvPr>
            <p:ph idx="3" type="pic"/>
          </p:nvPr>
        </p:nvSpPr>
        <p:spPr>
          <a:xfrm>
            <a:off x="4037850" y="1924050"/>
            <a:ext cx="1068300" cy="1068300"/>
          </a:xfrm>
          <a:prstGeom prst="ellipse">
            <a:avLst/>
          </a:prstGeom>
          <a:noFill/>
          <a:ln>
            <a:noFill/>
          </a:ln>
        </p:spPr>
      </p:sp>
      <p:sp>
        <p:nvSpPr>
          <p:cNvPr id="623" name="Google Shape;623;p77"/>
          <p:cNvSpPr/>
          <p:nvPr>
            <p:ph idx="4" type="pic"/>
          </p:nvPr>
        </p:nvSpPr>
        <p:spPr>
          <a:xfrm>
            <a:off x="6839109" y="1924050"/>
            <a:ext cx="1068300" cy="1068300"/>
          </a:xfrm>
          <a:prstGeom prst="ellipse">
            <a:avLst/>
          </a:prstGeom>
          <a:noFill/>
          <a:ln>
            <a:noFill/>
          </a:ln>
        </p:spPr>
      </p:sp>
      <p:pic>
        <p:nvPicPr>
          <p:cNvPr id="624" name="Google Shape;624;p77"/>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25" name="Google Shape;625;p77"/>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1 2">
  <p:cSld name="TITLE_ONLY_5_1_2">
    <p:spTree>
      <p:nvGrpSpPr>
        <p:cNvPr id="626" name="Shape 626"/>
        <p:cNvGrpSpPr/>
        <p:nvPr/>
      </p:nvGrpSpPr>
      <p:grpSpPr>
        <a:xfrm>
          <a:off x="0" y="0"/>
          <a:ext cx="0" cy="0"/>
          <a:chOff x="0" y="0"/>
          <a:chExt cx="0" cy="0"/>
        </a:xfrm>
      </p:grpSpPr>
      <p:sp>
        <p:nvSpPr>
          <p:cNvPr id="627" name="Google Shape;627;p78"/>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28" name="Google Shape;628;p78"/>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29" name="Google Shape;629;p7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630" name="Google Shape;630;p78"/>
          <p:cNvSpPr/>
          <p:nvPr>
            <p:ph idx="2" type="pic"/>
          </p:nvPr>
        </p:nvSpPr>
        <p:spPr>
          <a:xfrm>
            <a:off x="1975875" y="1924125"/>
            <a:ext cx="1068300" cy="1068300"/>
          </a:xfrm>
          <a:prstGeom prst="ellipse">
            <a:avLst/>
          </a:prstGeom>
          <a:noFill/>
          <a:ln>
            <a:noFill/>
          </a:ln>
        </p:spPr>
      </p:sp>
      <p:sp>
        <p:nvSpPr>
          <p:cNvPr id="631" name="Google Shape;631;p78"/>
          <p:cNvSpPr/>
          <p:nvPr>
            <p:ph idx="3" type="pic"/>
          </p:nvPr>
        </p:nvSpPr>
        <p:spPr>
          <a:xfrm>
            <a:off x="6114475" y="1924050"/>
            <a:ext cx="1068300" cy="1068300"/>
          </a:xfrm>
          <a:prstGeom prst="ellipse">
            <a:avLst/>
          </a:prstGeom>
          <a:noFill/>
          <a:ln>
            <a:noFill/>
          </a:ln>
        </p:spPr>
      </p:sp>
      <p:pic>
        <p:nvPicPr>
          <p:cNvPr id="632" name="Google Shape;632;p78"/>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33" name="Google Shape;633;p78"/>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1 1">
  <p:cSld name="TITLE_ONLY_5_1_1">
    <p:spTree>
      <p:nvGrpSpPr>
        <p:cNvPr id="634" name="Shape 634"/>
        <p:cNvGrpSpPr/>
        <p:nvPr/>
      </p:nvGrpSpPr>
      <p:grpSpPr>
        <a:xfrm>
          <a:off x="0" y="0"/>
          <a:ext cx="0" cy="0"/>
          <a:chOff x="0" y="0"/>
          <a:chExt cx="0" cy="0"/>
        </a:xfrm>
      </p:grpSpPr>
      <p:sp>
        <p:nvSpPr>
          <p:cNvPr id="635" name="Google Shape;635;p79"/>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36" name="Google Shape;636;p79"/>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37" name="Google Shape;637;p7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638" name="Google Shape;638;p79"/>
          <p:cNvSpPr/>
          <p:nvPr>
            <p:ph idx="2" type="pic"/>
          </p:nvPr>
        </p:nvSpPr>
        <p:spPr>
          <a:xfrm>
            <a:off x="894000" y="1924125"/>
            <a:ext cx="1068300" cy="1068300"/>
          </a:xfrm>
          <a:prstGeom prst="ellipse">
            <a:avLst/>
          </a:prstGeom>
          <a:noFill/>
          <a:ln>
            <a:noFill/>
          </a:ln>
        </p:spPr>
      </p:sp>
      <p:sp>
        <p:nvSpPr>
          <p:cNvPr id="639" name="Google Shape;639;p79"/>
          <p:cNvSpPr/>
          <p:nvPr>
            <p:ph idx="3" type="pic"/>
          </p:nvPr>
        </p:nvSpPr>
        <p:spPr>
          <a:xfrm>
            <a:off x="2994250" y="1924050"/>
            <a:ext cx="1068300" cy="1068300"/>
          </a:xfrm>
          <a:prstGeom prst="ellipse">
            <a:avLst/>
          </a:prstGeom>
          <a:noFill/>
          <a:ln>
            <a:noFill/>
          </a:ln>
        </p:spPr>
      </p:sp>
      <p:sp>
        <p:nvSpPr>
          <p:cNvPr id="640" name="Google Shape;640;p79"/>
          <p:cNvSpPr/>
          <p:nvPr>
            <p:ph idx="4" type="pic"/>
          </p:nvPr>
        </p:nvSpPr>
        <p:spPr>
          <a:xfrm>
            <a:off x="5094656" y="1924050"/>
            <a:ext cx="1068300" cy="1068300"/>
          </a:xfrm>
          <a:prstGeom prst="ellipse">
            <a:avLst/>
          </a:prstGeom>
          <a:noFill/>
          <a:ln>
            <a:noFill/>
          </a:ln>
        </p:spPr>
      </p:sp>
      <p:sp>
        <p:nvSpPr>
          <p:cNvPr id="641" name="Google Shape;641;p79"/>
          <p:cNvSpPr/>
          <p:nvPr>
            <p:ph idx="5" type="pic"/>
          </p:nvPr>
        </p:nvSpPr>
        <p:spPr>
          <a:xfrm>
            <a:off x="7195038" y="1924050"/>
            <a:ext cx="1068300" cy="1068300"/>
          </a:xfrm>
          <a:prstGeom prst="ellipse">
            <a:avLst/>
          </a:prstGeom>
          <a:noFill/>
          <a:ln>
            <a:noFill/>
          </a:ln>
        </p:spPr>
      </p:sp>
      <p:pic>
        <p:nvPicPr>
          <p:cNvPr id="642" name="Google Shape;642;p79"/>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43" name="Google Shape;643;p79"/>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1">
  <p:cSld name="TITLE_ONLY_4">
    <p:spTree>
      <p:nvGrpSpPr>
        <p:cNvPr id="644" name="Shape 644"/>
        <p:cNvGrpSpPr/>
        <p:nvPr/>
      </p:nvGrpSpPr>
      <p:grpSpPr>
        <a:xfrm>
          <a:off x="0" y="0"/>
          <a:ext cx="0" cy="0"/>
          <a:chOff x="0" y="0"/>
          <a:chExt cx="0" cy="0"/>
        </a:xfrm>
      </p:grpSpPr>
      <p:sp>
        <p:nvSpPr>
          <p:cNvPr id="645" name="Google Shape;645;p80"/>
          <p:cNvSpPr txBox="1"/>
          <p:nvPr>
            <p:ph type="title"/>
          </p:nvPr>
        </p:nvSpPr>
        <p:spPr>
          <a:xfrm>
            <a:off x="427200" y="427200"/>
            <a:ext cx="38751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46" name="Google Shape;646;p80"/>
          <p:cNvSpPr txBox="1"/>
          <p:nvPr>
            <p:ph idx="1" type="subTitle"/>
          </p:nvPr>
        </p:nvSpPr>
        <p:spPr>
          <a:xfrm>
            <a:off x="427200" y="820800"/>
            <a:ext cx="37779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47" name="Google Shape;647;p80"/>
          <p:cNvSpPr/>
          <p:nvPr/>
        </p:nvSpPr>
        <p:spPr>
          <a:xfrm>
            <a:off x="457200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8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lt1"/>
                </a:solidFill>
                <a:latin typeface="Inter ExtraBold"/>
                <a:ea typeface="Inter ExtraBold"/>
                <a:cs typeface="Inter ExtraBold"/>
                <a:sym typeface="Inter ExtraBold"/>
              </a:defRPr>
            </a:lvl1pPr>
            <a:lvl2pPr lvl="1" algn="ctr">
              <a:buNone/>
              <a:defRPr sz="700">
                <a:solidFill>
                  <a:schemeClr val="lt1"/>
                </a:solidFill>
                <a:latin typeface="Inter ExtraBold"/>
                <a:ea typeface="Inter ExtraBold"/>
                <a:cs typeface="Inter ExtraBold"/>
                <a:sym typeface="Inter ExtraBold"/>
              </a:defRPr>
            </a:lvl2pPr>
            <a:lvl3pPr lvl="2" algn="ctr">
              <a:buNone/>
              <a:defRPr sz="700">
                <a:solidFill>
                  <a:schemeClr val="lt1"/>
                </a:solidFill>
                <a:latin typeface="Inter ExtraBold"/>
                <a:ea typeface="Inter ExtraBold"/>
                <a:cs typeface="Inter ExtraBold"/>
                <a:sym typeface="Inter ExtraBold"/>
              </a:defRPr>
            </a:lvl3pPr>
            <a:lvl4pPr lvl="3" algn="ctr">
              <a:buNone/>
              <a:defRPr sz="700">
                <a:solidFill>
                  <a:schemeClr val="lt1"/>
                </a:solidFill>
                <a:latin typeface="Inter ExtraBold"/>
                <a:ea typeface="Inter ExtraBold"/>
                <a:cs typeface="Inter ExtraBold"/>
                <a:sym typeface="Inter ExtraBold"/>
              </a:defRPr>
            </a:lvl4pPr>
            <a:lvl5pPr lvl="4" algn="ctr">
              <a:buNone/>
              <a:defRPr sz="700">
                <a:solidFill>
                  <a:schemeClr val="lt1"/>
                </a:solidFill>
                <a:latin typeface="Inter ExtraBold"/>
                <a:ea typeface="Inter ExtraBold"/>
                <a:cs typeface="Inter ExtraBold"/>
                <a:sym typeface="Inter ExtraBold"/>
              </a:defRPr>
            </a:lvl5pPr>
            <a:lvl6pPr lvl="5" algn="ctr">
              <a:buNone/>
              <a:defRPr sz="700">
                <a:solidFill>
                  <a:schemeClr val="lt1"/>
                </a:solidFill>
                <a:latin typeface="Inter ExtraBold"/>
                <a:ea typeface="Inter ExtraBold"/>
                <a:cs typeface="Inter ExtraBold"/>
                <a:sym typeface="Inter ExtraBold"/>
              </a:defRPr>
            </a:lvl6pPr>
            <a:lvl7pPr lvl="6" algn="ctr">
              <a:buNone/>
              <a:defRPr sz="700">
                <a:solidFill>
                  <a:schemeClr val="lt1"/>
                </a:solidFill>
                <a:latin typeface="Inter ExtraBold"/>
                <a:ea typeface="Inter ExtraBold"/>
                <a:cs typeface="Inter ExtraBold"/>
                <a:sym typeface="Inter ExtraBold"/>
              </a:defRPr>
            </a:lvl7pPr>
            <a:lvl8pPr lvl="7" algn="ctr">
              <a:buNone/>
              <a:defRPr sz="700">
                <a:solidFill>
                  <a:schemeClr val="lt1"/>
                </a:solidFill>
                <a:latin typeface="Inter ExtraBold"/>
                <a:ea typeface="Inter ExtraBold"/>
                <a:cs typeface="Inter ExtraBold"/>
                <a:sym typeface="Inter ExtraBold"/>
              </a:defRPr>
            </a:lvl8pPr>
            <a:lvl9pPr lvl="8" algn="ctr">
              <a:buNone/>
              <a:defRPr sz="700">
                <a:solidFill>
                  <a:schemeClr val="l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649" name="Google Shape;649;p80"/>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50" name="Google Shape;650;p80"/>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1 1">
  <p:cSld name="TITLE_ONLY_4_1">
    <p:spTree>
      <p:nvGrpSpPr>
        <p:cNvPr id="651" name="Shape 651"/>
        <p:cNvGrpSpPr/>
        <p:nvPr/>
      </p:nvGrpSpPr>
      <p:grpSpPr>
        <a:xfrm>
          <a:off x="0" y="0"/>
          <a:ext cx="0" cy="0"/>
          <a:chOff x="0" y="0"/>
          <a:chExt cx="0" cy="0"/>
        </a:xfrm>
      </p:grpSpPr>
      <p:sp>
        <p:nvSpPr>
          <p:cNvPr id="652" name="Google Shape;652;p8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81"/>
          <p:cNvSpPr txBox="1"/>
          <p:nvPr>
            <p:ph type="title"/>
          </p:nvPr>
        </p:nvSpPr>
        <p:spPr>
          <a:xfrm>
            <a:off x="427200" y="427200"/>
            <a:ext cx="38751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1"/>
              </a:buClr>
              <a:buSzPts val="2400"/>
              <a:buNone/>
              <a:defRPr>
                <a:solidFill>
                  <a:schemeClr val="lt1"/>
                </a:solidFill>
              </a:defRPr>
            </a:lvl1pPr>
            <a:lvl2pPr lvl="1">
              <a:lnSpc>
                <a:spcPct val="80000"/>
              </a:lnSpc>
              <a:spcBef>
                <a:spcPts val="0"/>
              </a:spcBef>
              <a:spcAft>
                <a:spcPts val="0"/>
              </a:spcAft>
              <a:buClr>
                <a:schemeClr val="lt1"/>
              </a:buClr>
              <a:buSzPts val="2800"/>
              <a:buNone/>
              <a:defRPr>
                <a:solidFill>
                  <a:schemeClr val="lt1"/>
                </a:solidFill>
              </a:defRPr>
            </a:lvl2pPr>
            <a:lvl3pPr lvl="2">
              <a:lnSpc>
                <a:spcPct val="80000"/>
              </a:lnSpc>
              <a:spcBef>
                <a:spcPts val="0"/>
              </a:spcBef>
              <a:spcAft>
                <a:spcPts val="0"/>
              </a:spcAft>
              <a:buClr>
                <a:schemeClr val="lt1"/>
              </a:buClr>
              <a:buSzPts val="2800"/>
              <a:buNone/>
              <a:defRPr>
                <a:solidFill>
                  <a:schemeClr val="lt1"/>
                </a:solidFill>
              </a:defRPr>
            </a:lvl3pPr>
            <a:lvl4pPr lvl="3">
              <a:lnSpc>
                <a:spcPct val="80000"/>
              </a:lnSpc>
              <a:spcBef>
                <a:spcPts val="0"/>
              </a:spcBef>
              <a:spcAft>
                <a:spcPts val="0"/>
              </a:spcAft>
              <a:buClr>
                <a:schemeClr val="lt1"/>
              </a:buClr>
              <a:buSzPts val="2800"/>
              <a:buNone/>
              <a:defRPr>
                <a:solidFill>
                  <a:schemeClr val="lt1"/>
                </a:solidFill>
              </a:defRPr>
            </a:lvl4pPr>
            <a:lvl5pPr lvl="4">
              <a:lnSpc>
                <a:spcPct val="80000"/>
              </a:lnSpc>
              <a:spcBef>
                <a:spcPts val="0"/>
              </a:spcBef>
              <a:spcAft>
                <a:spcPts val="0"/>
              </a:spcAft>
              <a:buClr>
                <a:schemeClr val="lt1"/>
              </a:buClr>
              <a:buSzPts val="2800"/>
              <a:buNone/>
              <a:defRPr>
                <a:solidFill>
                  <a:schemeClr val="lt1"/>
                </a:solidFill>
              </a:defRPr>
            </a:lvl5pPr>
            <a:lvl6pPr lvl="5">
              <a:lnSpc>
                <a:spcPct val="80000"/>
              </a:lnSpc>
              <a:spcBef>
                <a:spcPts val="0"/>
              </a:spcBef>
              <a:spcAft>
                <a:spcPts val="0"/>
              </a:spcAft>
              <a:buClr>
                <a:schemeClr val="lt1"/>
              </a:buClr>
              <a:buSzPts val="2800"/>
              <a:buNone/>
              <a:defRPr>
                <a:solidFill>
                  <a:schemeClr val="lt1"/>
                </a:solidFill>
              </a:defRPr>
            </a:lvl6pPr>
            <a:lvl7pPr lvl="6">
              <a:lnSpc>
                <a:spcPct val="80000"/>
              </a:lnSpc>
              <a:spcBef>
                <a:spcPts val="0"/>
              </a:spcBef>
              <a:spcAft>
                <a:spcPts val="0"/>
              </a:spcAft>
              <a:buClr>
                <a:schemeClr val="lt1"/>
              </a:buClr>
              <a:buSzPts val="2800"/>
              <a:buNone/>
              <a:defRPr>
                <a:solidFill>
                  <a:schemeClr val="lt1"/>
                </a:solidFill>
              </a:defRPr>
            </a:lvl7pPr>
            <a:lvl8pPr lvl="7">
              <a:lnSpc>
                <a:spcPct val="80000"/>
              </a:lnSpc>
              <a:spcBef>
                <a:spcPts val="0"/>
              </a:spcBef>
              <a:spcAft>
                <a:spcPts val="0"/>
              </a:spcAft>
              <a:buClr>
                <a:schemeClr val="lt1"/>
              </a:buClr>
              <a:buSzPts val="2800"/>
              <a:buNone/>
              <a:defRPr>
                <a:solidFill>
                  <a:schemeClr val="lt1"/>
                </a:solidFill>
              </a:defRPr>
            </a:lvl8pPr>
            <a:lvl9pPr lvl="8">
              <a:lnSpc>
                <a:spcPct val="80000"/>
              </a:lnSpc>
              <a:spcBef>
                <a:spcPts val="0"/>
              </a:spcBef>
              <a:spcAft>
                <a:spcPts val="0"/>
              </a:spcAft>
              <a:buClr>
                <a:schemeClr val="lt1"/>
              </a:buClr>
              <a:buSzPts val="2800"/>
              <a:buNone/>
              <a:defRPr>
                <a:solidFill>
                  <a:schemeClr val="lt1"/>
                </a:solidFill>
              </a:defRPr>
            </a:lvl9pPr>
          </a:lstStyle>
          <a:p/>
        </p:txBody>
      </p:sp>
      <p:sp>
        <p:nvSpPr>
          <p:cNvPr id="654" name="Google Shape;654;p81"/>
          <p:cNvSpPr txBox="1"/>
          <p:nvPr>
            <p:ph idx="1" type="subTitle"/>
          </p:nvPr>
        </p:nvSpPr>
        <p:spPr>
          <a:xfrm>
            <a:off x="427200" y="820800"/>
            <a:ext cx="37779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lt1"/>
              </a:buClr>
              <a:buSzPts val="1400"/>
              <a:buNone/>
              <a:defRPr sz="1400">
                <a:solidFill>
                  <a:schemeClr val="lt1"/>
                </a:solidFill>
              </a:defRPr>
            </a:lvl1pPr>
            <a:lvl2pPr lvl="1">
              <a:lnSpc>
                <a:spcPct val="80000"/>
              </a:lnSpc>
              <a:spcBef>
                <a:spcPts val="500"/>
              </a:spcBef>
              <a:spcAft>
                <a:spcPts val="0"/>
              </a:spcAft>
              <a:buClr>
                <a:schemeClr val="lt1"/>
              </a:buClr>
              <a:buSzPts val="1400"/>
              <a:buNone/>
              <a:defRPr sz="1400">
                <a:solidFill>
                  <a:schemeClr val="lt1"/>
                </a:solidFill>
              </a:defRPr>
            </a:lvl2pPr>
            <a:lvl3pPr lvl="2">
              <a:lnSpc>
                <a:spcPct val="80000"/>
              </a:lnSpc>
              <a:spcBef>
                <a:spcPts val="500"/>
              </a:spcBef>
              <a:spcAft>
                <a:spcPts val="0"/>
              </a:spcAft>
              <a:buClr>
                <a:schemeClr val="lt1"/>
              </a:buClr>
              <a:buSzPts val="1400"/>
              <a:buNone/>
              <a:defRPr sz="1400">
                <a:solidFill>
                  <a:schemeClr val="lt1"/>
                </a:solidFill>
              </a:defRPr>
            </a:lvl3pPr>
            <a:lvl4pPr lvl="3">
              <a:lnSpc>
                <a:spcPct val="80000"/>
              </a:lnSpc>
              <a:spcBef>
                <a:spcPts val="500"/>
              </a:spcBef>
              <a:spcAft>
                <a:spcPts val="0"/>
              </a:spcAft>
              <a:buClr>
                <a:schemeClr val="lt1"/>
              </a:buClr>
              <a:buSzPts val="1400"/>
              <a:buNone/>
              <a:defRPr sz="1400">
                <a:solidFill>
                  <a:schemeClr val="lt1"/>
                </a:solidFill>
              </a:defRPr>
            </a:lvl4pPr>
            <a:lvl5pPr lvl="4">
              <a:lnSpc>
                <a:spcPct val="80000"/>
              </a:lnSpc>
              <a:spcBef>
                <a:spcPts val="500"/>
              </a:spcBef>
              <a:spcAft>
                <a:spcPts val="0"/>
              </a:spcAft>
              <a:buClr>
                <a:schemeClr val="lt1"/>
              </a:buClr>
              <a:buSzPts val="1400"/>
              <a:buNone/>
              <a:defRPr sz="1400">
                <a:solidFill>
                  <a:schemeClr val="lt1"/>
                </a:solidFill>
              </a:defRPr>
            </a:lvl5pPr>
            <a:lvl6pPr lvl="5">
              <a:lnSpc>
                <a:spcPct val="80000"/>
              </a:lnSpc>
              <a:spcBef>
                <a:spcPts val="500"/>
              </a:spcBef>
              <a:spcAft>
                <a:spcPts val="0"/>
              </a:spcAft>
              <a:buClr>
                <a:schemeClr val="lt1"/>
              </a:buClr>
              <a:buSzPts val="1400"/>
              <a:buNone/>
              <a:defRPr sz="1400">
                <a:solidFill>
                  <a:schemeClr val="lt1"/>
                </a:solidFill>
              </a:defRPr>
            </a:lvl6pPr>
            <a:lvl7pPr lvl="6">
              <a:lnSpc>
                <a:spcPct val="80000"/>
              </a:lnSpc>
              <a:spcBef>
                <a:spcPts val="500"/>
              </a:spcBef>
              <a:spcAft>
                <a:spcPts val="0"/>
              </a:spcAft>
              <a:buClr>
                <a:schemeClr val="lt1"/>
              </a:buClr>
              <a:buSzPts val="1400"/>
              <a:buNone/>
              <a:defRPr sz="1400">
                <a:solidFill>
                  <a:schemeClr val="lt1"/>
                </a:solidFill>
              </a:defRPr>
            </a:lvl7pPr>
            <a:lvl8pPr lvl="7">
              <a:lnSpc>
                <a:spcPct val="80000"/>
              </a:lnSpc>
              <a:spcBef>
                <a:spcPts val="500"/>
              </a:spcBef>
              <a:spcAft>
                <a:spcPts val="0"/>
              </a:spcAft>
              <a:buClr>
                <a:schemeClr val="lt1"/>
              </a:buClr>
              <a:buSzPts val="1400"/>
              <a:buNone/>
              <a:defRPr sz="1400">
                <a:solidFill>
                  <a:schemeClr val="lt1"/>
                </a:solidFill>
              </a:defRPr>
            </a:lvl8pPr>
            <a:lvl9pPr lvl="8">
              <a:lnSpc>
                <a:spcPct val="80000"/>
              </a:lnSpc>
              <a:spcBef>
                <a:spcPts val="500"/>
              </a:spcBef>
              <a:spcAft>
                <a:spcPts val="500"/>
              </a:spcAft>
              <a:buClr>
                <a:schemeClr val="lt1"/>
              </a:buClr>
              <a:buSzPts val="1400"/>
              <a:buNone/>
              <a:defRPr sz="1400">
                <a:solidFill>
                  <a:schemeClr val="lt1"/>
                </a:solidFill>
              </a:defRPr>
            </a:lvl9pPr>
          </a:lstStyle>
          <a:p/>
        </p:txBody>
      </p:sp>
      <p:sp>
        <p:nvSpPr>
          <p:cNvPr id="655" name="Google Shape;655;p8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lt1"/>
                </a:solidFill>
                <a:latin typeface="Inter ExtraBold"/>
                <a:ea typeface="Inter ExtraBold"/>
                <a:cs typeface="Inter ExtraBold"/>
                <a:sym typeface="Inter ExtraBold"/>
              </a:defRPr>
            </a:lvl1pPr>
            <a:lvl2pPr lvl="1" algn="ctr">
              <a:buNone/>
              <a:defRPr sz="700">
                <a:solidFill>
                  <a:schemeClr val="lt1"/>
                </a:solidFill>
                <a:latin typeface="Inter ExtraBold"/>
                <a:ea typeface="Inter ExtraBold"/>
                <a:cs typeface="Inter ExtraBold"/>
                <a:sym typeface="Inter ExtraBold"/>
              </a:defRPr>
            </a:lvl2pPr>
            <a:lvl3pPr lvl="2" algn="ctr">
              <a:buNone/>
              <a:defRPr sz="700">
                <a:solidFill>
                  <a:schemeClr val="lt1"/>
                </a:solidFill>
                <a:latin typeface="Inter ExtraBold"/>
                <a:ea typeface="Inter ExtraBold"/>
                <a:cs typeface="Inter ExtraBold"/>
                <a:sym typeface="Inter ExtraBold"/>
              </a:defRPr>
            </a:lvl3pPr>
            <a:lvl4pPr lvl="3" algn="ctr">
              <a:buNone/>
              <a:defRPr sz="700">
                <a:solidFill>
                  <a:schemeClr val="lt1"/>
                </a:solidFill>
                <a:latin typeface="Inter ExtraBold"/>
                <a:ea typeface="Inter ExtraBold"/>
                <a:cs typeface="Inter ExtraBold"/>
                <a:sym typeface="Inter ExtraBold"/>
              </a:defRPr>
            </a:lvl4pPr>
            <a:lvl5pPr lvl="4" algn="ctr">
              <a:buNone/>
              <a:defRPr sz="700">
                <a:solidFill>
                  <a:schemeClr val="lt1"/>
                </a:solidFill>
                <a:latin typeface="Inter ExtraBold"/>
                <a:ea typeface="Inter ExtraBold"/>
                <a:cs typeface="Inter ExtraBold"/>
                <a:sym typeface="Inter ExtraBold"/>
              </a:defRPr>
            </a:lvl5pPr>
            <a:lvl6pPr lvl="5" algn="ctr">
              <a:buNone/>
              <a:defRPr sz="700">
                <a:solidFill>
                  <a:schemeClr val="lt1"/>
                </a:solidFill>
                <a:latin typeface="Inter ExtraBold"/>
                <a:ea typeface="Inter ExtraBold"/>
                <a:cs typeface="Inter ExtraBold"/>
                <a:sym typeface="Inter ExtraBold"/>
              </a:defRPr>
            </a:lvl6pPr>
            <a:lvl7pPr lvl="6" algn="ctr">
              <a:buNone/>
              <a:defRPr sz="700">
                <a:solidFill>
                  <a:schemeClr val="lt1"/>
                </a:solidFill>
                <a:latin typeface="Inter ExtraBold"/>
                <a:ea typeface="Inter ExtraBold"/>
                <a:cs typeface="Inter ExtraBold"/>
                <a:sym typeface="Inter ExtraBold"/>
              </a:defRPr>
            </a:lvl7pPr>
            <a:lvl8pPr lvl="7" algn="ctr">
              <a:buNone/>
              <a:defRPr sz="700">
                <a:solidFill>
                  <a:schemeClr val="lt1"/>
                </a:solidFill>
                <a:latin typeface="Inter ExtraBold"/>
                <a:ea typeface="Inter ExtraBold"/>
                <a:cs typeface="Inter ExtraBold"/>
                <a:sym typeface="Inter ExtraBold"/>
              </a:defRPr>
            </a:lvl8pPr>
            <a:lvl9pPr lvl="8" algn="ctr">
              <a:buNone/>
              <a:defRPr sz="700">
                <a:solidFill>
                  <a:schemeClr val="l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656" name="Google Shape;656;p81"/>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57" name="Google Shape;657;p81"/>
          <p:cNvSpPr/>
          <p:nvPr/>
        </p:nvSpPr>
        <p:spPr>
          <a:xfrm>
            <a:off x="0" y="437250"/>
            <a:ext cx="155400" cy="534900"/>
          </a:xfrm>
          <a:prstGeom prst="rect">
            <a:avLst/>
          </a:prstGeom>
          <a:solidFill>
            <a:srgbClr val="FFF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2 1">
  <p:cSld name="TITLE_1_2_1_2_1">
    <p:spTree>
      <p:nvGrpSpPr>
        <p:cNvPr id="53" name="Shape 53"/>
        <p:cNvGrpSpPr/>
        <p:nvPr/>
      </p:nvGrpSpPr>
      <p:grpSpPr>
        <a:xfrm>
          <a:off x="0" y="0"/>
          <a:ext cx="0" cy="0"/>
          <a:chOff x="0" y="0"/>
          <a:chExt cx="0" cy="0"/>
        </a:xfrm>
      </p:grpSpPr>
      <p:sp>
        <p:nvSpPr>
          <p:cNvPr id="54" name="Google Shape;54;p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55" name="Google Shape;55;p9"/>
          <p:cNvPicPr preferRelativeResize="0"/>
          <p:nvPr/>
        </p:nvPicPr>
        <p:blipFill>
          <a:blip r:embed="rId2">
            <a:alphaModFix/>
          </a:blip>
          <a:stretch>
            <a:fillRect/>
          </a:stretch>
        </p:blipFill>
        <p:spPr>
          <a:xfrm>
            <a:off x="-1334100" y="1074300"/>
            <a:ext cx="5884677" cy="3640576"/>
          </a:xfrm>
          <a:prstGeom prst="rect">
            <a:avLst/>
          </a:prstGeom>
          <a:noFill/>
          <a:ln>
            <a:noFill/>
          </a:ln>
        </p:spPr>
      </p:pic>
      <p:sp>
        <p:nvSpPr>
          <p:cNvPr id="56" name="Google Shape;56;p9"/>
          <p:cNvSpPr/>
          <p:nvPr>
            <p:ph idx="2" type="pic"/>
          </p:nvPr>
        </p:nvSpPr>
        <p:spPr>
          <a:xfrm>
            <a:off x="-623319" y="1507920"/>
            <a:ext cx="4463100" cy="2773200"/>
          </a:xfrm>
          <a:prstGeom prst="roundRect">
            <a:avLst>
              <a:gd fmla="val 0" name="adj"/>
            </a:avLst>
          </a:prstGeom>
          <a:noFill/>
          <a:ln>
            <a:noFill/>
          </a:ln>
        </p:spPr>
      </p:sp>
      <p:sp>
        <p:nvSpPr>
          <p:cNvPr id="57" name="Google Shape;57;p9"/>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58" name="Google Shape;58;p9"/>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59" name="Google Shape;59;p9"/>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60" name="Google Shape;60;p9"/>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p:cSld name="TITLE_ONLY_3">
    <p:spTree>
      <p:nvGrpSpPr>
        <p:cNvPr id="658" name="Shape 658"/>
        <p:cNvGrpSpPr/>
        <p:nvPr/>
      </p:nvGrpSpPr>
      <p:grpSpPr>
        <a:xfrm>
          <a:off x="0" y="0"/>
          <a:ext cx="0" cy="0"/>
          <a:chOff x="0" y="0"/>
          <a:chExt cx="0" cy="0"/>
        </a:xfrm>
      </p:grpSpPr>
      <p:sp>
        <p:nvSpPr>
          <p:cNvPr id="659" name="Google Shape;659;p82"/>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60" name="Google Shape;660;p82"/>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61" name="Google Shape;661;p8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662" name="Google Shape;662;p82"/>
          <p:cNvPicPr preferRelativeResize="0"/>
          <p:nvPr/>
        </p:nvPicPr>
        <p:blipFill rotWithShape="1">
          <a:blip r:embed="rId2">
            <a:alphaModFix/>
          </a:blip>
          <a:srcRect b="40190" l="337" r="337" t="40190"/>
          <a:stretch/>
        </p:blipFill>
        <p:spPr>
          <a:xfrm>
            <a:off x="0" y="3576425"/>
            <a:ext cx="9144000" cy="93125"/>
          </a:xfrm>
          <a:prstGeom prst="rect">
            <a:avLst/>
          </a:prstGeom>
          <a:noFill/>
          <a:ln>
            <a:noFill/>
          </a:ln>
        </p:spPr>
      </p:pic>
      <p:sp>
        <p:nvSpPr>
          <p:cNvPr id="663" name="Google Shape;663;p82"/>
          <p:cNvSpPr/>
          <p:nvPr>
            <p:ph idx="2" type="pic"/>
          </p:nvPr>
        </p:nvSpPr>
        <p:spPr>
          <a:xfrm>
            <a:off x="0" y="3669550"/>
            <a:ext cx="9144000" cy="1473900"/>
          </a:xfrm>
          <a:prstGeom prst="rect">
            <a:avLst/>
          </a:prstGeom>
          <a:noFill/>
          <a:ln>
            <a:noFill/>
          </a:ln>
        </p:spPr>
      </p:sp>
      <p:pic>
        <p:nvPicPr>
          <p:cNvPr id="664" name="Google Shape;664;p82"/>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665" name="Google Shape;665;p82"/>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2">
  <p:cSld name="TITLE_ONLY_3_2">
    <p:spTree>
      <p:nvGrpSpPr>
        <p:cNvPr id="666" name="Shape 666"/>
        <p:cNvGrpSpPr/>
        <p:nvPr/>
      </p:nvGrpSpPr>
      <p:grpSpPr>
        <a:xfrm>
          <a:off x="0" y="0"/>
          <a:ext cx="0" cy="0"/>
          <a:chOff x="0" y="0"/>
          <a:chExt cx="0" cy="0"/>
        </a:xfrm>
      </p:grpSpPr>
      <p:sp>
        <p:nvSpPr>
          <p:cNvPr id="667" name="Google Shape;667;p83"/>
          <p:cNvSpPr/>
          <p:nvPr/>
        </p:nvSpPr>
        <p:spPr>
          <a:xfrm>
            <a:off x="0" y="1807669"/>
            <a:ext cx="2288400" cy="333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8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669" name="Google Shape;669;p83"/>
          <p:cNvPicPr preferRelativeResize="0"/>
          <p:nvPr/>
        </p:nvPicPr>
        <p:blipFill rotWithShape="1">
          <a:blip r:embed="rId2">
            <a:alphaModFix/>
          </a:blip>
          <a:srcRect b="40190" l="337" r="337" t="40190"/>
          <a:stretch/>
        </p:blipFill>
        <p:spPr>
          <a:xfrm>
            <a:off x="0" y="1714525"/>
            <a:ext cx="9144000" cy="93125"/>
          </a:xfrm>
          <a:prstGeom prst="rect">
            <a:avLst/>
          </a:prstGeom>
          <a:noFill/>
          <a:ln>
            <a:noFill/>
          </a:ln>
        </p:spPr>
      </p:pic>
      <p:sp>
        <p:nvSpPr>
          <p:cNvPr id="670" name="Google Shape;670;p83"/>
          <p:cNvSpPr/>
          <p:nvPr>
            <p:ph idx="2" type="pic"/>
          </p:nvPr>
        </p:nvSpPr>
        <p:spPr>
          <a:xfrm>
            <a:off x="0" y="0"/>
            <a:ext cx="9144000" cy="1714500"/>
          </a:xfrm>
          <a:prstGeom prst="rect">
            <a:avLst/>
          </a:prstGeom>
          <a:noFill/>
          <a:ln>
            <a:noFill/>
          </a:ln>
        </p:spPr>
      </p:sp>
      <p:sp>
        <p:nvSpPr>
          <p:cNvPr id="671" name="Google Shape;671;p83"/>
          <p:cNvSpPr txBox="1"/>
          <p:nvPr>
            <p:ph type="title"/>
          </p:nvPr>
        </p:nvSpPr>
        <p:spPr>
          <a:xfrm>
            <a:off x="2717050" y="2248200"/>
            <a:ext cx="60129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72" name="Google Shape;672;p83"/>
          <p:cNvSpPr txBox="1"/>
          <p:nvPr>
            <p:ph idx="1" type="subTitle"/>
          </p:nvPr>
        </p:nvSpPr>
        <p:spPr>
          <a:xfrm>
            <a:off x="2717050" y="2641800"/>
            <a:ext cx="60129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73" name="Google Shape;673;p83"/>
          <p:cNvSpPr/>
          <p:nvPr>
            <p:ph idx="3" type="pic"/>
          </p:nvPr>
        </p:nvSpPr>
        <p:spPr>
          <a:xfrm>
            <a:off x="667925" y="2839125"/>
            <a:ext cx="952500" cy="952500"/>
          </a:xfrm>
          <a:prstGeom prst="ellipse">
            <a:avLst/>
          </a:prstGeom>
          <a:no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2 1">
  <p:cSld name="TITLE_ONLY_3_2_1">
    <p:spTree>
      <p:nvGrpSpPr>
        <p:cNvPr id="674" name="Shape 674"/>
        <p:cNvGrpSpPr/>
        <p:nvPr/>
      </p:nvGrpSpPr>
      <p:grpSpPr>
        <a:xfrm>
          <a:off x="0" y="0"/>
          <a:ext cx="0" cy="0"/>
          <a:chOff x="0" y="0"/>
          <a:chExt cx="0" cy="0"/>
        </a:xfrm>
      </p:grpSpPr>
      <p:sp>
        <p:nvSpPr>
          <p:cNvPr id="675" name="Google Shape;675;p8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676" name="Google Shape;676;p84"/>
          <p:cNvPicPr preferRelativeResize="0"/>
          <p:nvPr/>
        </p:nvPicPr>
        <p:blipFill rotWithShape="1">
          <a:blip r:embed="rId2">
            <a:alphaModFix/>
          </a:blip>
          <a:srcRect b="40190" l="337" r="337" t="40190"/>
          <a:stretch/>
        </p:blipFill>
        <p:spPr>
          <a:xfrm>
            <a:off x="0" y="3335875"/>
            <a:ext cx="9144000" cy="93125"/>
          </a:xfrm>
          <a:prstGeom prst="rect">
            <a:avLst/>
          </a:prstGeom>
          <a:noFill/>
          <a:ln>
            <a:noFill/>
          </a:ln>
        </p:spPr>
      </p:pic>
      <p:sp>
        <p:nvSpPr>
          <p:cNvPr id="677" name="Google Shape;677;p84"/>
          <p:cNvSpPr/>
          <p:nvPr>
            <p:ph idx="2" type="pic"/>
          </p:nvPr>
        </p:nvSpPr>
        <p:spPr>
          <a:xfrm>
            <a:off x="0" y="3429000"/>
            <a:ext cx="9144000" cy="1714500"/>
          </a:xfrm>
          <a:prstGeom prst="rect">
            <a:avLst/>
          </a:prstGeom>
          <a:noFill/>
          <a:ln>
            <a:noFill/>
          </a:ln>
        </p:spPr>
      </p:sp>
      <p:pic>
        <p:nvPicPr>
          <p:cNvPr id="678" name="Google Shape;678;p84"/>
          <p:cNvPicPr preferRelativeResize="0"/>
          <p:nvPr/>
        </p:nvPicPr>
        <p:blipFill rotWithShape="1">
          <a:blip r:embed="rId3">
            <a:alphaModFix/>
          </a:blip>
          <a:srcRect b="23707" l="0" r="0" t="21567"/>
          <a:stretch/>
        </p:blipFill>
        <p:spPr>
          <a:xfrm>
            <a:off x="0" y="0"/>
            <a:ext cx="9144001" cy="3335999"/>
          </a:xfrm>
          <a:prstGeom prst="rect">
            <a:avLst/>
          </a:prstGeom>
          <a:noFill/>
          <a:ln>
            <a:noFill/>
          </a:ln>
        </p:spPr>
      </p:pic>
      <p:sp>
        <p:nvSpPr>
          <p:cNvPr id="679" name="Google Shape;679;p84"/>
          <p:cNvSpPr/>
          <p:nvPr/>
        </p:nvSpPr>
        <p:spPr>
          <a:xfrm>
            <a:off x="0" y="0"/>
            <a:ext cx="9144000" cy="3336000"/>
          </a:xfrm>
          <a:prstGeom prst="rect">
            <a:avLst/>
          </a:prstGeom>
          <a:solidFill>
            <a:srgbClr val="271A38">
              <a:alpha val="925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84"/>
          <p:cNvSpPr/>
          <p:nvPr/>
        </p:nvSpPr>
        <p:spPr>
          <a:xfrm>
            <a:off x="-9600" y="0"/>
            <a:ext cx="9163200" cy="990600"/>
          </a:xfrm>
          <a:prstGeom prst="rect">
            <a:avLst/>
          </a:prstGeom>
          <a:solidFill>
            <a:srgbClr val="FFF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1" name="Google Shape;681;p84"/>
          <p:cNvPicPr preferRelativeResize="0"/>
          <p:nvPr/>
        </p:nvPicPr>
        <p:blipFill>
          <a:blip r:embed="rId4">
            <a:alphaModFix/>
          </a:blip>
          <a:stretch>
            <a:fillRect/>
          </a:stretch>
        </p:blipFill>
        <p:spPr>
          <a:xfrm>
            <a:off x="3414700" y="428625"/>
            <a:ext cx="2314598" cy="17744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1">
  <p:cSld name="TITLE_ONLY_3_1">
    <p:spTree>
      <p:nvGrpSpPr>
        <p:cNvPr id="682" name="Shape 682"/>
        <p:cNvGrpSpPr/>
        <p:nvPr/>
      </p:nvGrpSpPr>
      <p:grpSpPr>
        <a:xfrm>
          <a:off x="0" y="0"/>
          <a:ext cx="0" cy="0"/>
          <a:chOff x="0" y="0"/>
          <a:chExt cx="0" cy="0"/>
        </a:xfrm>
      </p:grpSpPr>
      <p:sp>
        <p:nvSpPr>
          <p:cNvPr id="683" name="Google Shape;683;p85"/>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84" name="Google Shape;684;p85"/>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85" name="Google Shape;685;p8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686" name="Google Shape;686;p85"/>
          <p:cNvSpPr/>
          <p:nvPr>
            <p:ph idx="2" type="pic"/>
          </p:nvPr>
        </p:nvSpPr>
        <p:spPr>
          <a:xfrm>
            <a:off x="427200" y="3159400"/>
            <a:ext cx="39948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687" name="Google Shape;687;p85"/>
          <p:cNvSpPr/>
          <p:nvPr>
            <p:ph idx="3" type="pic"/>
          </p:nvPr>
        </p:nvSpPr>
        <p:spPr>
          <a:xfrm>
            <a:off x="4735201" y="3159400"/>
            <a:ext cx="3994800" cy="1555500"/>
          </a:xfrm>
          <a:prstGeom prst="roundRect">
            <a:avLst>
              <a:gd fmla="val 5191" name="adj"/>
            </a:avLst>
          </a:prstGeom>
          <a:noFill/>
          <a:ln>
            <a:noFill/>
          </a:ln>
          <a:effectLst>
            <a:outerShdw blurRad="214313" rotWithShape="0" algn="bl" dir="5100000" dist="95250">
              <a:srgbClr val="000000">
                <a:alpha val="10000"/>
              </a:srgbClr>
            </a:outerShdw>
          </a:effectLst>
        </p:spPr>
      </p:sp>
      <p:pic>
        <p:nvPicPr>
          <p:cNvPr id="688" name="Google Shape;688;p85"/>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89" name="Google Shape;689;p85"/>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1 2">
  <p:cSld name="TITLE_ONLY_3_1_2">
    <p:spTree>
      <p:nvGrpSpPr>
        <p:cNvPr id="690" name="Shape 690"/>
        <p:cNvGrpSpPr/>
        <p:nvPr/>
      </p:nvGrpSpPr>
      <p:grpSpPr>
        <a:xfrm>
          <a:off x="0" y="0"/>
          <a:ext cx="0" cy="0"/>
          <a:chOff x="0" y="0"/>
          <a:chExt cx="0" cy="0"/>
        </a:xfrm>
      </p:grpSpPr>
      <p:sp>
        <p:nvSpPr>
          <p:cNvPr id="691" name="Google Shape;691;p86"/>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92" name="Google Shape;692;p86"/>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93" name="Google Shape;693;p8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694" name="Google Shape;694;p86"/>
          <p:cNvSpPr/>
          <p:nvPr>
            <p:ph idx="2" type="pic"/>
          </p:nvPr>
        </p:nvSpPr>
        <p:spPr>
          <a:xfrm>
            <a:off x="427200" y="3159400"/>
            <a:ext cx="25440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695" name="Google Shape;695;p86"/>
          <p:cNvSpPr/>
          <p:nvPr>
            <p:ph idx="3" type="pic"/>
          </p:nvPr>
        </p:nvSpPr>
        <p:spPr>
          <a:xfrm>
            <a:off x="3306601" y="3159400"/>
            <a:ext cx="25440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696" name="Google Shape;696;p86"/>
          <p:cNvSpPr/>
          <p:nvPr>
            <p:ph idx="4" type="pic"/>
          </p:nvPr>
        </p:nvSpPr>
        <p:spPr>
          <a:xfrm>
            <a:off x="6186003" y="3159400"/>
            <a:ext cx="2544000" cy="1555500"/>
          </a:xfrm>
          <a:prstGeom prst="roundRect">
            <a:avLst>
              <a:gd fmla="val 5191" name="adj"/>
            </a:avLst>
          </a:prstGeom>
          <a:noFill/>
          <a:ln>
            <a:noFill/>
          </a:ln>
          <a:effectLst>
            <a:outerShdw blurRad="214313" rotWithShape="0" algn="bl" dir="5100000" dist="95250">
              <a:srgbClr val="000000">
                <a:alpha val="10000"/>
              </a:srgbClr>
            </a:outerShdw>
          </a:effectLst>
        </p:spPr>
      </p:sp>
      <p:pic>
        <p:nvPicPr>
          <p:cNvPr id="697" name="Google Shape;697;p86"/>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98" name="Google Shape;698;p86"/>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1 1">
  <p:cSld name="TITLE_ONLY_3_1_1">
    <p:spTree>
      <p:nvGrpSpPr>
        <p:cNvPr id="699" name="Shape 699"/>
        <p:cNvGrpSpPr/>
        <p:nvPr/>
      </p:nvGrpSpPr>
      <p:grpSpPr>
        <a:xfrm>
          <a:off x="0" y="0"/>
          <a:ext cx="0" cy="0"/>
          <a:chOff x="0" y="0"/>
          <a:chExt cx="0" cy="0"/>
        </a:xfrm>
      </p:grpSpPr>
      <p:sp>
        <p:nvSpPr>
          <p:cNvPr id="700" name="Google Shape;700;p87"/>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01" name="Google Shape;701;p87"/>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702" name="Google Shape;702;p8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703" name="Google Shape;703;p87"/>
          <p:cNvSpPr/>
          <p:nvPr>
            <p:ph idx="2" type="pic"/>
          </p:nvPr>
        </p:nvSpPr>
        <p:spPr>
          <a:xfrm>
            <a:off x="427200"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704" name="Google Shape;704;p87"/>
          <p:cNvSpPr/>
          <p:nvPr>
            <p:ph idx="3" type="pic"/>
          </p:nvPr>
        </p:nvSpPr>
        <p:spPr>
          <a:xfrm>
            <a:off x="2578302"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705" name="Google Shape;705;p87"/>
          <p:cNvSpPr/>
          <p:nvPr>
            <p:ph idx="4" type="pic"/>
          </p:nvPr>
        </p:nvSpPr>
        <p:spPr>
          <a:xfrm>
            <a:off x="4729404"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706" name="Google Shape;706;p87"/>
          <p:cNvSpPr/>
          <p:nvPr>
            <p:ph idx="5" type="pic"/>
          </p:nvPr>
        </p:nvSpPr>
        <p:spPr>
          <a:xfrm>
            <a:off x="6880506"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pic>
        <p:nvPicPr>
          <p:cNvPr id="707" name="Google Shape;707;p87"/>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708" name="Google Shape;708;p87"/>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p:cSld name="TITLE_ONLY_2">
    <p:spTree>
      <p:nvGrpSpPr>
        <p:cNvPr id="709" name="Shape 709"/>
        <p:cNvGrpSpPr/>
        <p:nvPr/>
      </p:nvGrpSpPr>
      <p:grpSpPr>
        <a:xfrm>
          <a:off x="0" y="0"/>
          <a:ext cx="0" cy="0"/>
          <a:chOff x="0" y="0"/>
          <a:chExt cx="0" cy="0"/>
        </a:xfrm>
      </p:grpSpPr>
      <p:sp>
        <p:nvSpPr>
          <p:cNvPr id="710" name="Google Shape;710;p88"/>
          <p:cNvSpPr txBox="1"/>
          <p:nvPr>
            <p:ph type="title"/>
          </p:nvPr>
        </p:nvSpPr>
        <p:spPr>
          <a:xfrm>
            <a:off x="427200" y="427200"/>
            <a:ext cx="5354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11" name="Google Shape;711;p88"/>
          <p:cNvSpPr txBox="1"/>
          <p:nvPr>
            <p:ph idx="1" type="subTitle"/>
          </p:nvPr>
        </p:nvSpPr>
        <p:spPr>
          <a:xfrm>
            <a:off x="427200" y="820800"/>
            <a:ext cx="52200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712" name="Google Shape;712;p88"/>
          <p:cNvSpPr/>
          <p:nvPr>
            <p:ph idx="2" type="pic"/>
          </p:nvPr>
        </p:nvSpPr>
        <p:spPr>
          <a:xfrm>
            <a:off x="4486275" y="1276350"/>
            <a:ext cx="4243800" cy="34386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713" name="Google Shape;713;p8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14" name="Google Shape;714;p88"/>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715" name="Google Shape;715;p88"/>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p:cSld name="TITLE_ONLY_2_1">
    <p:spTree>
      <p:nvGrpSpPr>
        <p:cNvPr id="716" name="Shape 716"/>
        <p:cNvGrpSpPr/>
        <p:nvPr/>
      </p:nvGrpSpPr>
      <p:grpSpPr>
        <a:xfrm>
          <a:off x="0" y="0"/>
          <a:ext cx="0" cy="0"/>
          <a:chOff x="0" y="0"/>
          <a:chExt cx="0" cy="0"/>
        </a:xfrm>
      </p:grpSpPr>
      <p:sp>
        <p:nvSpPr>
          <p:cNvPr id="717" name="Google Shape;717;p89"/>
          <p:cNvSpPr txBox="1"/>
          <p:nvPr>
            <p:ph type="title"/>
          </p:nvPr>
        </p:nvSpPr>
        <p:spPr>
          <a:xfrm>
            <a:off x="427200" y="427200"/>
            <a:ext cx="5354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18" name="Google Shape;718;p89"/>
          <p:cNvSpPr txBox="1"/>
          <p:nvPr>
            <p:ph idx="1" type="subTitle"/>
          </p:nvPr>
        </p:nvSpPr>
        <p:spPr>
          <a:xfrm>
            <a:off x="427200" y="820800"/>
            <a:ext cx="52200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719" name="Google Shape;719;p89"/>
          <p:cNvSpPr/>
          <p:nvPr>
            <p:ph idx="2" type="pic"/>
          </p:nvPr>
        </p:nvSpPr>
        <p:spPr>
          <a:xfrm>
            <a:off x="4486275" y="1276350"/>
            <a:ext cx="4243800" cy="15144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720" name="Google Shape;720;p89"/>
          <p:cNvSpPr/>
          <p:nvPr>
            <p:ph idx="3" type="pic"/>
          </p:nvPr>
        </p:nvSpPr>
        <p:spPr>
          <a:xfrm>
            <a:off x="4486275" y="3200475"/>
            <a:ext cx="4243800" cy="15144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721" name="Google Shape;721;p8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22" name="Google Shape;722;p89"/>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723" name="Google Shape;723;p89"/>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p:cSld name="TITLE_ONLY_1">
    <p:spTree>
      <p:nvGrpSpPr>
        <p:cNvPr id="724" name="Shape 724"/>
        <p:cNvGrpSpPr/>
        <p:nvPr/>
      </p:nvGrpSpPr>
      <p:grpSpPr>
        <a:xfrm>
          <a:off x="0" y="0"/>
          <a:ext cx="0" cy="0"/>
          <a:chOff x="0" y="0"/>
          <a:chExt cx="0" cy="0"/>
        </a:xfrm>
      </p:grpSpPr>
      <p:sp>
        <p:nvSpPr>
          <p:cNvPr id="725" name="Google Shape;725;p9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26" name="Google Shape;726;p90"/>
          <p:cNvPicPr preferRelativeResize="0"/>
          <p:nvPr/>
        </p:nvPicPr>
        <p:blipFill rotWithShape="1">
          <a:blip r:embed="rId2">
            <a:alphaModFix/>
          </a:blip>
          <a:srcRect b="0" l="0" r="0" t="0"/>
          <a:stretch/>
        </p:blipFill>
        <p:spPr>
          <a:xfrm>
            <a:off x="814725" y="713475"/>
            <a:ext cx="3716549" cy="3716549"/>
          </a:xfrm>
          <a:prstGeom prst="rect">
            <a:avLst/>
          </a:prstGeom>
          <a:noFill/>
          <a:ln>
            <a:noFill/>
          </a:ln>
        </p:spPr>
      </p:pic>
      <p:sp>
        <p:nvSpPr>
          <p:cNvPr id="727" name="Google Shape;727;p90"/>
          <p:cNvSpPr/>
          <p:nvPr>
            <p:ph idx="2" type="pic"/>
          </p:nvPr>
        </p:nvSpPr>
        <p:spPr>
          <a:xfrm>
            <a:off x="1154025" y="1052775"/>
            <a:ext cx="3038100" cy="3038100"/>
          </a:xfrm>
          <a:prstGeom prst="ellipse">
            <a:avLst/>
          </a:prstGeom>
          <a:noFill/>
          <a:ln>
            <a:noFill/>
          </a:ln>
        </p:spPr>
      </p:sp>
      <p:sp>
        <p:nvSpPr>
          <p:cNvPr id="728" name="Google Shape;728;p90"/>
          <p:cNvSpPr txBox="1"/>
          <p:nvPr>
            <p:ph type="title"/>
          </p:nvPr>
        </p:nvSpPr>
        <p:spPr>
          <a:xfrm>
            <a:off x="5147325" y="1356125"/>
            <a:ext cx="3484200" cy="3936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29" name="Google Shape;729;p90"/>
          <p:cNvSpPr txBox="1"/>
          <p:nvPr>
            <p:ph idx="1" type="subTitle"/>
          </p:nvPr>
        </p:nvSpPr>
        <p:spPr>
          <a:xfrm>
            <a:off x="5147325" y="1888725"/>
            <a:ext cx="34842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p:cSld name="TITLE_ONLY_1_3">
    <p:spTree>
      <p:nvGrpSpPr>
        <p:cNvPr id="730" name="Shape 730"/>
        <p:cNvGrpSpPr/>
        <p:nvPr/>
      </p:nvGrpSpPr>
      <p:grpSpPr>
        <a:xfrm>
          <a:off x="0" y="0"/>
          <a:ext cx="0" cy="0"/>
          <a:chOff x="0" y="0"/>
          <a:chExt cx="0" cy="0"/>
        </a:xfrm>
      </p:grpSpPr>
      <p:sp>
        <p:nvSpPr>
          <p:cNvPr id="731" name="Google Shape;731;p9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732" name="Google Shape;732;p91"/>
          <p:cNvSpPr txBox="1"/>
          <p:nvPr>
            <p:ph type="title"/>
          </p:nvPr>
        </p:nvSpPr>
        <p:spPr>
          <a:xfrm>
            <a:off x="5147325" y="1356125"/>
            <a:ext cx="3484200" cy="3936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33" name="Google Shape;733;p91"/>
          <p:cNvSpPr txBox="1"/>
          <p:nvPr>
            <p:ph idx="1" type="subTitle"/>
          </p:nvPr>
        </p:nvSpPr>
        <p:spPr>
          <a:xfrm>
            <a:off x="5147325" y="1888725"/>
            <a:ext cx="34842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734" name="Google Shape;734;p91"/>
          <p:cNvSpPr/>
          <p:nvPr>
            <p:ph idx="2" type="pic"/>
          </p:nvPr>
        </p:nvSpPr>
        <p:spPr>
          <a:xfrm>
            <a:off x="0" y="0"/>
            <a:ext cx="4525500" cy="5143500"/>
          </a:xfrm>
          <a:prstGeom prst="rect">
            <a:avLst/>
          </a:prstGeom>
          <a:noFill/>
          <a:ln>
            <a:noFill/>
          </a:ln>
        </p:spPr>
      </p:sp>
      <p:pic>
        <p:nvPicPr>
          <p:cNvPr id="735" name="Google Shape;735;p91"/>
          <p:cNvPicPr preferRelativeResize="0"/>
          <p:nvPr/>
        </p:nvPicPr>
        <p:blipFill>
          <a:blip r:embed="rId2">
            <a:alphaModFix/>
          </a:blip>
          <a:stretch>
            <a:fillRect/>
          </a:stretch>
        </p:blipFill>
        <p:spPr>
          <a:xfrm rot="-5400000">
            <a:off x="1999663" y="2525776"/>
            <a:ext cx="5144674" cy="931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2 1 2">
  <p:cSld name="TITLE_1_2_1_2_1_2">
    <p:spTree>
      <p:nvGrpSpPr>
        <p:cNvPr id="61" name="Shape 61"/>
        <p:cNvGrpSpPr/>
        <p:nvPr/>
      </p:nvGrpSpPr>
      <p:grpSpPr>
        <a:xfrm>
          <a:off x="0" y="0"/>
          <a:ext cx="0" cy="0"/>
          <a:chOff x="0" y="0"/>
          <a:chExt cx="0" cy="0"/>
        </a:xfrm>
      </p:grpSpPr>
      <p:sp>
        <p:nvSpPr>
          <p:cNvPr id="62" name="Google Shape;62;p1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63" name="Google Shape;63;p10"/>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4" name="Google Shape;64;p10"/>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65" name="Google Shape;65;p10"/>
          <p:cNvPicPr preferRelativeResize="0"/>
          <p:nvPr/>
        </p:nvPicPr>
        <p:blipFill>
          <a:blip r:embed="rId2">
            <a:alphaModFix/>
          </a:blip>
          <a:stretch>
            <a:fillRect/>
          </a:stretch>
        </p:blipFill>
        <p:spPr>
          <a:xfrm>
            <a:off x="4580925" y="1074300"/>
            <a:ext cx="5884677" cy="3640576"/>
          </a:xfrm>
          <a:prstGeom prst="rect">
            <a:avLst/>
          </a:prstGeom>
          <a:noFill/>
          <a:ln>
            <a:noFill/>
          </a:ln>
        </p:spPr>
      </p:pic>
      <p:sp>
        <p:nvSpPr>
          <p:cNvPr id="66" name="Google Shape;66;p10"/>
          <p:cNvSpPr/>
          <p:nvPr>
            <p:ph idx="2" type="pic"/>
          </p:nvPr>
        </p:nvSpPr>
        <p:spPr>
          <a:xfrm>
            <a:off x="5291706" y="1507920"/>
            <a:ext cx="4463100" cy="2773200"/>
          </a:xfrm>
          <a:prstGeom prst="roundRect">
            <a:avLst>
              <a:gd fmla="val 0" name="adj"/>
            </a:avLst>
          </a:prstGeom>
          <a:noFill/>
          <a:ln>
            <a:noFill/>
          </a:ln>
        </p:spPr>
      </p:sp>
      <p:pic>
        <p:nvPicPr>
          <p:cNvPr id="67" name="Google Shape;67;p10"/>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68" name="Google Shape;68;p10"/>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p:cSld name="TITLE_ONLY_1_2">
    <p:spTree>
      <p:nvGrpSpPr>
        <p:cNvPr id="736" name="Shape 736"/>
        <p:cNvGrpSpPr/>
        <p:nvPr/>
      </p:nvGrpSpPr>
      <p:grpSpPr>
        <a:xfrm>
          <a:off x="0" y="0"/>
          <a:ext cx="0" cy="0"/>
          <a:chOff x="0" y="0"/>
          <a:chExt cx="0" cy="0"/>
        </a:xfrm>
      </p:grpSpPr>
      <p:sp>
        <p:nvSpPr>
          <p:cNvPr id="737" name="Google Shape;737;p9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38" name="Google Shape;738;p92"/>
          <p:cNvPicPr preferRelativeResize="0"/>
          <p:nvPr/>
        </p:nvPicPr>
        <p:blipFill rotWithShape="1">
          <a:blip r:embed="rId2">
            <a:alphaModFix/>
          </a:blip>
          <a:srcRect b="0" l="0" r="0" t="0"/>
          <a:stretch/>
        </p:blipFill>
        <p:spPr>
          <a:xfrm>
            <a:off x="4542825" y="713475"/>
            <a:ext cx="3716549" cy="3716549"/>
          </a:xfrm>
          <a:prstGeom prst="rect">
            <a:avLst/>
          </a:prstGeom>
          <a:noFill/>
          <a:ln>
            <a:noFill/>
          </a:ln>
        </p:spPr>
      </p:pic>
      <p:sp>
        <p:nvSpPr>
          <p:cNvPr id="739" name="Google Shape;739;p92"/>
          <p:cNvSpPr/>
          <p:nvPr>
            <p:ph idx="2" type="pic"/>
          </p:nvPr>
        </p:nvSpPr>
        <p:spPr>
          <a:xfrm>
            <a:off x="4882125" y="1052775"/>
            <a:ext cx="3038100" cy="3038100"/>
          </a:xfrm>
          <a:prstGeom prst="ellipse">
            <a:avLst/>
          </a:prstGeom>
          <a:noFill/>
          <a:ln>
            <a:noFill/>
          </a:ln>
        </p:spPr>
      </p:sp>
      <p:sp>
        <p:nvSpPr>
          <p:cNvPr id="740" name="Google Shape;740;p92"/>
          <p:cNvSpPr txBox="1"/>
          <p:nvPr>
            <p:ph type="title"/>
          </p:nvPr>
        </p:nvSpPr>
        <p:spPr>
          <a:xfrm>
            <a:off x="635700" y="1356125"/>
            <a:ext cx="3484200" cy="3936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41" name="Google Shape;741;p92"/>
          <p:cNvSpPr txBox="1"/>
          <p:nvPr>
            <p:ph idx="1" type="subTitle"/>
          </p:nvPr>
        </p:nvSpPr>
        <p:spPr>
          <a:xfrm>
            <a:off x="635700" y="1888725"/>
            <a:ext cx="34842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p:cSld name="TITLE_ONLY_1_2_1">
    <p:spTree>
      <p:nvGrpSpPr>
        <p:cNvPr id="742" name="Shape 742"/>
        <p:cNvGrpSpPr/>
        <p:nvPr/>
      </p:nvGrpSpPr>
      <p:grpSpPr>
        <a:xfrm>
          <a:off x="0" y="0"/>
          <a:ext cx="0" cy="0"/>
          <a:chOff x="0" y="0"/>
          <a:chExt cx="0" cy="0"/>
        </a:xfrm>
      </p:grpSpPr>
      <p:sp>
        <p:nvSpPr>
          <p:cNvPr id="743" name="Google Shape;743;p9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744" name="Google Shape;744;p93"/>
          <p:cNvSpPr txBox="1"/>
          <p:nvPr>
            <p:ph type="title"/>
          </p:nvPr>
        </p:nvSpPr>
        <p:spPr>
          <a:xfrm>
            <a:off x="635700" y="1356125"/>
            <a:ext cx="3484200" cy="3936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45" name="Google Shape;745;p93"/>
          <p:cNvSpPr txBox="1"/>
          <p:nvPr>
            <p:ph idx="1" type="subTitle"/>
          </p:nvPr>
        </p:nvSpPr>
        <p:spPr>
          <a:xfrm>
            <a:off x="635700" y="1888725"/>
            <a:ext cx="34842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746" name="Google Shape;746;p93"/>
          <p:cNvSpPr/>
          <p:nvPr>
            <p:ph idx="2" type="pic"/>
          </p:nvPr>
        </p:nvSpPr>
        <p:spPr>
          <a:xfrm>
            <a:off x="4618575" y="0"/>
            <a:ext cx="4525500" cy="5143500"/>
          </a:xfrm>
          <a:prstGeom prst="rect">
            <a:avLst/>
          </a:prstGeom>
          <a:noFill/>
          <a:ln>
            <a:noFill/>
          </a:ln>
        </p:spPr>
      </p:sp>
      <p:pic>
        <p:nvPicPr>
          <p:cNvPr id="747" name="Google Shape;747;p93"/>
          <p:cNvPicPr preferRelativeResize="0"/>
          <p:nvPr/>
        </p:nvPicPr>
        <p:blipFill>
          <a:blip r:embed="rId2">
            <a:alphaModFix/>
          </a:blip>
          <a:stretch>
            <a:fillRect/>
          </a:stretch>
        </p:blipFill>
        <p:spPr>
          <a:xfrm rot="-5400000">
            <a:off x="1999663" y="2525776"/>
            <a:ext cx="5144674" cy="93125"/>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p:cSld name="TITLE_ONLY_7">
    <p:spTree>
      <p:nvGrpSpPr>
        <p:cNvPr id="748" name="Shape 748"/>
        <p:cNvGrpSpPr/>
        <p:nvPr/>
      </p:nvGrpSpPr>
      <p:grpSpPr>
        <a:xfrm>
          <a:off x="0" y="0"/>
          <a:ext cx="0" cy="0"/>
          <a:chOff x="0" y="0"/>
          <a:chExt cx="0" cy="0"/>
        </a:xfrm>
      </p:grpSpPr>
      <p:sp>
        <p:nvSpPr>
          <p:cNvPr id="749" name="Google Shape;749;p94"/>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50" name="Google Shape;750;p94"/>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751" name="Google Shape;751;p9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52" name="Google Shape;752;p94"/>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753" name="Google Shape;753;p94"/>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94"/>
          <p:cNvSpPr/>
          <p:nvPr>
            <p:ph idx="2" type="pic"/>
          </p:nvPr>
        </p:nvSpPr>
        <p:spPr>
          <a:xfrm>
            <a:off x="626925" y="2929500"/>
            <a:ext cx="576300" cy="576300"/>
          </a:xfrm>
          <a:prstGeom prst="ellipse">
            <a:avLst/>
          </a:prstGeom>
          <a:noFill/>
          <a:ln>
            <a:noFill/>
          </a:ln>
        </p:spPr>
      </p:sp>
      <p:sp>
        <p:nvSpPr>
          <p:cNvPr id="755" name="Google Shape;755;p94"/>
          <p:cNvSpPr/>
          <p:nvPr>
            <p:ph idx="3" type="pic"/>
          </p:nvPr>
        </p:nvSpPr>
        <p:spPr>
          <a:xfrm>
            <a:off x="3485125" y="2929500"/>
            <a:ext cx="576300" cy="576300"/>
          </a:xfrm>
          <a:prstGeom prst="ellipse">
            <a:avLst/>
          </a:prstGeom>
          <a:noFill/>
          <a:ln>
            <a:noFill/>
          </a:ln>
        </p:spPr>
      </p:sp>
      <p:sp>
        <p:nvSpPr>
          <p:cNvPr id="756" name="Google Shape;756;p94"/>
          <p:cNvSpPr/>
          <p:nvPr>
            <p:ph idx="4" type="pic"/>
          </p:nvPr>
        </p:nvSpPr>
        <p:spPr>
          <a:xfrm>
            <a:off x="6343325" y="2929500"/>
            <a:ext cx="576300" cy="576300"/>
          </a:xfrm>
          <a:prstGeom prst="ellipse">
            <a:avLst/>
          </a:prstGeom>
          <a:noFill/>
          <a:ln>
            <a:noFill/>
          </a:ln>
        </p:spPr>
      </p:sp>
      <p:sp>
        <p:nvSpPr>
          <p:cNvPr id="757" name="Google Shape;757;p94"/>
          <p:cNvSpPr/>
          <p:nvPr>
            <p:ph idx="5" type="pic"/>
          </p:nvPr>
        </p:nvSpPr>
        <p:spPr>
          <a:xfrm>
            <a:off x="3288850" y="1461025"/>
            <a:ext cx="972900" cy="972900"/>
          </a:xfrm>
          <a:prstGeom prst="roundRect">
            <a:avLst>
              <a:gd fmla="val 16667" name="adj"/>
            </a:avLst>
          </a:prstGeom>
          <a:noFill/>
          <a:ln>
            <a:noFill/>
          </a:ln>
          <a:effectLst>
            <a:outerShdw blurRad="214313" rotWithShape="0" algn="bl" dir="5100000" dist="95250">
              <a:srgbClr val="000000">
                <a:alpha val="10000"/>
              </a:srgbClr>
            </a:outerShdw>
          </a:effectLst>
        </p:spPr>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1">
  <p:cSld name="TITLE_ONLY_7_1">
    <p:spTree>
      <p:nvGrpSpPr>
        <p:cNvPr id="758" name="Shape 758"/>
        <p:cNvGrpSpPr/>
        <p:nvPr/>
      </p:nvGrpSpPr>
      <p:grpSpPr>
        <a:xfrm>
          <a:off x="0" y="0"/>
          <a:ext cx="0" cy="0"/>
          <a:chOff x="0" y="0"/>
          <a:chExt cx="0" cy="0"/>
        </a:xfrm>
      </p:grpSpPr>
      <p:sp>
        <p:nvSpPr>
          <p:cNvPr id="759" name="Google Shape;759;p95"/>
          <p:cNvSpPr/>
          <p:nvPr>
            <p:ph idx="2" type="pic"/>
          </p:nvPr>
        </p:nvSpPr>
        <p:spPr>
          <a:xfrm>
            <a:off x="-1293250" y="1978900"/>
            <a:ext cx="4536000" cy="4536000"/>
          </a:xfrm>
          <a:prstGeom prst="ellipse">
            <a:avLst/>
          </a:prstGeom>
          <a:noFill/>
          <a:ln>
            <a:noFill/>
          </a:ln>
        </p:spPr>
      </p:sp>
      <p:sp>
        <p:nvSpPr>
          <p:cNvPr id="760" name="Google Shape;760;p95"/>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61" name="Google Shape;761;p95"/>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762" name="Google Shape;762;p9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63" name="Google Shape;763;p95"/>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764" name="Google Shape;764;p95"/>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a">
  <p:cSld name="TITLE_ONLY_7_1_1">
    <p:spTree>
      <p:nvGrpSpPr>
        <p:cNvPr id="765" name="Shape 765"/>
        <p:cNvGrpSpPr/>
        <p:nvPr/>
      </p:nvGrpSpPr>
      <p:grpSpPr>
        <a:xfrm>
          <a:off x="0" y="0"/>
          <a:ext cx="0" cy="0"/>
          <a:chOff x="0" y="0"/>
          <a:chExt cx="0" cy="0"/>
        </a:xfrm>
      </p:grpSpPr>
      <p:sp>
        <p:nvSpPr>
          <p:cNvPr id="766" name="Google Shape;766;p96"/>
          <p:cNvSpPr txBox="1"/>
          <p:nvPr>
            <p:ph type="title"/>
          </p:nvPr>
        </p:nvSpPr>
        <p:spPr>
          <a:xfrm>
            <a:off x="427200" y="1860800"/>
            <a:ext cx="23973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67" name="Google Shape;767;p96"/>
          <p:cNvSpPr txBox="1"/>
          <p:nvPr>
            <p:ph idx="1" type="subTitle"/>
          </p:nvPr>
        </p:nvSpPr>
        <p:spPr>
          <a:xfrm>
            <a:off x="427200" y="2284200"/>
            <a:ext cx="2697600" cy="253500"/>
          </a:xfrm>
          <a:prstGeom prst="rect">
            <a:avLst/>
          </a:prstGeom>
        </p:spPr>
        <p:txBody>
          <a:bodyPr anchorCtr="0" anchor="t" bIns="0" lIns="0" spcFirstLastPara="1" rIns="0" wrap="square" tIns="0">
            <a:spAutoFit/>
          </a:bodyPr>
          <a:lstStyle>
            <a:lvl1pPr lvl="0">
              <a:lnSpc>
                <a:spcPct val="100000"/>
              </a:lnSpc>
              <a:spcBef>
                <a:spcPts val="500"/>
              </a:spcBef>
              <a:spcAft>
                <a:spcPts val="0"/>
              </a:spcAft>
              <a:buClr>
                <a:schemeClr val="lt2"/>
              </a:buClr>
              <a:buSzPts val="1200"/>
              <a:buNone/>
              <a:defRPr sz="1200">
                <a:solidFill>
                  <a:schemeClr val="lt2"/>
                </a:solidFill>
              </a:defRPr>
            </a:lvl1pPr>
            <a:lvl2pPr lvl="1">
              <a:lnSpc>
                <a:spcPct val="100000"/>
              </a:lnSpc>
              <a:spcBef>
                <a:spcPts val="500"/>
              </a:spcBef>
              <a:spcAft>
                <a:spcPts val="0"/>
              </a:spcAft>
              <a:buClr>
                <a:schemeClr val="lt2"/>
              </a:buClr>
              <a:buSzPts val="1200"/>
              <a:buNone/>
              <a:defRPr>
                <a:solidFill>
                  <a:schemeClr val="lt2"/>
                </a:solidFill>
              </a:defRPr>
            </a:lvl2pPr>
            <a:lvl3pPr lvl="2">
              <a:lnSpc>
                <a:spcPct val="100000"/>
              </a:lnSpc>
              <a:spcBef>
                <a:spcPts val="500"/>
              </a:spcBef>
              <a:spcAft>
                <a:spcPts val="0"/>
              </a:spcAft>
              <a:buClr>
                <a:schemeClr val="lt2"/>
              </a:buClr>
              <a:buSzPts val="1200"/>
              <a:buNone/>
              <a:defRPr>
                <a:solidFill>
                  <a:schemeClr val="lt2"/>
                </a:solidFill>
              </a:defRPr>
            </a:lvl3pPr>
            <a:lvl4pPr lvl="3">
              <a:lnSpc>
                <a:spcPct val="100000"/>
              </a:lnSpc>
              <a:spcBef>
                <a:spcPts val="500"/>
              </a:spcBef>
              <a:spcAft>
                <a:spcPts val="0"/>
              </a:spcAft>
              <a:buClr>
                <a:schemeClr val="lt2"/>
              </a:buClr>
              <a:buSzPts val="1200"/>
              <a:buNone/>
              <a:defRPr>
                <a:solidFill>
                  <a:schemeClr val="lt2"/>
                </a:solidFill>
              </a:defRPr>
            </a:lvl4pPr>
            <a:lvl5pPr lvl="4">
              <a:lnSpc>
                <a:spcPct val="100000"/>
              </a:lnSpc>
              <a:spcBef>
                <a:spcPts val="500"/>
              </a:spcBef>
              <a:spcAft>
                <a:spcPts val="0"/>
              </a:spcAft>
              <a:buClr>
                <a:schemeClr val="lt2"/>
              </a:buClr>
              <a:buSzPts val="1200"/>
              <a:buNone/>
              <a:defRPr>
                <a:solidFill>
                  <a:schemeClr val="lt2"/>
                </a:solidFill>
              </a:defRPr>
            </a:lvl5pPr>
            <a:lvl6pPr lvl="5">
              <a:lnSpc>
                <a:spcPct val="100000"/>
              </a:lnSpc>
              <a:spcBef>
                <a:spcPts val="500"/>
              </a:spcBef>
              <a:spcAft>
                <a:spcPts val="0"/>
              </a:spcAft>
              <a:buClr>
                <a:schemeClr val="lt2"/>
              </a:buClr>
              <a:buSzPts val="1200"/>
              <a:buNone/>
              <a:defRPr>
                <a:solidFill>
                  <a:schemeClr val="lt2"/>
                </a:solidFill>
              </a:defRPr>
            </a:lvl6pPr>
            <a:lvl7pPr lvl="6">
              <a:lnSpc>
                <a:spcPct val="100000"/>
              </a:lnSpc>
              <a:spcBef>
                <a:spcPts val="500"/>
              </a:spcBef>
              <a:spcAft>
                <a:spcPts val="0"/>
              </a:spcAft>
              <a:buClr>
                <a:schemeClr val="lt2"/>
              </a:buClr>
              <a:buSzPts val="1200"/>
              <a:buNone/>
              <a:defRPr>
                <a:solidFill>
                  <a:schemeClr val="lt2"/>
                </a:solidFill>
              </a:defRPr>
            </a:lvl7pPr>
            <a:lvl8pPr lvl="7">
              <a:lnSpc>
                <a:spcPct val="100000"/>
              </a:lnSpc>
              <a:spcBef>
                <a:spcPts val="500"/>
              </a:spcBef>
              <a:spcAft>
                <a:spcPts val="0"/>
              </a:spcAft>
              <a:buClr>
                <a:schemeClr val="lt2"/>
              </a:buClr>
              <a:buSzPts val="1200"/>
              <a:buNone/>
              <a:defRPr>
                <a:solidFill>
                  <a:schemeClr val="lt2"/>
                </a:solidFill>
              </a:defRPr>
            </a:lvl8pPr>
            <a:lvl9pPr lvl="8">
              <a:lnSpc>
                <a:spcPct val="100000"/>
              </a:lnSpc>
              <a:spcBef>
                <a:spcPts val="500"/>
              </a:spcBef>
              <a:spcAft>
                <a:spcPts val="500"/>
              </a:spcAft>
              <a:buClr>
                <a:schemeClr val="lt2"/>
              </a:buClr>
              <a:buSzPts val="1200"/>
              <a:buNone/>
              <a:defRPr>
                <a:solidFill>
                  <a:schemeClr val="lt2"/>
                </a:solidFill>
              </a:defRPr>
            </a:lvl9pPr>
          </a:lstStyle>
          <a:p/>
        </p:txBody>
      </p:sp>
      <p:sp>
        <p:nvSpPr>
          <p:cNvPr id="768" name="Google Shape;768;p9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69" name="Google Shape;769;p96"/>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770" name="Google Shape;770;p96"/>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96"/>
          <p:cNvSpPr/>
          <p:nvPr>
            <p:ph idx="2" type="pic"/>
          </p:nvPr>
        </p:nvSpPr>
        <p:spPr>
          <a:xfrm>
            <a:off x="427200" y="428625"/>
            <a:ext cx="1197000" cy="1197000"/>
          </a:xfrm>
          <a:prstGeom prst="roundRect">
            <a:avLst>
              <a:gd fmla="val 16667" name="adj"/>
            </a:avLst>
          </a:prstGeom>
          <a:noFill/>
          <a:ln>
            <a:noFill/>
          </a:ln>
          <a:effectLst>
            <a:outerShdw blurRad="214313" rotWithShape="0" algn="bl" dir="5100000" dist="95250">
              <a:srgbClr val="000000">
                <a:alpha val="10000"/>
              </a:srgbClr>
            </a:outerShdw>
          </a:effectLst>
        </p:spPr>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p:cSld name="Diapositive de titre">
    <p:bg>
      <p:bgPr>
        <a:gradFill>
          <a:gsLst>
            <a:gs pos="0">
              <a:srgbClr val="EBEDF2"/>
            </a:gs>
            <a:gs pos="100000">
              <a:srgbClr val="BFC3D1"/>
            </a:gs>
          </a:gsLst>
          <a:lin ang="3600008" scaled="0"/>
        </a:gradFill>
      </p:bgPr>
    </p:bg>
    <p:spTree>
      <p:nvGrpSpPr>
        <p:cNvPr id="772" name="Shape 772"/>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p:cSld name="CUSTOM_3_1_1_3">
    <p:bg>
      <p:bgPr>
        <a:solidFill>
          <a:schemeClr val="lt2"/>
        </a:solidFill>
      </p:bgPr>
    </p:bg>
    <p:spTree>
      <p:nvGrpSpPr>
        <p:cNvPr id="773" name="Shape 773"/>
        <p:cNvGrpSpPr/>
        <p:nvPr/>
      </p:nvGrpSpPr>
      <p:grpSpPr>
        <a:xfrm>
          <a:off x="0" y="0"/>
          <a:ext cx="0" cy="0"/>
          <a:chOff x="0" y="0"/>
          <a:chExt cx="0" cy="0"/>
        </a:xfrm>
      </p:grpSpPr>
      <p:pic>
        <p:nvPicPr>
          <p:cNvPr id="774" name="Google Shape;774;p98"/>
          <p:cNvPicPr preferRelativeResize="0"/>
          <p:nvPr/>
        </p:nvPicPr>
        <p:blipFill rotWithShape="1">
          <a:blip r:embed="rId2">
            <a:alphaModFix/>
          </a:blip>
          <a:srcRect b="0" l="40387" r="0" t="0"/>
          <a:stretch/>
        </p:blipFill>
        <p:spPr>
          <a:xfrm>
            <a:off x="4170375" y="169675"/>
            <a:ext cx="4559624" cy="4898501"/>
          </a:xfrm>
          <a:prstGeom prst="rect">
            <a:avLst/>
          </a:prstGeom>
          <a:noFill/>
          <a:ln>
            <a:noFill/>
          </a:ln>
        </p:spPr>
      </p:pic>
      <p:pic>
        <p:nvPicPr>
          <p:cNvPr id="775" name="Google Shape;775;p98"/>
          <p:cNvPicPr preferRelativeResize="0"/>
          <p:nvPr/>
        </p:nvPicPr>
        <p:blipFill rotWithShape="1">
          <a:blip r:embed="rId3">
            <a:alphaModFix/>
          </a:blip>
          <a:srcRect b="0" l="49" r="39" t="0"/>
          <a:stretch/>
        </p:blipFill>
        <p:spPr>
          <a:xfrm>
            <a:off x="0" y="0"/>
            <a:ext cx="9144000" cy="5143501"/>
          </a:xfrm>
          <a:prstGeom prst="rect">
            <a:avLst/>
          </a:prstGeom>
          <a:noFill/>
          <a:ln>
            <a:noFill/>
          </a:ln>
        </p:spPr>
      </p:pic>
      <p:pic>
        <p:nvPicPr>
          <p:cNvPr id="776" name="Google Shape;776;p98"/>
          <p:cNvPicPr preferRelativeResize="0"/>
          <p:nvPr/>
        </p:nvPicPr>
        <p:blipFill rotWithShape="1">
          <a:blip r:embed="rId4">
            <a:alphaModFix/>
          </a:blip>
          <a:srcRect b="8330" l="0" r="0" t="8029"/>
          <a:stretch/>
        </p:blipFill>
        <p:spPr>
          <a:xfrm>
            <a:off x="2889850" y="0"/>
            <a:ext cx="5570087" cy="5143501"/>
          </a:xfrm>
          <a:prstGeom prst="rect">
            <a:avLst/>
          </a:prstGeom>
          <a:noFill/>
          <a:ln>
            <a:noFill/>
          </a:ln>
        </p:spPr>
      </p:pic>
      <p:pic>
        <p:nvPicPr>
          <p:cNvPr id="777" name="Google Shape;777;p98"/>
          <p:cNvPicPr preferRelativeResize="0"/>
          <p:nvPr/>
        </p:nvPicPr>
        <p:blipFill rotWithShape="1">
          <a:blip r:embed="rId2">
            <a:alphaModFix/>
          </a:blip>
          <a:srcRect b="42798" l="4479" r="0" t="0"/>
          <a:stretch/>
        </p:blipFill>
        <p:spPr>
          <a:xfrm>
            <a:off x="1424000" y="245874"/>
            <a:ext cx="7306001" cy="2802124"/>
          </a:xfrm>
          <a:prstGeom prst="rect">
            <a:avLst/>
          </a:prstGeom>
          <a:noFill/>
          <a:ln>
            <a:noFill/>
          </a:ln>
        </p:spPr>
      </p:pic>
      <p:sp>
        <p:nvSpPr>
          <p:cNvPr id="778" name="Google Shape;778;p9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779" name="Google Shape;779;p98"/>
          <p:cNvPicPr preferRelativeResize="0"/>
          <p:nvPr/>
        </p:nvPicPr>
        <p:blipFill rotWithShape="1">
          <a:blip r:embed="rId2">
            <a:alphaModFix/>
          </a:blip>
          <a:srcRect b="0" l="4481" r="59612" t="0"/>
          <a:stretch/>
        </p:blipFill>
        <p:spPr>
          <a:xfrm>
            <a:off x="1424000" y="245875"/>
            <a:ext cx="2746377" cy="4898501"/>
          </a:xfrm>
          <a:prstGeom prst="rect">
            <a:avLst/>
          </a:prstGeom>
          <a:noFill/>
          <a:ln>
            <a:noFill/>
          </a:ln>
        </p:spPr>
      </p:pic>
      <p:sp>
        <p:nvSpPr>
          <p:cNvPr id="780" name="Google Shape;780;p98"/>
          <p:cNvSpPr/>
          <p:nvPr/>
        </p:nvSpPr>
        <p:spPr>
          <a:xfrm>
            <a:off x="1424000" y="0"/>
            <a:ext cx="3440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98"/>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98"/>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783" name="Google Shape;783;p98"/>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8.xml"/><Relationship Id="rId42" Type="http://schemas.openxmlformats.org/officeDocument/2006/relationships/slideLayout" Target="../slideLayouts/slideLayout90.xml"/><Relationship Id="rId41" Type="http://schemas.openxmlformats.org/officeDocument/2006/relationships/slideLayout" Target="../slideLayouts/slideLayout89.xml"/><Relationship Id="rId44" Type="http://schemas.openxmlformats.org/officeDocument/2006/relationships/slideLayout" Target="../slideLayouts/slideLayout92.xml"/><Relationship Id="rId43" Type="http://schemas.openxmlformats.org/officeDocument/2006/relationships/slideLayout" Target="../slideLayouts/slideLayout91.xml"/><Relationship Id="rId46" Type="http://schemas.openxmlformats.org/officeDocument/2006/relationships/slideLayout" Target="../slideLayouts/slideLayout94.xml"/><Relationship Id="rId45" Type="http://schemas.openxmlformats.org/officeDocument/2006/relationships/slideLayout" Target="../slideLayouts/slideLayout93.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48" Type="http://schemas.openxmlformats.org/officeDocument/2006/relationships/slideLayout" Target="../slideLayouts/slideLayout96.xml"/><Relationship Id="rId47" Type="http://schemas.openxmlformats.org/officeDocument/2006/relationships/slideLayout" Target="../slideLayouts/slideLayout95.xml"/><Relationship Id="rId49" Type="http://schemas.openxmlformats.org/officeDocument/2006/relationships/theme" Target="../theme/theme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31" Type="http://schemas.openxmlformats.org/officeDocument/2006/relationships/slideLayout" Target="../slideLayouts/slideLayout79.xml"/><Relationship Id="rId30" Type="http://schemas.openxmlformats.org/officeDocument/2006/relationships/slideLayout" Target="../slideLayouts/slideLayout78.xml"/><Relationship Id="rId33" Type="http://schemas.openxmlformats.org/officeDocument/2006/relationships/slideLayout" Target="../slideLayouts/slideLayout81.xml"/><Relationship Id="rId32" Type="http://schemas.openxmlformats.org/officeDocument/2006/relationships/slideLayout" Target="../slideLayouts/slideLayout80.xml"/><Relationship Id="rId35" Type="http://schemas.openxmlformats.org/officeDocument/2006/relationships/slideLayout" Target="../slideLayouts/slideLayout83.xml"/><Relationship Id="rId34" Type="http://schemas.openxmlformats.org/officeDocument/2006/relationships/slideLayout" Target="../slideLayouts/slideLayout82.xml"/><Relationship Id="rId37" Type="http://schemas.openxmlformats.org/officeDocument/2006/relationships/slideLayout" Target="../slideLayouts/slideLayout85.xml"/><Relationship Id="rId36" Type="http://schemas.openxmlformats.org/officeDocument/2006/relationships/slideLayout" Target="../slideLayouts/slideLayout84.xml"/><Relationship Id="rId39" Type="http://schemas.openxmlformats.org/officeDocument/2006/relationships/slideLayout" Target="../slideLayouts/slideLayout87.xml"/><Relationship Id="rId38" Type="http://schemas.openxmlformats.org/officeDocument/2006/relationships/slideLayout" Target="../slideLayouts/slideLayout86.xml"/><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26" Type="http://schemas.openxmlformats.org/officeDocument/2006/relationships/slideLayout" Target="../slideLayouts/slideLayout74.xml"/><Relationship Id="rId25" Type="http://schemas.openxmlformats.org/officeDocument/2006/relationships/slideLayout" Target="../slideLayouts/slideLayout73.xml"/><Relationship Id="rId28" Type="http://schemas.openxmlformats.org/officeDocument/2006/relationships/slideLayout" Target="../slideLayouts/slideLayout76.xml"/><Relationship Id="rId27" Type="http://schemas.openxmlformats.org/officeDocument/2006/relationships/slideLayout" Target="../slideLayouts/slideLayout75.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AED"/>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790741" y="4830573"/>
            <a:ext cx="193200" cy="107700"/>
          </a:xfrm>
          <a:prstGeom prst="rect">
            <a:avLst/>
          </a:prstGeom>
          <a:noFill/>
          <a:ln>
            <a:noFill/>
          </a:ln>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sz="900"/>
          </a:p>
        </p:txBody>
      </p:sp>
      <p:sp>
        <p:nvSpPr>
          <p:cNvPr id="7" name="Google Shape;7;p1"/>
          <p:cNvSpPr txBox="1"/>
          <p:nvPr>
            <p:ph type="title"/>
          </p:nvPr>
        </p:nvSpPr>
        <p:spPr>
          <a:xfrm>
            <a:off x="465300" y="465300"/>
            <a:ext cx="8213400" cy="3936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2"/>
              </a:buClr>
              <a:buSzPts val="2400"/>
              <a:buFont typeface="Inter"/>
              <a:buNone/>
              <a:defRPr b="1" sz="2400">
                <a:solidFill>
                  <a:schemeClr val="lt2"/>
                </a:solidFill>
                <a:latin typeface="Inter"/>
                <a:ea typeface="Inter"/>
                <a:cs typeface="Inter"/>
                <a:sym typeface="Inter"/>
              </a:defRPr>
            </a:lvl1pPr>
            <a:lvl2pPr lvl="1">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2pPr>
            <a:lvl3pPr lvl="2">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3pPr>
            <a:lvl4pPr lvl="3">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4pPr>
            <a:lvl5pPr lvl="4">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5pPr>
            <a:lvl6pPr lvl="5">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6pPr>
            <a:lvl7pPr lvl="6">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7pPr>
            <a:lvl8pPr lvl="7">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8pPr>
            <a:lvl9pPr lvl="8">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9pPr>
          </a:lstStyle>
          <a:p/>
        </p:txBody>
      </p:sp>
      <p:sp>
        <p:nvSpPr>
          <p:cNvPr id="8" name="Google Shape;8;p1"/>
          <p:cNvSpPr txBox="1"/>
          <p:nvPr>
            <p:ph idx="1" type="body"/>
          </p:nvPr>
        </p:nvSpPr>
        <p:spPr>
          <a:xfrm>
            <a:off x="465300" y="1621875"/>
            <a:ext cx="8213400" cy="2946900"/>
          </a:xfrm>
          <a:prstGeom prst="rect">
            <a:avLst/>
          </a:prstGeom>
          <a:noFill/>
          <a:ln>
            <a:noFill/>
          </a:ln>
        </p:spPr>
        <p:txBody>
          <a:bodyPr anchorCtr="0" anchor="t" bIns="0" lIns="0" spcFirstLastPara="1" rIns="0" wrap="square" tIns="0">
            <a:normAutofit/>
          </a:bodyPr>
          <a:lstStyle>
            <a:lvl1pPr indent="-330200" lvl="0" marL="457200" rtl="0">
              <a:lnSpc>
                <a:spcPct val="115000"/>
              </a:lnSpc>
              <a:spcBef>
                <a:spcPts val="500"/>
              </a:spcBef>
              <a:spcAft>
                <a:spcPts val="0"/>
              </a:spcAft>
              <a:buClr>
                <a:schemeClr val="dk1"/>
              </a:buClr>
              <a:buSzPts val="1600"/>
              <a:buFont typeface="Inter Light"/>
              <a:buChar char="●"/>
              <a:defRPr sz="1600">
                <a:solidFill>
                  <a:schemeClr val="dk1"/>
                </a:solidFill>
                <a:latin typeface="Inter Light"/>
                <a:ea typeface="Inter Light"/>
                <a:cs typeface="Inter Light"/>
                <a:sym typeface="Inter Light"/>
              </a:defRPr>
            </a:lvl1pPr>
            <a:lvl2pPr indent="-304800" lvl="1" marL="914400" rtl="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2pPr>
            <a:lvl3pPr indent="-304800" lvl="2" marL="1371600" rtl="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3pPr>
            <a:lvl4pPr indent="-304800" lvl="3" marL="1828800" rtl="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4pPr>
            <a:lvl5pPr indent="-304800" lvl="4" marL="2286000" rtl="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5pPr>
            <a:lvl6pPr indent="-304800" lvl="5" marL="2743200" rtl="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6pPr>
            <a:lvl7pPr indent="-304800" lvl="6" marL="3200400" rtl="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7pPr>
            <a:lvl8pPr indent="-304800" lvl="7" marL="3657600" rtl="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8pPr>
            <a:lvl9pPr indent="-304800" lvl="8" marL="4114800" rtl="0">
              <a:lnSpc>
                <a:spcPct val="115000"/>
              </a:lnSpc>
              <a:spcBef>
                <a:spcPts val="500"/>
              </a:spcBef>
              <a:spcAft>
                <a:spcPts val="500"/>
              </a:spcAft>
              <a:buClr>
                <a:schemeClr val="dk1"/>
              </a:buClr>
              <a:buSzPts val="1200"/>
              <a:buFont typeface="Inter Light"/>
              <a:buChar char="■"/>
              <a:defRPr sz="1200">
                <a:solidFill>
                  <a:schemeClr val="dk1"/>
                </a:solidFill>
                <a:latin typeface="Inter Light"/>
                <a:ea typeface="Inter Light"/>
                <a:cs typeface="Inter Light"/>
                <a:sym typeface="Inter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70">
          <p15:clr>
            <a:srgbClr val="EA4335"/>
          </p15:clr>
        </p15:guide>
        <p15:guide id="2" pos="5499">
          <p15:clr>
            <a:srgbClr val="EA4335"/>
          </p15:clr>
        </p15:guide>
        <p15:guide id="3" orient="horz" pos="270">
          <p15:clr>
            <a:srgbClr val="EA4335"/>
          </p15:clr>
        </p15:guide>
        <p15:guide id="4" orient="horz" pos="297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AED"/>
        </a:solidFill>
      </p:bgPr>
    </p:bg>
    <p:spTree>
      <p:nvGrpSpPr>
        <p:cNvPr id="391" name="Shape 391"/>
        <p:cNvGrpSpPr/>
        <p:nvPr/>
      </p:nvGrpSpPr>
      <p:grpSpPr>
        <a:xfrm>
          <a:off x="0" y="0"/>
          <a:ext cx="0" cy="0"/>
          <a:chOff x="0" y="0"/>
          <a:chExt cx="0" cy="0"/>
        </a:xfrm>
      </p:grpSpPr>
      <p:sp>
        <p:nvSpPr>
          <p:cNvPr id="392" name="Google Shape;392;p50"/>
          <p:cNvSpPr txBox="1"/>
          <p:nvPr>
            <p:ph idx="12" type="sldNum"/>
          </p:nvPr>
        </p:nvSpPr>
        <p:spPr>
          <a:xfrm>
            <a:off x="8790741" y="4830573"/>
            <a:ext cx="193200" cy="107700"/>
          </a:xfrm>
          <a:prstGeom prst="rect">
            <a:avLst/>
          </a:prstGeom>
          <a:noFill/>
          <a:ln>
            <a:noFill/>
          </a:ln>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sz="900"/>
          </a:p>
        </p:txBody>
      </p:sp>
      <p:sp>
        <p:nvSpPr>
          <p:cNvPr id="393" name="Google Shape;393;p50"/>
          <p:cNvSpPr txBox="1"/>
          <p:nvPr>
            <p:ph type="title"/>
          </p:nvPr>
        </p:nvSpPr>
        <p:spPr>
          <a:xfrm>
            <a:off x="465300" y="465300"/>
            <a:ext cx="8213400" cy="3936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2"/>
              </a:buClr>
              <a:buSzPts val="2400"/>
              <a:buFont typeface="Inter"/>
              <a:buNone/>
              <a:defRPr b="1" sz="2400">
                <a:solidFill>
                  <a:schemeClr val="lt2"/>
                </a:solidFill>
                <a:latin typeface="Inter"/>
                <a:ea typeface="Inter"/>
                <a:cs typeface="Inter"/>
                <a:sym typeface="Inter"/>
              </a:defRPr>
            </a:lvl1pPr>
            <a:lvl2pPr lvl="1">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2pPr>
            <a:lvl3pPr lvl="2">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3pPr>
            <a:lvl4pPr lvl="3">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4pPr>
            <a:lvl5pPr lvl="4">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5pPr>
            <a:lvl6pPr lvl="5">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6pPr>
            <a:lvl7pPr lvl="6">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7pPr>
            <a:lvl8pPr lvl="7">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8pPr>
            <a:lvl9pPr lvl="8">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9pPr>
          </a:lstStyle>
          <a:p/>
        </p:txBody>
      </p:sp>
      <p:sp>
        <p:nvSpPr>
          <p:cNvPr id="394" name="Google Shape;394;p50"/>
          <p:cNvSpPr txBox="1"/>
          <p:nvPr>
            <p:ph idx="1" type="body"/>
          </p:nvPr>
        </p:nvSpPr>
        <p:spPr>
          <a:xfrm>
            <a:off x="465300" y="1621875"/>
            <a:ext cx="8213400" cy="2946900"/>
          </a:xfrm>
          <a:prstGeom prst="rect">
            <a:avLst/>
          </a:prstGeom>
          <a:noFill/>
          <a:ln>
            <a:noFill/>
          </a:ln>
        </p:spPr>
        <p:txBody>
          <a:bodyPr anchorCtr="0" anchor="t" bIns="0" lIns="0" spcFirstLastPara="1" rIns="0" wrap="square" tIns="0">
            <a:normAutofit/>
          </a:bodyPr>
          <a:lstStyle>
            <a:lvl1pPr indent="-330200" lvl="0" marL="457200">
              <a:lnSpc>
                <a:spcPct val="115000"/>
              </a:lnSpc>
              <a:spcBef>
                <a:spcPts val="500"/>
              </a:spcBef>
              <a:spcAft>
                <a:spcPts val="0"/>
              </a:spcAft>
              <a:buClr>
                <a:schemeClr val="dk1"/>
              </a:buClr>
              <a:buSzPts val="1600"/>
              <a:buFont typeface="Inter Light"/>
              <a:buChar char="●"/>
              <a:defRPr sz="1600">
                <a:solidFill>
                  <a:schemeClr val="dk1"/>
                </a:solidFill>
                <a:latin typeface="Inter Light"/>
                <a:ea typeface="Inter Light"/>
                <a:cs typeface="Inter Light"/>
                <a:sym typeface="Inter Light"/>
              </a:defRPr>
            </a:lvl1pPr>
            <a:lvl2pPr indent="-304800" lvl="1" marL="91440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2pPr>
            <a:lvl3pPr indent="-304800" lvl="2" marL="137160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3pPr>
            <a:lvl4pPr indent="-304800" lvl="3" marL="182880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4pPr>
            <a:lvl5pPr indent="-304800" lvl="4" marL="228600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5pPr>
            <a:lvl6pPr indent="-304800" lvl="5" marL="274320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6pPr>
            <a:lvl7pPr indent="-304800" lvl="6" marL="320040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7pPr>
            <a:lvl8pPr indent="-304800" lvl="7" marL="365760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8pPr>
            <a:lvl9pPr indent="-304800" lvl="8" marL="4114800">
              <a:lnSpc>
                <a:spcPct val="115000"/>
              </a:lnSpc>
              <a:spcBef>
                <a:spcPts val="500"/>
              </a:spcBef>
              <a:spcAft>
                <a:spcPts val="500"/>
              </a:spcAft>
              <a:buClr>
                <a:schemeClr val="dk1"/>
              </a:buClr>
              <a:buSzPts val="1200"/>
              <a:buFont typeface="Inter Light"/>
              <a:buChar char="■"/>
              <a:defRPr sz="1200">
                <a:solidFill>
                  <a:schemeClr val="dk1"/>
                </a:solidFill>
                <a:latin typeface="Inter Light"/>
                <a:ea typeface="Inter Light"/>
                <a:cs typeface="Inter Light"/>
                <a:sym typeface="Inter Light"/>
              </a:defRPr>
            </a:lvl9pPr>
          </a:lstStyle>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 id="2147483742" r:id="rId47"/>
    <p:sldLayoutId id="2147483743" r:id="rId4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70">
          <p15:clr>
            <a:srgbClr val="EA4335"/>
          </p15:clr>
        </p15:guide>
        <p15:guide id="2" pos="5499">
          <p15:clr>
            <a:srgbClr val="EA4335"/>
          </p15:clr>
        </p15:guide>
        <p15:guide id="3" orient="horz" pos="270">
          <p15:clr>
            <a:srgbClr val="EA4335"/>
          </p15:clr>
        </p15:guide>
        <p15:guide id="4" orient="horz" pos="297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89.png"/><Relationship Id="rId4" Type="http://schemas.openxmlformats.org/officeDocument/2006/relationships/image" Target="../media/image9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 Id="rId3" Type="http://schemas.openxmlformats.org/officeDocument/2006/relationships/image" Target="../media/image92.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9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99"/>
          <p:cNvSpPr txBox="1"/>
          <p:nvPr>
            <p:ph type="title"/>
          </p:nvPr>
        </p:nvSpPr>
        <p:spPr>
          <a:xfrm>
            <a:off x="4588550" y="1412650"/>
            <a:ext cx="3757500" cy="18432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Recensez</a:t>
            </a:r>
            <a:r>
              <a:rPr lang="en"/>
              <a:t> </a:t>
            </a:r>
            <a:r>
              <a:rPr lang="en"/>
              <a:t>v</a:t>
            </a:r>
            <a:r>
              <a:rPr lang="en"/>
              <a:t>os</a:t>
            </a:r>
            <a:r>
              <a:rPr lang="en"/>
              <a:t> </a:t>
            </a:r>
            <a:r>
              <a:rPr lang="en"/>
              <a:t>compétences transférables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108"/>
          <p:cNvSpPr txBox="1"/>
          <p:nvPr>
            <p:ph type="title"/>
          </p:nvPr>
        </p:nvSpPr>
        <p:spPr>
          <a:xfrm>
            <a:off x="427200" y="427200"/>
            <a:ext cx="8213400" cy="591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Exemple 2 : Méhdi </a:t>
            </a:r>
            <a:endParaRPr/>
          </a:p>
          <a:p>
            <a:pPr indent="0" lvl="0" marL="0" rtl="0" algn="l">
              <a:spcBef>
                <a:spcPts val="0"/>
              </a:spcBef>
              <a:spcAft>
                <a:spcPts val="0"/>
              </a:spcAft>
              <a:buNone/>
            </a:pPr>
            <a:r>
              <a:t/>
            </a:r>
            <a:endParaRPr/>
          </a:p>
        </p:txBody>
      </p:sp>
      <p:sp>
        <p:nvSpPr>
          <p:cNvPr id="883" name="Google Shape;883;p10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graphicFrame>
        <p:nvGraphicFramePr>
          <p:cNvPr id="884" name="Google Shape;884;p108"/>
          <p:cNvGraphicFramePr/>
          <p:nvPr/>
        </p:nvGraphicFramePr>
        <p:xfrm>
          <a:off x="427963" y="1130000"/>
          <a:ext cx="3000000" cy="3000000"/>
        </p:xfrm>
        <a:graphic>
          <a:graphicData uri="http://schemas.openxmlformats.org/drawingml/2006/table">
            <a:tbl>
              <a:tblPr>
                <a:noFill/>
                <a:tableStyleId>{CF6A2D00-CF40-4D9F-BF26-FE134963BC6D}</a:tableStyleId>
              </a:tblPr>
              <a:tblGrid>
                <a:gridCol w="1108000"/>
                <a:gridCol w="2280000"/>
                <a:gridCol w="2043150"/>
                <a:gridCol w="1138350"/>
                <a:gridCol w="1642375"/>
              </a:tblGrid>
              <a:tr h="164575">
                <a:tc gridSpan="5">
                  <a:txBody>
                    <a:bodyPr/>
                    <a:lstStyle/>
                    <a:p>
                      <a:pPr indent="0" lvl="0" marL="0" rtl="0" algn="l">
                        <a:lnSpc>
                          <a:spcPct val="115000"/>
                        </a:lnSpc>
                        <a:spcBef>
                          <a:spcPts val="0"/>
                        </a:spcBef>
                        <a:spcAft>
                          <a:spcPts val="0"/>
                        </a:spcAft>
                        <a:buNone/>
                      </a:pPr>
                      <a:r>
                        <a:rPr b="1" lang="en" sz="1200">
                          <a:solidFill>
                            <a:srgbClr val="FFFFFF"/>
                          </a:solidFill>
                          <a:latin typeface="Inter"/>
                          <a:ea typeface="Inter"/>
                          <a:cs typeface="Inter"/>
                          <a:sym typeface="Inter"/>
                        </a:rPr>
                        <a:t> Expérience 1 : Professeur des écoles </a:t>
                      </a:r>
                      <a:endParaRPr b="1" sz="12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hMerge="1"/>
                <a:tc hMerge="1"/>
                <a:tc hMerge="1"/>
                <a:tc hMerge="1"/>
              </a:tr>
              <a:tr h="284325">
                <a:tc>
                  <a:txBody>
                    <a:bodyPr/>
                    <a:lstStyle/>
                    <a:p>
                      <a:pPr indent="0" lvl="0" marL="0" rtl="0" algn="l">
                        <a:lnSpc>
                          <a:spcPct val="115000"/>
                        </a:lnSpc>
                        <a:spcBef>
                          <a:spcPts val="0"/>
                        </a:spcBef>
                        <a:spcAft>
                          <a:spcPts val="0"/>
                        </a:spcAft>
                        <a:buNone/>
                      </a:pPr>
                      <a:r>
                        <a:rPr b="1" lang="en" sz="900">
                          <a:solidFill>
                            <a:srgbClr val="FFFFFF"/>
                          </a:solidFill>
                          <a:latin typeface="Inter"/>
                          <a:ea typeface="Inter"/>
                          <a:cs typeface="Inter"/>
                          <a:sym typeface="Inter"/>
                        </a:rPr>
                        <a:t>Missions</a:t>
                      </a:r>
                      <a:endParaRPr b="1" sz="9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chemeClr val="dk2"/>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900">
                          <a:solidFill>
                            <a:srgbClr val="FFFFFF"/>
                          </a:solidFill>
                          <a:latin typeface="Inter"/>
                          <a:ea typeface="Inter"/>
                          <a:cs typeface="Inter"/>
                          <a:sym typeface="Inter"/>
                        </a:rPr>
                        <a:t>Tâches</a:t>
                      </a:r>
                      <a:endParaRPr b="1" sz="9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chemeClr val="dk2"/>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900">
                          <a:solidFill>
                            <a:srgbClr val="FFFFFF"/>
                          </a:solidFill>
                          <a:latin typeface="Inter"/>
                          <a:ea typeface="Inter"/>
                          <a:cs typeface="Inter"/>
                          <a:sym typeface="Inter"/>
                        </a:rPr>
                        <a:t>Hard skills </a:t>
                      </a:r>
                      <a:endParaRPr sz="7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chemeClr val="dk2"/>
                      </a:solidFill>
                      <a:prstDash val="dot"/>
                      <a:round/>
                      <a:headEnd len="sm" w="sm" type="none"/>
                      <a:tailEnd len="sm" w="sm" type="none"/>
                    </a:lnB>
                    <a:solidFill>
                      <a:srgbClr val="8974ED"/>
                    </a:solidFill>
                  </a:tcPr>
                </a:tc>
                <a:tc>
                  <a:txBody>
                    <a:bodyPr/>
                    <a:lstStyle/>
                    <a:p>
                      <a:pPr indent="0" lvl="0" marL="0" marR="0" rtl="0" algn="l">
                        <a:lnSpc>
                          <a:spcPct val="115000"/>
                        </a:lnSpc>
                        <a:spcBef>
                          <a:spcPts val="0"/>
                        </a:spcBef>
                        <a:spcAft>
                          <a:spcPts val="0"/>
                        </a:spcAft>
                        <a:buNone/>
                      </a:pPr>
                      <a:r>
                        <a:rPr b="1" lang="en" sz="900">
                          <a:solidFill>
                            <a:srgbClr val="FFFFFF"/>
                          </a:solidFill>
                          <a:latin typeface="Inter"/>
                          <a:ea typeface="Inter"/>
                          <a:cs typeface="Inter"/>
                          <a:sym typeface="Inter"/>
                        </a:rPr>
                        <a:t>Soft skills </a:t>
                      </a:r>
                      <a:endParaRPr b="1" sz="9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chemeClr val="dk2"/>
                      </a:solidFill>
                      <a:prstDash val="dot"/>
                      <a:round/>
                      <a:headEnd len="sm" w="sm" type="none"/>
                      <a:tailEnd len="sm" w="sm" type="none"/>
                    </a:lnB>
                    <a:solidFill>
                      <a:srgbClr val="8974ED"/>
                    </a:solidFill>
                  </a:tcPr>
                </a:tc>
                <a:tc>
                  <a:txBody>
                    <a:bodyPr/>
                    <a:lstStyle/>
                    <a:p>
                      <a:pPr indent="0" lvl="0" marL="0" marR="0" rtl="0" algn="l">
                        <a:lnSpc>
                          <a:spcPct val="115000"/>
                        </a:lnSpc>
                        <a:spcBef>
                          <a:spcPts val="0"/>
                        </a:spcBef>
                        <a:spcAft>
                          <a:spcPts val="0"/>
                        </a:spcAft>
                        <a:buNone/>
                      </a:pPr>
                      <a:r>
                        <a:rPr b="1" lang="en" sz="900">
                          <a:solidFill>
                            <a:srgbClr val="FFFFFF"/>
                          </a:solidFill>
                          <a:latin typeface="Inter"/>
                          <a:ea typeface="Inter"/>
                          <a:cs typeface="Inter"/>
                          <a:sym typeface="Inter"/>
                        </a:rPr>
                        <a:t>Exemples</a:t>
                      </a:r>
                      <a:endParaRPr b="1" sz="9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chemeClr val="dk2"/>
                      </a:solidFill>
                      <a:prstDash val="dot"/>
                      <a:round/>
                      <a:headEnd len="sm" w="sm" type="none"/>
                      <a:tailEnd len="sm" w="sm" type="none"/>
                    </a:lnB>
                    <a:solidFill>
                      <a:srgbClr val="8974ED"/>
                    </a:solidFill>
                  </a:tcPr>
                </a:tc>
              </a:tr>
              <a:tr h="1103125">
                <a:tc>
                  <a:txBody>
                    <a:bodyPr/>
                    <a:lstStyle/>
                    <a:p>
                      <a:pPr indent="0" lvl="0" marL="0" rtl="0" algn="l">
                        <a:lnSpc>
                          <a:spcPct val="115000"/>
                        </a:lnSpc>
                        <a:spcBef>
                          <a:spcPts val="0"/>
                        </a:spcBef>
                        <a:spcAft>
                          <a:spcPts val="0"/>
                        </a:spcAft>
                        <a:buNone/>
                      </a:pPr>
                      <a:r>
                        <a:rPr b="1" lang="en" sz="700">
                          <a:latin typeface="Inter"/>
                          <a:ea typeface="Inter"/>
                          <a:cs typeface="Inter"/>
                          <a:sym typeface="Inter"/>
                        </a:rPr>
                        <a:t>Animation des séances &amp; gestion de classe</a:t>
                      </a:r>
                      <a:endParaRPr b="1" sz="700">
                        <a:latin typeface="Inter"/>
                        <a:ea typeface="Inter"/>
                        <a:cs typeface="Inter"/>
                        <a:sym typeface="Inter"/>
                      </a:endParaRPr>
                    </a:p>
                  </a:txBody>
                  <a:tcPr marT="25400" marB="25400" marR="25400" marL="25400" anchor="ctr">
                    <a:lnL cap="flat" cmpd="sng" w="6350">
                      <a:solidFill>
                        <a:schemeClr val="dk2"/>
                      </a:solidFill>
                      <a:prstDash val="dot"/>
                      <a:round/>
                      <a:headEnd len="sm" w="sm" type="none"/>
                      <a:tailEnd len="sm" w="sm" type="none"/>
                    </a:lnL>
                    <a:lnR cap="flat" cmpd="sng" w="6350">
                      <a:solidFill>
                        <a:schemeClr val="dk2"/>
                      </a:solidFill>
                      <a:prstDash val="dot"/>
                      <a:round/>
                      <a:headEnd len="sm" w="sm" type="none"/>
                      <a:tailEnd len="sm" w="sm" type="none"/>
                    </a:lnR>
                    <a:lnT cap="flat" cmpd="sng" w="6350">
                      <a:solidFill>
                        <a:schemeClr val="dk2"/>
                      </a:solidFill>
                      <a:prstDash val="dot"/>
                      <a:round/>
                      <a:headEnd len="sm" w="sm" type="none"/>
                      <a:tailEnd len="sm" w="sm" type="none"/>
                    </a:lnT>
                    <a:lnB cap="flat" cmpd="sng" w="6350">
                      <a:solidFill>
                        <a:schemeClr val="dk2"/>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Mobiliser les techniques de présentation et de questionnement </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Animer des travaux de groupe </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Mobiliser les techniques de gestion de classe adaptées au niveau de développement des apprenants. </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Anticiper et gérer des problèmes de compréhension ou de comportement</a:t>
                      </a:r>
                      <a:endParaRPr sz="700">
                        <a:latin typeface="Inter"/>
                        <a:ea typeface="Inter"/>
                        <a:cs typeface="Inter"/>
                        <a:sym typeface="Inter"/>
                      </a:endParaRPr>
                    </a:p>
                  </a:txBody>
                  <a:tcPr marT="25400" marB="25400" marR="25400" marL="25400" anchor="ctr">
                    <a:lnL cap="flat" cmpd="sng" w="6350">
                      <a:solidFill>
                        <a:schemeClr val="dk2"/>
                      </a:solidFill>
                      <a:prstDash val="dot"/>
                      <a:round/>
                      <a:headEnd len="sm" w="sm" type="none"/>
                      <a:tailEnd len="sm" w="sm" type="none"/>
                    </a:lnL>
                    <a:lnR cap="flat" cmpd="sng" w="6350">
                      <a:solidFill>
                        <a:schemeClr val="dk2"/>
                      </a:solidFill>
                      <a:prstDash val="dot"/>
                      <a:round/>
                      <a:headEnd len="sm" w="sm" type="none"/>
                      <a:tailEnd len="sm" w="sm" type="none"/>
                    </a:lnR>
                    <a:lnT cap="flat" cmpd="sng" w="6350">
                      <a:solidFill>
                        <a:schemeClr val="dk2"/>
                      </a:solidFill>
                      <a:prstDash val="dot"/>
                      <a:round/>
                      <a:headEnd len="sm" w="sm" type="none"/>
                      <a:tailEnd len="sm" w="sm" type="none"/>
                    </a:lnT>
                    <a:lnB cap="flat" cmpd="sng" w="6350">
                      <a:solidFill>
                        <a:schemeClr val="dk2"/>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compétences en présentation</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Faciliter des groupes de travail</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Coordination des groupes</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1200"/>
                        </a:spcBef>
                        <a:spcAft>
                          <a:spcPts val="0"/>
                        </a:spcAft>
                        <a:buNone/>
                      </a:pPr>
                      <a:r>
                        <a:rPr lang="en" sz="700">
                          <a:latin typeface="Inter"/>
                          <a:ea typeface="Inter"/>
                          <a:cs typeface="Inter"/>
                          <a:sym typeface="Inter"/>
                        </a:rPr>
                        <a:t>Adapter les techniques de gestion au public cible</a:t>
                      </a:r>
                      <a:endParaRPr sz="700">
                        <a:latin typeface="Inter"/>
                        <a:ea typeface="Inter"/>
                        <a:cs typeface="Inter"/>
                        <a:sym typeface="Inter"/>
                      </a:endParaRPr>
                    </a:p>
                    <a:p>
                      <a:pPr indent="0" lvl="0" marL="0" rtl="0" algn="l">
                        <a:lnSpc>
                          <a:spcPct val="115000"/>
                        </a:lnSpc>
                        <a:spcBef>
                          <a:spcPts val="120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txBody>
                  <a:tcPr marT="25400" marB="25400" marR="25400" marL="25400" anchor="ctr">
                    <a:lnL cap="flat" cmpd="sng" w="6350">
                      <a:solidFill>
                        <a:schemeClr val="dk2"/>
                      </a:solidFill>
                      <a:prstDash val="dot"/>
                      <a:round/>
                      <a:headEnd len="sm" w="sm" type="none"/>
                      <a:tailEnd len="sm" w="sm" type="none"/>
                    </a:lnL>
                    <a:lnR cap="flat" cmpd="sng" w="6350">
                      <a:solidFill>
                        <a:schemeClr val="dk2"/>
                      </a:solidFill>
                      <a:prstDash val="dot"/>
                      <a:round/>
                      <a:headEnd len="sm" w="sm" type="none"/>
                      <a:tailEnd len="sm" w="sm" type="none"/>
                    </a:lnR>
                    <a:lnT cap="flat" cmpd="sng" w="6350">
                      <a:solidFill>
                        <a:schemeClr val="dk2"/>
                      </a:solidFill>
                      <a:prstDash val="dot"/>
                      <a:round/>
                      <a:headEnd len="sm" w="sm" type="none"/>
                      <a:tailEnd len="sm" w="sm" type="none"/>
                    </a:lnT>
                    <a:lnB cap="flat" cmpd="sng" w="6350">
                      <a:solidFill>
                        <a:schemeClr val="dk2"/>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Adaptabilité </a:t>
                      </a:r>
                      <a:br>
                        <a:rPr lang="en" sz="700">
                          <a:latin typeface="Inter"/>
                          <a:ea typeface="Inter"/>
                          <a:cs typeface="Inter"/>
                          <a:sym typeface="Inter"/>
                        </a:rPr>
                      </a:b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Patience </a:t>
                      </a:r>
                      <a:br>
                        <a:rPr lang="en" sz="700">
                          <a:latin typeface="Inter"/>
                          <a:ea typeface="Inter"/>
                          <a:cs typeface="Inter"/>
                          <a:sym typeface="Inter"/>
                        </a:rPr>
                      </a:b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Anticipation </a:t>
                      </a:r>
                      <a:br>
                        <a:rPr lang="en" sz="700">
                          <a:latin typeface="Inter"/>
                          <a:ea typeface="Inter"/>
                          <a:cs typeface="Inter"/>
                          <a:sym typeface="Inter"/>
                        </a:rPr>
                      </a:b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Résolution des problèmes </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Communication</a:t>
                      </a:r>
                      <a:endParaRPr sz="700">
                        <a:latin typeface="Inter"/>
                        <a:ea typeface="Inter"/>
                        <a:cs typeface="Inter"/>
                        <a:sym typeface="Inter"/>
                      </a:endParaRPr>
                    </a:p>
                  </a:txBody>
                  <a:tcPr marT="25400" marB="25400" marR="25400" marL="25400" anchor="ctr">
                    <a:lnL cap="flat" cmpd="sng" w="6350">
                      <a:solidFill>
                        <a:schemeClr val="dk2"/>
                      </a:solidFill>
                      <a:prstDash val="dot"/>
                      <a:round/>
                      <a:headEnd len="sm" w="sm" type="none"/>
                      <a:tailEnd len="sm" w="sm" type="none"/>
                    </a:lnL>
                    <a:lnR cap="flat" cmpd="sng" w="6350">
                      <a:solidFill>
                        <a:schemeClr val="dk2"/>
                      </a:solidFill>
                      <a:prstDash val="dot"/>
                      <a:round/>
                      <a:headEnd len="sm" w="sm" type="none"/>
                      <a:tailEnd len="sm" w="sm" type="none"/>
                    </a:lnR>
                    <a:lnT cap="flat" cmpd="sng" w="6350">
                      <a:solidFill>
                        <a:schemeClr val="dk2"/>
                      </a:solidFill>
                      <a:prstDash val="dot"/>
                      <a:round/>
                      <a:headEnd len="sm" w="sm" type="none"/>
                      <a:tailEnd len="sm" w="sm" type="none"/>
                    </a:lnT>
                    <a:lnB cap="flat" cmpd="sng" w="6350">
                      <a:solidFill>
                        <a:schemeClr val="dk2"/>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Amélioration du taux de réussite des élèves de 20% grâce à des méthodes d'enseignement interactives</a:t>
                      </a:r>
                      <a:endParaRPr sz="700">
                        <a:latin typeface="Inter"/>
                        <a:ea typeface="Inter"/>
                        <a:cs typeface="Inter"/>
                        <a:sym typeface="Inter"/>
                      </a:endParaRPr>
                    </a:p>
                  </a:txBody>
                  <a:tcPr marT="25400" marB="25400" marR="25400" marL="25400" anchor="ctr">
                    <a:lnL cap="flat" cmpd="sng" w="6350">
                      <a:solidFill>
                        <a:schemeClr val="dk2"/>
                      </a:solidFill>
                      <a:prstDash val="dot"/>
                      <a:round/>
                      <a:headEnd len="sm" w="sm" type="none"/>
                      <a:tailEnd len="sm" w="sm" type="none"/>
                    </a:lnL>
                    <a:lnR cap="flat" cmpd="sng" w="6350">
                      <a:solidFill>
                        <a:schemeClr val="dk2"/>
                      </a:solidFill>
                      <a:prstDash val="dot"/>
                      <a:round/>
                      <a:headEnd len="sm" w="sm" type="none"/>
                      <a:tailEnd len="sm" w="sm" type="none"/>
                    </a:lnR>
                    <a:lnT cap="flat" cmpd="sng" w="6350">
                      <a:solidFill>
                        <a:schemeClr val="dk2"/>
                      </a:solidFill>
                      <a:prstDash val="dot"/>
                      <a:round/>
                      <a:headEnd len="sm" w="sm" type="none"/>
                      <a:tailEnd len="sm" w="sm" type="none"/>
                    </a:lnT>
                    <a:lnB cap="flat" cmpd="sng" w="6350">
                      <a:solidFill>
                        <a:schemeClr val="dk2"/>
                      </a:solidFill>
                      <a:prstDash val="dot"/>
                      <a:round/>
                      <a:headEnd len="sm" w="sm" type="none"/>
                      <a:tailEnd len="sm" w="sm" type="none"/>
                    </a:lnB>
                    <a:solidFill>
                      <a:schemeClr val="lt1"/>
                    </a:solidFill>
                  </a:tcPr>
                </a:tc>
              </a:tr>
              <a:tr h="1016725">
                <a:tc>
                  <a:txBody>
                    <a:bodyPr/>
                    <a:lstStyle/>
                    <a:p>
                      <a:pPr indent="0" lvl="0" marL="0" rtl="0" algn="l">
                        <a:lnSpc>
                          <a:spcPct val="115000"/>
                        </a:lnSpc>
                        <a:spcBef>
                          <a:spcPts val="0"/>
                        </a:spcBef>
                        <a:spcAft>
                          <a:spcPts val="0"/>
                        </a:spcAft>
                        <a:buNone/>
                      </a:pPr>
                      <a:r>
                        <a:rPr b="1" lang="en" sz="700">
                          <a:latin typeface="Inter"/>
                          <a:ea typeface="Inter"/>
                          <a:cs typeface="Inter"/>
                          <a:sym typeface="Inter"/>
                        </a:rPr>
                        <a:t>Préparation des cours </a:t>
                      </a:r>
                      <a:endParaRPr b="1" sz="700">
                        <a:latin typeface="Inter"/>
                        <a:ea typeface="Inter"/>
                        <a:cs typeface="Inter"/>
                        <a:sym typeface="Inter"/>
                      </a:endParaRPr>
                    </a:p>
                  </a:txBody>
                  <a:tcPr marT="25400" marB="25400" marR="25400" marL="25400" anchor="ctr">
                    <a:lnL cap="flat" cmpd="sng" w="6350">
                      <a:solidFill>
                        <a:schemeClr val="dk2"/>
                      </a:solidFill>
                      <a:prstDash val="dot"/>
                      <a:round/>
                      <a:headEnd len="sm" w="sm" type="none"/>
                      <a:tailEnd len="sm" w="sm" type="none"/>
                    </a:lnL>
                    <a:lnR cap="flat" cmpd="sng" w="6350">
                      <a:solidFill>
                        <a:schemeClr val="dk2"/>
                      </a:solidFill>
                      <a:prstDash val="dot"/>
                      <a:round/>
                      <a:headEnd len="sm" w="sm" type="none"/>
                      <a:tailEnd len="sm" w="sm" type="none"/>
                    </a:lnR>
                    <a:lnT cap="flat" cmpd="sng" w="6350">
                      <a:solidFill>
                        <a:schemeClr val="dk2"/>
                      </a:solidFill>
                      <a:prstDash val="dot"/>
                      <a:round/>
                      <a:headEnd len="sm" w="sm" type="none"/>
                      <a:tailEnd len="sm" w="sm" type="none"/>
                    </a:lnT>
                    <a:lnB cap="flat" cmpd="sng" w="6350">
                      <a:solidFill>
                        <a:schemeClr val="dk2"/>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Préparer des leçons et des supports pédagogiques</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Développer une progression pédagogique </a:t>
                      </a:r>
                      <a:r>
                        <a:rPr lang="en" sz="700">
                          <a:latin typeface="Inter"/>
                          <a:ea typeface="Inter"/>
                          <a:cs typeface="Inter"/>
                          <a:sym typeface="Inter"/>
                        </a:rPr>
                        <a:t>adaptée</a:t>
                      </a:r>
                      <a:r>
                        <a:rPr lang="en" sz="700">
                          <a:latin typeface="Inter"/>
                          <a:ea typeface="Inter"/>
                          <a:cs typeface="Inter"/>
                          <a:sym typeface="Inter"/>
                        </a:rPr>
                        <a:t> au cible</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Sélectionner les méthodes pédagogiques adaptés au niveau, matière, contenus et besoins des apprenants</a:t>
                      </a:r>
                      <a:endParaRPr sz="700">
                        <a:latin typeface="Inter"/>
                        <a:ea typeface="Inter"/>
                        <a:cs typeface="Inter"/>
                        <a:sym typeface="Inter"/>
                      </a:endParaRPr>
                    </a:p>
                  </a:txBody>
                  <a:tcPr marT="25400" marB="25400" marR="25400" marL="25400" anchor="ctr">
                    <a:lnL cap="flat" cmpd="sng" w="6350">
                      <a:solidFill>
                        <a:schemeClr val="dk2"/>
                      </a:solidFill>
                      <a:prstDash val="dot"/>
                      <a:round/>
                      <a:headEnd len="sm" w="sm" type="none"/>
                      <a:tailEnd len="sm" w="sm" type="none"/>
                    </a:lnL>
                    <a:lnR cap="flat" cmpd="sng" w="6350">
                      <a:solidFill>
                        <a:schemeClr val="dk2"/>
                      </a:solidFill>
                      <a:prstDash val="dot"/>
                      <a:round/>
                      <a:headEnd len="sm" w="sm" type="none"/>
                      <a:tailEnd len="sm" w="sm" type="none"/>
                    </a:lnR>
                    <a:lnT cap="flat" cmpd="sng" w="6350">
                      <a:solidFill>
                        <a:schemeClr val="dk2"/>
                      </a:solidFill>
                      <a:prstDash val="dot"/>
                      <a:round/>
                      <a:headEnd len="sm" w="sm" type="none"/>
                      <a:tailEnd len="sm" w="sm" type="none"/>
                    </a:lnT>
                    <a:lnB cap="flat" cmpd="sng" w="6350">
                      <a:solidFill>
                        <a:schemeClr val="dk2"/>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Préparer des plans stratégiques de formation</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Créer des supports efficaces</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1200"/>
                        </a:spcBef>
                        <a:spcAft>
                          <a:spcPts val="0"/>
                        </a:spcAft>
                        <a:buNone/>
                      </a:pPr>
                      <a:r>
                        <a:rPr lang="en" sz="700">
                          <a:latin typeface="Inter"/>
                          <a:ea typeface="Inter"/>
                          <a:cs typeface="Inter"/>
                          <a:sym typeface="Inter"/>
                        </a:rPr>
                        <a:t>Simplifier et expliquer des concepts complexes</a:t>
                      </a:r>
                      <a:endParaRPr sz="700">
                        <a:latin typeface="Inter"/>
                        <a:ea typeface="Inter"/>
                        <a:cs typeface="Inter"/>
                        <a:sym typeface="Inter"/>
                      </a:endParaRPr>
                    </a:p>
                    <a:p>
                      <a:pPr indent="0" lvl="0" marL="0" rtl="0" algn="l">
                        <a:lnSpc>
                          <a:spcPct val="115000"/>
                        </a:lnSpc>
                        <a:spcBef>
                          <a:spcPts val="120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txBody>
                  <a:tcPr marT="25400" marB="25400" marR="25400" marL="25400" anchor="ctr">
                    <a:lnL cap="flat" cmpd="sng" w="6350">
                      <a:solidFill>
                        <a:schemeClr val="dk2"/>
                      </a:solidFill>
                      <a:prstDash val="dot"/>
                      <a:round/>
                      <a:headEnd len="sm" w="sm" type="none"/>
                      <a:tailEnd len="sm" w="sm" type="none"/>
                    </a:lnL>
                    <a:lnR cap="flat" cmpd="sng" w="6350">
                      <a:solidFill>
                        <a:schemeClr val="dk2"/>
                      </a:solidFill>
                      <a:prstDash val="dot"/>
                      <a:round/>
                      <a:headEnd len="sm" w="sm" type="none"/>
                      <a:tailEnd len="sm" w="sm" type="none"/>
                    </a:lnR>
                    <a:lnT cap="flat" cmpd="sng" w="6350">
                      <a:solidFill>
                        <a:schemeClr val="dk2"/>
                      </a:solidFill>
                      <a:prstDash val="dot"/>
                      <a:round/>
                      <a:headEnd len="sm" w="sm" type="none"/>
                      <a:tailEnd len="sm" w="sm" type="none"/>
                    </a:lnT>
                    <a:lnB cap="flat" cmpd="sng" w="6350">
                      <a:solidFill>
                        <a:schemeClr val="dk2"/>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Organisation </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créativité </a:t>
                      </a:r>
                      <a:endParaRPr sz="700">
                        <a:latin typeface="Inter"/>
                        <a:ea typeface="Inter"/>
                        <a:cs typeface="Inter"/>
                        <a:sym typeface="Inter"/>
                      </a:endParaRPr>
                    </a:p>
                    <a:p>
                      <a:pPr indent="0" lvl="0" marL="0" rtl="0" algn="l">
                        <a:lnSpc>
                          <a:spcPct val="115000"/>
                        </a:lnSpc>
                        <a:spcBef>
                          <a:spcPts val="0"/>
                        </a:spcBef>
                        <a:spcAft>
                          <a:spcPts val="0"/>
                        </a:spcAft>
                        <a:buNone/>
                      </a:pPr>
                      <a:br>
                        <a:rPr lang="en" sz="700">
                          <a:latin typeface="Inter"/>
                          <a:ea typeface="Inter"/>
                          <a:cs typeface="Inter"/>
                          <a:sym typeface="Inter"/>
                        </a:rPr>
                      </a:b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txBody>
                  <a:tcPr marT="25400" marB="25400" marR="25400" marL="25400" anchor="ctr">
                    <a:lnL cap="flat" cmpd="sng" w="6350">
                      <a:solidFill>
                        <a:schemeClr val="dk2"/>
                      </a:solidFill>
                      <a:prstDash val="dot"/>
                      <a:round/>
                      <a:headEnd len="sm" w="sm" type="none"/>
                      <a:tailEnd len="sm" w="sm" type="none"/>
                    </a:lnL>
                    <a:lnR cap="flat" cmpd="sng" w="6350">
                      <a:solidFill>
                        <a:schemeClr val="dk2"/>
                      </a:solidFill>
                      <a:prstDash val="dot"/>
                      <a:round/>
                      <a:headEnd len="sm" w="sm" type="none"/>
                      <a:tailEnd len="sm" w="sm" type="none"/>
                    </a:lnR>
                    <a:lnT cap="flat" cmpd="sng" w="6350">
                      <a:solidFill>
                        <a:schemeClr val="dk2"/>
                      </a:solidFill>
                      <a:prstDash val="dot"/>
                      <a:round/>
                      <a:headEnd len="sm" w="sm" type="none"/>
                      <a:tailEnd len="sm" w="sm" type="none"/>
                    </a:lnT>
                    <a:lnB cap="flat" cmpd="sng" w="6350">
                      <a:solidFill>
                        <a:schemeClr val="dk2"/>
                      </a:solidFill>
                      <a:prstDash val="dot"/>
                      <a:round/>
                      <a:headEnd len="sm" w="sm" type="none"/>
                      <a:tailEnd len="sm" w="sm" type="none"/>
                    </a:lnB>
                    <a:solidFill>
                      <a:schemeClr val="lt1"/>
                    </a:solidFill>
                  </a:tcPr>
                </a:tc>
                <a:tc>
                  <a:txBody>
                    <a:bodyPr/>
                    <a:lstStyle/>
                    <a:p>
                      <a:pPr indent="0" lvl="0" marL="0" rtl="0" algn="l">
                        <a:lnSpc>
                          <a:spcPct val="115000"/>
                        </a:lnSpc>
                        <a:spcBef>
                          <a:spcPts val="1200"/>
                        </a:spcBef>
                        <a:spcAft>
                          <a:spcPts val="1200"/>
                        </a:spcAft>
                        <a:buNone/>
                      </a:pPr>
                      <a:r>
                        <a:rPr lang="en" sz="700">
                          <a:latin typeface="Inter"/>
                          <a:ea typeface="Inter"/>
                          <a:cs typeface="Inter"/>
                          <a:sym typeface="Inter"/>
                        </a:rPr>
                        <a:t>Création de supports pédagogiques innovants, utilisés par d'autres enseignants</a:t>
                      </a:r>
                      <a:endParaRPr sz="700">
                        <a:latin typeface="Inter"/>
                        <a:ea typeface="Inter"/>
                        <a:cs typeface="Inter"/>
                        <a:sym typeface="Inter"/>
                      </a:endParaRPr>
                    </a:p>
                  </a:txBody>
                  <a:tcPr marT="25400" marB="25400" marR="25400" marL="25400" anchor="ctr">
                    <a:lnL cap="flat" cmpd="sng" w="6350">
                      <a:solidFill>
                        <a:schemeClr val="dk2"/>
                      </a:solidFill>
                      <a:prstDash val="dot"/>
                      <a:round/>
                      <a:headEnd len="sm" w="sm" type="none"/>
                      <a:tailEnd len="sm" w="sm" type="none"/>
                    </a:lnL>
                    <a:lnR cap="flat" cmpd="sng" w="6350">
                      <a:solidFill>
                        <a:schemeClr val="dk2"/>
                      </a:solidFill>
                      <a:prstDash val="dot"/>
                      <a:round/>
                      <a:headEnd len="sm" w="sm" type="none"/>
                      <a:tailEnd len="sm" w="sm" type="none"/>
                    </a:lnR>
                    <a:lnT cap="flat" cmpd="sng" w="6350">
                      <a:solidFill>
                        <a:schemeClr val="dk2"/>
                      </a:solidFill>
                      <a:prstDash val="dot"/>
                      <a:round/>
                      <a:headEnd len="sm" w="sm" type="none"/>
                      <a:tailEnd len="sm" w="sm" type="none"/>
                    </a:lnT>
                    <a:lnB cap="flat" cmpd="sng" w="6350">
                      <a:solidFill>
                        <a:schemeClr val="dk2"/>
                      </a:solidFill>
                      <a:prstDash val="dot"/>
                      <a:round/>
                      <a:headEnd len="sm" w="sm" type="none"/>
                      <a:tailEnd len="sm" w="sm" type="none"/>
                    </a:lnB>
                    <a:solidFill>
                      <a:schemeClr val="lt1"/>
                    </a:solidFill>
                  </a:tcPr>
                </a:tc>
              </a:tr>
              <a:tr h="370100">
                <a:tc>
                  <a:txBody>
                    <a:bodyPr/>
                    <a:lstStyle/>
                    <a:p>
                      <a:pPr indent="0" lvl="0" marL="0" rtl="0" algn="l">
                        <a:lnSpc>
                          <a:spcPct val="115000"/>
                        </a:lnSpc>
                        <a:spcBef>
                          <a:spcPts val="0"/>
                        </a:spcBef>
                        <a:spcAft>
                          <a:spcPts val="0"/>
                        </a:spcAft>
                        <a:buNone/>
                      </a:pPr>
                      <a:r>
                        <a:rPr b="1" lang="en" sz="700">
                          <a:latin typeface="Inter"/>
                          <a:ea typeface="Inter"/>
                          <a:cs typeface="Inter"/>
                          <a:sym typeface="Inter"/>
                        </a:rPr>
                        <a:t>Suivi et évaluation des élèves</a:t>
                      </a:r>
                      <a:endParaRPr b="1" sz="700">
                        <a:latin typeface="Inter"/>
                        <a:ea typeface="Inter"/>
                        <a:cs typeface="Inter"/>
                        <a:sym typeface="Inter"/>
                      </a:endParaRPr>
                    </a:p>
                  </a:txBody>
                  <a:tcPr marT="25400" marB="25400" marR="25400" marL="25400" anchor="ctr">
                    <a:lnL cap="flat" cmpd="sng" w="6350">
                      <a:solidFill>
                        <a:schemeClr val="dk2"/>
                      </a:solidFill>
                      <a:prstDash val="dot"/>
                      <a:round/>
                      <a:headEnd len="sm" w="sm" type="none"/>
                      <a:tailEnd len="sm" w="sm" type="none"/>
                    </a:lnL>
                    <a:lnR cap="flat" cmpd="sng" w="6350">
                      <a:solidFill>
                        <a:schemeClr val="dk2"/>
                      </a:solidFill>
                      <a:prstDash val="dot"/>
                      <a:round/>
                      <a:headEnd len="sm" w="sm" type="none"/>
                      <a:tailEnd len="sm" w="sm" type="none"/>
                    </a:lnR>
                    <a:lnT cap="flat" cmpd="sng" w="6350">
                      <a:solidFill>
                        <a:schemeClr val="dk2"/>
                      </a:solidFill>
                      <a:prstDash val="dot"/>
                      <a:round/>
                      <a:headEnd len="sm" w="sm" type="none"/>
                      <a:tailEnd len="sm" w="sm" type="none"/>
                    </a:lnT>
                    <a:lnB cap="flat" cmpd="sng" w="6350">
                      <a:solidFill>
                        <a:schemeClr val="dk2"/>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Concevoir et calibrer les évaluations </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Identifier les écarts de performance et mettre en place des actions correctives</a:t>
                      </a:r>
                      <a:endParaRPr sz="700">
                        <a:latin typeface="Inter"/>
                        <a:ea typeface="Inter"/>
                        <a:cs typeface="Inter"/>
                        <a:sym typeface="Inter"/>
                      </a:endParaRPr>
                    </a:p>
                  </a:txBody>
                  <a:tcPr marT="25400" marB="25400" marR="25400" marL="25400" anchor="ctr">
                    <a:lnL cap="flat" cmpd="sng" w="6350">
                      <a:solidFill>
                        <a:schemeClr val="dk2"/>
                      </a:solidFill>
                      <a:prstDash val="dot"/>
                      <a:round/>
                      <a:headEnd len="sm" w="sm" type="none"/>
                      <a:tailEnd len="sm" w="sm" type="none"/>
                    </a:lnL>
                    <a:lnR cap="flat" cmpd="sng" w="6350">
                      <a:solidFill>
                        <a:schemeClr val="dk2"/>
                      </a:solidFill>
                      <a:prstDash val="dot"/>
                      <a:round/>
                      <a:headEnd len="sm" w="sm" type="none"/>
                      <a:tailEnd len="sm" w="sm" type="none"/>
                    </a:lnR>
                    <a:lnT cap="flat" cmpd="sng" w="6350">
                      <a:solidFill>
                        <a:schemeClr val="dk2"/>
                      </a:solidFill>
                      <a:prstDash val="dot"/>
                      <a:round/>
                      <a:headEnd len="sm" w="sm" type="none"/>
                      <a:tailEnd len="sm" w="sm" type="none"/>
                    </a:lnT>
                    <a:lnB cap="flat" cmpd="sng" w="6350">
                      <a:solidFill>
                        <a:schemeClr val="dk2"/>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Conception des évaluations </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Analyse des écarts de performance</a:t>
                      </a:r>
                      <a:endParaRPr sz="700">
                        <a:latin typeface="Inter"/>
                        <a:ea typeface="Inter"/>
                        <a:cs typeface="Inter"/>
                        <a:sym typeface="Inter"/>
                      </a:endParaRPr>
                    </a:p>
                  </a:txBody>
                  <a:tcPr marT="25400" marB="25400" marR="25400" marL="25400" anchor="ctr">
                    <a:lnL cap="flat" cmpd="sng" w="6350">
                      <a:solidFill>
                        <a:schemeClr val="dk2"/>
                      </a:solidFill>
                      <a:prstDash val="dot"/>
                      <a:round/>
                      <a:headEnd len="sm" w="sm" type="none"/>
                      <a:tailEnd len="sm" w="sm" type="none"/>
                    </a:lnL>
                    <a:lnR cap="flat" cmpd="sng" w="6350">
                      <a:solidFill>
                        <a:schemeClr val="dk2"/>
                      </a:solidFill>
                      <a:prstDash val="dot"/>
                      <a:round/>
                      <a:headEnd len="sm" w="sm" type="none"/>
                      <a:tailEnd len="sm" w="sm" type="none"/>
                    </a:lnR>
                    <a:lnT cap="flat" cmpd="sng" w="6350">
                      <a:solidFill>
                        <a:schemeClr val="dk2"/>
                      </a:solidFill>
                      <a:prstDash val="dot"/>
                      <a:round/>
                      <a:headEnd len="sm" w="sm" type="none"/>
                      <a:tailEnd len="sm" w="sm" type="none"/>
                    </a:lnT>
                    <a:lnB cap="flat" cmpd="sng" w="6350">
                      <a:solidFill>
                        <a:schemeClr val="dk2"/>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Rigueur</a:t>
                      </a:r>
                      <a:endParaRPr sz="700">
                        <a:latin typeface="Inter"/>
                        <a:ea typeface="Inter"/>
                        <a:cs typeface="Inter"/>
                        <a:sym typeface="Inter"/>
                      </a:endParaRPr>
                    </a:p>
                  </a:txBody>
                  <a:tcPr marT="25400" marB="25400" marR="25400" marL="25400" anchor="ctr">
                    <a:lnL cap="flat" cmpd="sng" w="6350">
                      <a:solidFill>
                        <a:schemeClr val="dk2"/>
                      </a:solidFill>
                      <a:prstDash val="dot"/>
                      <a:round/>
                      <a:headEnd len="sm" w="sm" type="none"/>
                      <a:tailEnd len="sm" w="sm" type="none"/>
                    </a:lnL>
                    <a:lnR cap="flat" cmpd="sng" w="6350">
                      <a:solidFill>
                        <a:schemeClr val="dk2"/>
                      </a:solidFill>
                      <a:prstDash val="dot"/>
                      <a:round/>
                      <a:headEnd len="sm" w="sm" type="none"/>
                      <a:tailEnd len="sm" w="sm" type="none"/>
                    </a:lnR>
                    <a:lnT cap="flat" cmpd="sng" w="6350">
                      <a:solidFill>
                        <a:schemeClr val="dk2"/>
                      </a:solidFill>
                      <a:prstDash val="dot"/>
                      <a:round/>
                      <a:headEnd len="sm" w="sm" type="none"/>
                      <a:tailEnd len="sm" w="sm" type="none"/>
                    </a:lnT>
                    <a:lnB cap="flat" cmpd="sng" w="6350">
                      <a:solidFill>
                        <a:schemeClr val="dk2"/>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Amélioration des résultats des apprenants ayant un faible niveau, grâce à des plans de remise à niveau ciblés</a:t>
                      </a:r>
                      <a:endParaRPr sz="700">
                        <a:latin typeface="Inter"/>
                        <a:ea typeface="Inter"/>
                        <a:cs typeface="Inter"/>
                        <a:sym typeface="Inter"/>
                      </a:endParaRPr>
                    </a:p>
                  </a:txBody>
                  <a:tcPr marT="25400" marB="25400" marR="25400" marL="25400" anchor="ctr">
                    <a:lnL cap="flat" cmpd="sng" w="6350">
                      <a:solidFill>
                        <a:schemeClr val="dk2"/>
                      </a:solidFill>
                      <a:prstDash val="dot"/>
                      <a:round/>
                      <a:headEnd len="sm" w="sm" type="none"/>
                      <a:tailEnd len="sm" w="sm" type="none"/>
                    </a:lnL>
                    <a:lnR cap="flat" cmpd="sng" w="6350">
                      <a:solidFill>
                        <a:schemeClr val="dk2"/>
                      </a:solidFill>
                      <a:prstDash val="dot"/>
                      <a:round/>
                      <a:headEnd len="sm" w="sm" type="none"/>
                      <a:tailEnd len="sm" w="sm" type="none"/>
                    </a:lnR>
                    <a:lnT cap="flat" cmpd="sng" w="6350">
                      <a:solidFill>
                        <a:schemeClr val="dk2"/>
                      </a:solidFill>
                      <a:prstDash val="dot"/>
                      <a:round/>
                      <a:headEnd len="sm" w="sm" type="none"/>
                      <a:tailEnd len="sm" w="sm" type="none"/>
                    </a:lnT>
                    <a:lnB cap="flat" cmpd="sng" w="6350">
                      <a:solidFill>
                        <a:schemeClr val="dk2"/>
                      </a:solidFill>
                      <a:prstDash val="dot"/>
                      <a:round/>
                      <a:headEnd len="sm" w="sm" type="none"/>
                      <a:tailEnd len="sm" w="sm" type="none"/>
                    </a:lnB>
                    <a:solidFill>
                      <a:schemeClr val="lt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09"/>
          <p:cNvSpPr txBox="1"/>
          <p:nvPr>
            <p:ph type="title"/>
          </p:nvPr>
        </p:nvSpPr>
        <p:spPr>
          <a:xfrm>
            <a:off x="427200" y="427200"/>
            <a:ext cx="8213400" cy="591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Exemple 2 : </a:t>
            </a:r>
            <a:r>
              <a:rPr lang="en"/>
              <a:t>Méhdi</a:t>
            </a:r>
            <a:endParaRPr/>
          </a:p>
          <a:p>
            <a:pPr indent="0" lvl="0" marL="0" rtl="0" algn="l">
              <a:spcBef>
                <a:spcPts val="0"/>
              </a:spcBef>
              <a:spcAft>
                <a:spcPts val="0"/>
              </a:spcAft>
              <a:buNone/>
            </a:pPr>
            <a:r>
              <a:t/>
            </a:r>
            <a:endParaRPr/>
          </a:p>
        </p:txBody>
      </p:sp>
      <p:sp>
        <p:nvSpPr>
          <p:cNvPr id="890" name="Google Shape;890;p10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graphicFrame>
        <p:nvGraphicFramePr>
          <p:cNvPr id="891" name="Google Shape;891;p109"/>
          <p:cNvGraphicFramePr/>
          <p:nvPr/>
        </p:nvGraphicFramePr>
        <p:xfrm>
          <a:off x="399950" y="1171200"/>
          <a:ext cx="3000000" cy="3000000"/>
        </p:xfrm>
        <a:graphic>
          <a:graphicData uri="http://schemas.openxmlformats.org/drawingml/2006/table">
            <a:tbl>
              <a:tblPr>
                <a:noFill/>
                <a:tableStyleId>{CF6A2D00-CF40-4D9F-BF26-FE134963BC6D}</a:tableStyleId>
              </a:tblPr>
              <a:tblGrid>
                <a:gridCol w="1230725"/>
                <a:gridCol w="2154975"/>
                <a:gridCol w="1540800"/>
                <a:gridCol w="1200925"/>
                <a:gridCol w="2113225"/>
              </a:tblGrid>
              <a:tr h="253275">
                <a:tc>
                  <a:txBody>
                    <a:bodyPr/>
                    <a:lstStyle/>
                    <a:p>
                      <a:pPr indent="0" lvl="0" marL="0" rtl="0" algn="l">
                        <a:lnSpc>
                          <a:spcPct val="115000"/>
                        </a:lnSpc>
                        <a:spcBef>
                          <a:spcPts val="0"/>
                        </a:spcBef>
                        <a:spcAft>
                          <a:spcPts val="0"/>
                        </a:spcAft>
                        <a:buNone/>
                      </a:pPr>
                      <a:r>
                        <a:rPr b="1" lang="en" sz="900">
                          <a:solidFill>
                            <a:srgbClr val="FFFFFF"/>
                          </a:solidFill>
                          <a:latin typeface="Inter"/>
                          <a:ea typeface="Inter"/>
                          <a:cs typeface="Inter"/>
                          <a:sym typeface="Inter"/>
                        </a:rPr>
                        <a:t>Missions</a:t>
                      </a:r>
                      <a:endParaRPr b="1" sz="9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900">
                          <a:solidFill>
                            <a:srgbClr val="FFFFFF"/>
                          </a:solidFill>
                          <a:latin typeface="Inter"/>
                          <a:ea typeface="Inter"/>
                          <a:cs typeface="Inter"/>
                          <a:sym typeface="Inter"/>
                        </a:rPr>
                        <a:t>Tâches</a:t>
                      </a:r>
                      <a:endParaRPr b="1" sz="9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900">
                          <a:solidFill>
                            <a:srgbClr val="FFFFFF"/>
                          </a:solidFill>
                          <a:latin typeface="Inter"/>
                          <a:ea typeface="Inter"/>
                          <a:cs typeface="Inter"/>
                          <a:sym typeface="Inter"/>
                        </a:rPr>
                        <a:t>Hard skills </a:t>
                      </a:r>
                      <a:endParaRPr sz="9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900">
                          <a:solidFill>
                            <a:srgbClr val="FFFFFF"/>
                          </a:solidFill>
                          <a:latin typeface="Inter"/>
                          <a:ea typeface="Inter"/>
                          <a:cs typeface="Inter"/>
                          <a:sym typeface="Inter"/>
                        </a:rPr>
                        <a:t>Soft skills </a:t>
                      </a:r>
                      <a:endParaRPr b="1" sz="9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900">
                          <a:solidFill>
                            <a:srgbClr val="FFFFFF"/>
                          </a:solidFill>
                          <a:latin typeface="Inter"/>
                          <a:ea typeface="Inter"/>
                          <a:cs typeface="Inter"/>
                          <a:sym typeface="Inter"/>
                        </a:rPr>
                        <a:t>Exemples</a:t>
                      </a:r>
                      <a:endParaRPr b="1" sz="9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r>
              <a:tr h="267500">
                <a:tc gridSpan="5">
                  <a:txBody>
                    <a:bodyPr/>
                    <a:lstStyle/>
                    <a:p>
                      <a:pPr indent="0" lvl="0" marL="0" rtl="0" algn="l">
                        <a:lnSpc>
                          <a:spcPct val="115000"/>
                        </a:lnSpc>
                        <a:spcBef>
                          <a:spcPts val="0"/>
                        </a:spcBef>
                        <a:spcAft>
                          <a:spcPts val="0"/>
                        </a:spcAft>
                        <a:buNone/>
                      </a:pPr>
                      <a:r>
                        <a:rPr b="1" lang="en" sz="1200">
                          <a:solidFill>
                            <a:schemeClr val="lt1"/>
                          </a:solidFill>
                          <a:latin typeface="Inter"/>
                          <a:ea typeface="Inter"/>
                          <a:cs typeface="Inter"/>
                          <a:sym typeface="Inter"/>
                        </a:rPr>
                        <a:t>Expérience 2 : Responsable centre d’animation d’été </a:t>
                      </a:r>
                      <a:endParaRPr b="1" sz="12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CCCCCC"/>
                      </a:solidFill>
                      <a:prstDash val="dot"/>
                      <a:round/>
                      <a:headEnd len="sm" w="sm" type="none"/>
                      <a:tailEnd len="sm" w="sm" type="none"/>
                    </a:lnB>
                    <a:solidFill>
                      <a:srgbClr val="8974ED"/>
                    </a:solidFill>
                  </a:tcPr>
                </a:tc>
                <a:tc hMerge="1"/>
                <a:tc hMerge="1"/>
                <a:tc hMerge="1"/>
                <a:tc hMerge="1"/>
              </a:tr>
              <a:tr h="747250">
                <a:tc>
                  <a:txBody>
                    <a:bodyPr/>
                    <a:lstStyle/>
                    <a:p>
                      <a:pPr indent="0" lvl="0" marL="0" rtl="0" algn="l">
                        <a:lnSpc>
                          <a:spcPct val="115000"/>
                        </a:lnSpc>
                        <a:spcBef>
                          <a:spcPts val="0"/>
                        </a:spcBef>
                        <a:spcAft>
                          <a:spcPts val="0"/>
                        </a:spcAft>
                        <a:buNone/>
                      </a:pPr>
                      <a:r>
                        <a:rPr b="1" lang="en" sz="700">
                          <a:latin typeface="Inter"/>
                          <a:ea typeface="Inter"/>
                          <a:cs typeface="Inter"/>
                          <a:sym typeface="Inter"/>
                        </a:rPr>
                        <a:t>Planification et coordination des activités </a:t>
                      </a:r>
                      <a:endParaRPr b="1" sz="700">
                        <a:latin typeface="Inter"/>
                        <a:ea typeface="Inter"/>
                        <a:cs typeface="Inter"/>
                        <a:sym typeface="Inter"/>
                      </a:endParaRPr>
                    </a:p>
                    <a:p>
                      <a:pPr indent="0" lvl="0" marL="0" rtl="0" algn="l">
                        <a:lnSpc>
                          <a:spcPct val="115000"/>
                        </a:lnSpc>
                        <a:spcBef>
                          <a:spcPts val="0"/>
                        </a:spcBef>
                        <a:spcAft>
                          <a:spcPts val="0"/>
                        </a:spcAft>
                        <a:buNone/>
                      </a:pPr>
                      <a:r>
                        <a:t/>
                      </a:r>
                      <a:endParaRPr b="1" sz="700">
                        <a:latin typeface="Inter"/>
                        <a:ea typeface="Inter"/>
                        <a:cs typeface="Inter"/>
                        <a:sym typeface="Inter"/>
                      </a:endParaRPr>
                    </a:p>
                    <a:p>
                      <a:pPr indent="0" lvl="0" marL="0" rtl="0" algn="l">
                        <a:lnSpc>
                          <a:spcPct val="115000"/>
                        </a:lnSpc>
                        <a:spcBef>
                          <a:spcPts val="0"/>
                        </a:spcBef>
                        <a:spcAft>
                          <a:spcPts val="0"/>
                        </a:spcAft>
                        <a:buNone/>
                      </a:pPr>
                      <a:r>
                        <a:t/>
                      </a:r>
                      <a:endParaRPr b="1"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CCCCCC"/>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Planifier des programmes d'activités variées pour les enfants</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CCCCCC"/>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Planifier des activités</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CCCCCC"/>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organisation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CCCCCC"/>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Amélioration de la satisfaction des participants en introduisant de nouvelles activités et en améliorant la logistique</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CCCCCC"/>
                      </a:solidFill>
                      <a:prstDash val="dot"/>
                      <a:round/>
                      <a:headEnd len="sm" w="sm" type="none"/>
                      <a:tailEnd len="sm" w="sm" type="none"/>
                    </a:lnB>
                    <a:solidFill>
                      <a:schemeClr val="lt1"/>
                    </a:solidFill>
                  </a:tcPr>
                </a:tc>
              </a:tr>
              <a:tr h="747250">
                <a:tc>
                  <a:txBody>
                    <a:bodyPr/>
                    <a:lstStyle/>
                    <a:p>
                      <a:pPr indent="0" lvl="0" marL="0" rtl="0" algn="l">
                        <a:lnSpc>
                          <a:spcPct val="115000"/>
                        </a:lnSpc>
                        <a:spcBef>
                          <a:spcPts val="0"/>
                        </a:spcBef>
                        <a:spcAft>
                          <a:spcPts val="0"/>
                        </a:spcAft>
                        <a:buNone/>
                      </a:pPr>
                      <a:r>
                        <a:rPr b="1" lang="en" sz="700">
                          <a:latin typeface="Inter"/>
                          <a:ea typeface="Inter"/>
                          <a:cs typeface="Inter"/>
                          <a:sym typeface="Inter"/>
                        </a:rPr>
                        <a:t>Gestion de l'équipe d’animateurs</a:t>
                      </a:r>
                      <a:endParaRPr b="1"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Gérer le budget et les ressources du camp</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Superviser les animateurs et assurer la sécurité des participants</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Gérer une équipe</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Gérer un budget</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Leadership</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résolution de problèmes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Organisation d’un centre  ayant accueilli plus de 100 enfants avec des retours positifs des parents</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r>
              <a:tr h="226350">
                <a:tc gridSpan="5">
                  <a:txBody>
                    <a:bodyPr/>
                    <a:lstStyle/>
                    <a:p>
                      <a:pPr indent="0" lvl="0" marL="0" rtl="0" algn="l">
                        <a:lnSpc>
                          <a:spcPct val="115000"/>
                        </a:lnSpc>
                        <a:spcBef>
                          <a:spcPts val="0"/>
                        </a:spcBef>
                        <a:spcAft>
                          <a:spcPts val="0"/>
                        </a:spcAft>
                        <a:buNone/>
                      </a:pPr>
                      <a:r>
                        <a:rPr b="1" lang="en" sz="1200">
                          <a:solidFill>
                            <a:schemeClr val="lt1"/>
                          </a:solidFill>
                          <a:latin typeface="Inter"/>
                          <a:ea typeface="Inter"/>
                          <a:cs typeface="Inter"/>
                          <a:sym typeface="Inter"/>
                        </a:rPr>
                        <a:t>Expérience 3 : Membre du club de triathlon </a:t>
                      </a:r>
                      <a:endParaRPr b="1" sz="1200">
                        <a:solidFill>
                          <a:schemeClr val="lt1"/>
                        </a:solidFill>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CCCCCC"/>
                      </a:solidFill>
                      <a:prstDash val="dot"/>
                      <a:round/>
                      <a:headEnd len="sm" w="sm" type="none"/>
                      <a:tailEnd len="sm" w="sm" type="none"/>
                    </a:lnB>
                    <a:solidFill>
                      <a:schemeClr val="dk2"/>
                    </a:solidFill>
                  </a:tcPr>
                </a:tc>
                <a:tc hMerge="1"/>
                <a:tc hMerge="1"/>
                <a:tc hMerge="1"/>
                <a:tc hMerge="1"/>
              </a:tr>
              <a:tr h="747250">
                <a:tc>
                  <a:txBody>
                    <a:bodyPr/>
                    <a:lstStyle/>
                    <a:p>
                      <a:pPr indent="0" lvl="0" marL="0" rtl="0" algn="l">
                        <a:lnSpc>
                          <a:spcPct val="115000"/>
                        </a:lnSpc>
                        <a:spcBef>
                          <a:spcPts val="0"/>
                        </a:spcBef>
                        <a:spcAft>
                          <a:spcPts val="0"/>
                        </a:spcAft>
                        <a:buNone/>
                      </a:pPr>
                      <a:r>
                        <a:rPr b="1" lang="en" sz="700">
                          <a:latin typeface="Inter"/>
                          <a:ea typeface="Inter"/>
                          <a:cs typeface="Inter"/>
                          <a:sym typeface="Inter"/>
                        </a:rPr>
                        <a:t>Participation et préparation aux compétitions</a:t>
                      </a:r>
                      <a:endParaRPr b="1" sz="700">
                        <a:latin typeface="Inter"/>
                        <a:ea typeface="Inter"/>
                        <a:cs typeface="Inter"/>
                        <a:sym typeface="Inter"/>
                      </a:endParaRPr>
                    </a:p>
                    <a:p>
                      <a:pPr indent="0" lvl="0" marL="0" rtl="0" algn="l">
                        <a:lnSpc>
                          <a:spcPct val="115000"/>
                        </a:lnSpc>
                        <a:spcBef>
                          <a:spcPts val="0"/>
                        </a:spcBef>
                        <a:spcAft>
                          <a:spcPts val="0"/>
                        </a:spcAft>
                        <a:buNone/>
                      </a:pPr>
                      <a:r>
                        <a:t/>
                      </a:r>
                      <a:endParaRPr b="1"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Planifier et suivre un programme d'entraînement régulier</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 </a:t>
                      </a:r>
                      <a:endParaRPr b="1"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Suivre un entraînement sportif</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Faire preuve de détermination et de persévérance</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Gérer le stress</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Participation à plusieurs triathlons, améliorant les temps personnels à chaque compétition</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r>
              <a:tr h="747250">
                <a:tc>
                  <a:txBody>
                    <a:bodyPr/>
                    <a:lstStyle/>
                    <a:p>
                      <a:pPr indent="0" lvl="0" marL="0" rtl="0" algn="l">
                        <a:lnSpc>
                          <a:spcPct val="115000"/>
                        </a:lnSpc>
                        <a:spcBef>
                          <a:spcPts val="0"/>
                        </a:spcBef>
                        <a:spcAft>
                          <a:spcPts val="0"/>
                        </a:spcAft>
                        <a:buNone/>
                      </a:pPr>
                      <a:r>
                        <a:rPr b="1" lang="en" sz="700">
                          <a:latin typeface="Inter"/>
                          <a:ea typeface="Inter"/>
                          <a:cs typeface="Inter"/>
                          <a:sym typeface="Inter"/>
                        </a:rPr>
                        <a:t>Coordination des entraînements et des événements du club</a:t>
                      </a:r>
                      <a:endParaRPr b="1"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1200"/>
                        </a:spcBef>
                        <a:spcAft>
                          <a:spcPts val="0"/>
                        </a:spcAft>
                        <a:buNone/>
                      </a:pPr>
                      <a:r>
                        <a:rPr lang="en" sz="700">
                          <a:latin typeface="Inter"/>
                          <a:ea typeface="Inter"/>
                          <a:cs typeface="Inter"/>
                          <a:sym typeface="Inter"/>
                        </a:rPr>
                        <a:t>Organiser des événements et des compétitions pour les membres du club</a:t>
                      </a:r>
                      <a:endParaRPr sz="700">
                        <a:latin typeface="Inter"/>
                        <a:ea typeface="Inter"/>
                        <a:cs typeface="Inter"/>
                        <a:sym typeface="Inter"/>
                      </a:endParaRPr>
                    </a:p>
                    <a:p>
                      <a:pPr indent="0" lvl="0" marL="0" rtl="0" algn="l">
                        <a:lnSpc>
                          <a:spcPct val="115000"/>
                        </a:lnSpc>
                        <a:spcBef>
                          <a:spcPts val="1200"/>
                        </a:spcBef>
                        <a:spcAft>
                          <a:spcPts val="1200"/>
                        </a:spcAft>
                        <a:buNone/>
                      </a:pPr>
                      <a:r>
                        <a:rPr lang="en" sz="700">
                          <a:latin typeface="Inter"/>
                          <a:ea typeface="Inter"/>
                          <a:cs typeface="Inter"/>
                          <a:sym typeface="Inter"/>
                        </a:rPr>
                        <a:t>Collaborer avec d'autres membres pour améliorer les performances</a:t>
                      </a:r>
                      <a:endParaRPr b="1"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Organiser les deplacements pour les  événements sportifs</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Travailler en équipe</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Organisation d’un déplacement vers un triathlon local</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95" name="Shape 895"/>
        <p:cNvGrpSpPr/>
        <p:nvPr/>
      </p:nvGrpSpPr>
      <p:grpSpPr>
        <a:xfrm>
          <a:off x="0" y="0"/>
          <a:ext cx="0" cy="0"/>
          <a:chOff x="0" y="0"/>
          <a:chExt cx="0" cy="0"/>
        </a:xfrm>
      </p:grpSpPr>
      <p:sp>
        <p:nvSpPr>
          <p:cNvPr id="896" name="Google Shape;896;p110"/>
          <p:cNvSpPr txBox="1"/>
          <p:nvPr>
            <p:ph type="title"/>
          </p:nvPr>
        </p:nvSpPr>
        <p:spPr>
          <a:xfrm>
            <a:off x="428625" y="1600200"/>
            <a:ext cx="8301300" cy="15909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solidFill>
                  <a:schemeClr val="lt1"/>
                </a:solidFill>
              </a:rPr>
              <a:t>Trame : Inventaire des compétences</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11"/>
          <p:cNvSpPr txBox="1"/>
          <p:nvPr>
            <p:ph type="title"/>
          </p:nvPr>
        </p:nvSpPr>
        <p:spPr>
          <a:xfrm>
            <a:off x="427200" y="427200"/>
            <a:ext cx="8213400" cy="8865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a:t>Inventaire des compétences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902" name="Google Shape;902;p11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graphicFrame>
        <p:nvGraphicFramePr>
          <p:cNvPr id="903" name="Google Shape;903;p111"/>
          <p:cNvGraphicFramePr/>
          <p:nvPr/>
        </p:nvGraphicFramePr>
        <p:xfrm>
          <a:off x="428625" y="948800"/>
          <a:ext cx="3000000" cy="3000000"/>
        </p:xfrm>
        <a:graphic>
          <a:graphicData uri="http://schemas.openxmlformats.org/drawingml/2006/table">
            <a:tbl>
              <a:tblPr>
                <a:noFill/>
                <a:tableStyleId>{CF6A2D00-CF40-4D9F-BF26-FE134963BC6D}</a:tableStyleId>
              </a:tblPr>
              <a:tblGrid>
                <a:gridCol w="1601450"/>
                <a:gridCol w="1601450"/>
                <a:gridCol w="1601450"/>
                <a:gridCol w="1601450"/>
                <a:gridCol w="1601450"/>
              </a:tblGrid>
              <a:tr h="479525">
                <a:tc gridSpan="5">
                  <a:txBody>
                    <a:bodyPr/>
                    <a:lstStyle/>
                    <a:p>
                      <a:pPr indent="0" lvl="0" marL="0" rtl="0" algn="l">
                        <a:lnSpc>
                          <a:spcPct val="115000"/>
                        </a:lnSpc>
                        <a:spcBef>
                          <a:spcPts val="0"/>
                        </a:spcBef>
                        <a:spcAft>
                          <a:spcPts val="0"/>
                        </a:spcAft>
                        <a:buNone/>
                      </a:pPr>
                      <a:r>
                        <a:rPr b="1" lang="en" sz="1200">
                          <a:solidFill>
                            <a:srgbClr val="FFFFFF"/>
                          </a:solidFill>
                          <a:latin typeface="Inter"/>
                          <a:ea typeface="Inter"/>
                          <a:cs typeface="Inter"/>
                          <a:sym typeface="Inter"/>
                        </a:rPr>
                        <a:t> </a:t>
                      </a:r>
                      <a:r>
                        <a:rPr b="1" lang="en" sz="1200">
                          <a:solidFill>
                            <a:srgbClr val="FFFFFF"/>
                          </a:solidFill>
                          <a:latin typeface="Inter"/>
                          <a:ea typeface="Inter"/>
                          <a:cs typeface="Inter"/>
                          <a:sym typeface="Inter"/>
                        </a:rPr>
                        <a:t>Expérience </a:t>
                      </a:r>
                      <a:r>
                        <a:rPr b="1" lang="en" sz="1200">
                          <a:solidFill>
                            <a:srgbClr val="FFFFFF"/>
                          </a:solidFill>
                          <a:latin typeface="Inter"/>
                          <a:ea typeface="Inter"/>
                          <a:cs typeface="Inter"/>
                          <a:sym typeface="Inter"/>
                        </a:rPr>
                        <a:t>1 :</a:t>
                      </a:r>
                      <a:endParaRPr b="1" sz="12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hMerge="1"/>
                <a:tc hMerge="1"/>
                <a:tc hMerge="1"/>
                <a:tc hMerge="1"/>
              </a:tr>
              <a:tr h="747250">
                <a:tc>
                  <a:txBody>
                    <a:bodyPr/>
                    <a:lstStyle/>
                    <a:p>
                      <a:pPr indent="0" lvl="0" marL="0" rtl="0" algn="l">
                        <a:lnSpc>
                          <a:spcPct val="115000"/>
                        </a:lnSpc>
                        <a:spcBef>
                          <a:spcPts val="0"/>
                        </a:spcBef>
                        <a:spcAft>
                          <a:spcPts val="0"/>
                        </a:spcAft>
                        <a:buNone/>
                      </a:pPr>
                      <a:r>
                        <a:rPr b="1" lang="en" sz="1000">
                          <a:solidFill>
                            <a:srgbClr val="FFFFFF"/>
                          </a:solidFill>
                          <a:latin typeface="Inter"/>
                          <a:ea typeface="Inter"/>
                          <a:cs typeface="Inter"/>
                          <a:sym typeface="Inter"/>
                        </a:rPr>
                        <a:t>Missions</a:t>
                      </a:r>
                      <a:br>
                        <a:rPr b="1" lang="en" sz="1000">
                          <a:solidFill>
                            <a:srgbClr val="FFFFFF"/>
                          </a:solidFill>
                          <a:latin typeface="Inter"/>
                          <a:ea typeface="Inter"/>
                          <a:cs typeface="Inter"/>
                          <a:sym typeface="Inter"/>
                        </a:rPr>
                      </a:br>
                      <a:endParaRPr b="1" sz="10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1000">
                          <a:solidFill>
                            <a:srgbClr val="FFFFFF"/>
                          </a:solidFill>
                          <a:latin typeface="Inter"/>
                          <a:ea typeface="Inter"/>
                          <a:cs typeface="Inter"/>
                          <a:sym typeface="Inter"/>
                        </a:rPr>
                        <a:t>Tâches</a:t>
                      </a:r>
                      <a:br>
                        <a:rPr b="1" lang="en" sz="1000">
                          <a:solidFill>
                            <a:srgbClr val="FFFFFF"/>
                          </a:solidFill>
                          <a:latin typeface="Inter"/>
                          <a:ea typeface="Inter"/>
                          <a:cs typeface="Inter"/>
                          <a:sym typeface="Inter"/>
                        </a:rPr>
                      </a:br>
                      <a:endParaRPr b="1" sz="10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1000">
                          <a:solidFill>
                            <a:srgbClr val="FFFFFF"/>
                          </a:solidFill>
                          <a:latin typeface="Inter"/>
                          <a:ea typeface="Inter"/>
                          <a:cs typeface="Inter"/>
                          <a:sym typeface="Inter"/>
                        </a:rPr>
                        <a:t>Hard skills </a:t>
                      </a:r>
                      <a:endParaRPr b="1" sz="1000">
                        <a:solidFill>
                          <a:srgbClr val="FFFFFF"/>
                        </a:solidFill>
                        <a:latin typeface="Inter"/>
                        <a:ea typeface="Inter"/>
                        <a:cs typeface="Inter"/>
                        <a:sym typeface="Inter"/>
                      </a:endParaRPr>
                    </a:p>
                    <a:p>
                      <a:pPr indent="0" lvl="0" marL="0" rtl="0" algn="l">
                        <a:spcBef>
                          <a:spcPts val="0"/>
                        </a:spcBef>
                        <a:spcAft>
                          <a:spcPts val="0"/>
                        </a:spcAft>
                        <a:buNone/>
                      </a:pPr>
                      <a:r>
                        <a:rPr lang="en" sz="800">
                          <a:solidFill>
                            <a:srgbClr val="FFFFFF"/>
                          </a:solidFill>
                          <a:latin typeface="Inter"/>
                          <a:ea typeface="Inter"/>
                          <a:cs typeface="Inter"/>
                          <a:sym typeface="Inter"/>
                        </a:rPr>
                        <a:t>(Savoir-faire) </a:t>
                      </a:r>
                      <a:endParaRPr sz="8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br>
                        <a:rPr b="1" lang="en" sz="1000">
                          <a:solidFill>
                            <a:srgbClr val="FFFFFF"/>
                          </a:solidFill>
                          <a:latin typeface="Inter"/>
                          <a:ea typeface="Inter"/>
                          <a:cs typeface="Inter"/>
                          <a:sym typeface="Inter"/>
                        </a:rPr>
                      </a:br>
                      <a:r>
                        <a:rPr b="1" lang="en" sz="1000">
                          <a:solidFill>
                            <a:srgbClr val="FFFFFF"/>
                          </a:solidFill>
                          <a:latin typeface="Inter"/>
                          <a:ea typeface="Inter"/>
                          <a:cs typeface="Inter"/>
                          <a:sym typeface="Inter"/>
                        </a:rPr>
                        <a:t>Soft skills </a:t>
                      </a:r>
                      <a:endParaRPr sz="800">
                        <a:solidFill>
                          <a:srgbClr val="FFFFFF"/>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800">
                          <a:solidFill>
                            <a:schemeClr val="lt1"/>
                          </a:solidFill>
                          <a:latin typeface="Inter"/>
                          <a:ea typeface="Inter"/>
                          <a:cs typeface="Inter"/>
                          <a:sym typeface="Inter"/>
                        </a:rPr>
                        <a:t>(savoir-être / compétences transverses)</a:t>
                      </a:r>
                      <a:endParaRPr b="1" sz="10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1000">
                          <a:solidFill>
                            <a:srgbClr val="FFFFFF"/>
                          </a:solidFill>
                          <a:latin typeface="Inter"/>
                          <a:ea typeface="Inter"/>
                          <a:cs typeface="Inter"/>
                          <a:sym typeface="Inter"/>
                        </a:rPr>
                        <a:t>Exemples</a:t>
                      </a:r>
                      <a:br>
                        <a:rPr b="1" lang="en" sz="1000">
                          <a:solidFill>
                            <a:srgbClr val="FFFFFF"/>
                          </a:solidFill>
                          <a:latin typeface="Inter"/>
                          <a:ea typeface="Inter"/>
                          <a:cs typeface="Inter"/>
                          <a:sym typeface="Inter"/>
                        </a:rPr>
                      </a:br>
                      <a:endParaRPr b="1" sz="10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r>
              <a:tr h="747250">
                <a:tc>
                  <a:txBody>
                    <a:bodyPr/>
                    <a:lstStyle/>
                    <a:p>
                      <a:pPr indent="0" lvl="0" marL="0" rtl="0" algn="l">
                        <a:lnSpc>
                          <a:spcPct val="115000"/>
                        </a:lnSpc>
                        <a:spcBef>
                          <a:spcPts val="0"/>
                        </a:spcBef>
                        <a:spcAft>
                          <a:spcPts val="0"/>
                        </a:spcAft>
                        <a:buNone/>
                      </a:pPr>
                      <a:r>
                        <a:rPr b="1" lang="en" sz="900">
                          <a:latin typeface="Inter"/>
                          <a:ea typeface="Inter"/>
                          <a:cs typeface="Inter"/>
                          <a:sym typeface="Inter"/>
                        </a:rPr>
                        <a:t>Mission 1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8974ED"/>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900">
                          <a:latin typeface="Inter"/>
                          <a:ea typeface="Inter"/>
                          <a:cs typeface="Inter"/>
                          <a:sym typeface="Inter"/>
                        </a:rPr>
                        <a:t>1.</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2.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3.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4.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5.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8974ED"/>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8974ED"/>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8974ED"/>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8974ED"/>
                      </a:solidFill>
                      <a:prstDash val="dot"/>
                      <a:round/>
                      <a:headEnd len="sm" w="sm" type="none"/>
                      <a:tailEnd len="sm" w="sm" type="none"/>
                    </a:lnB>
                    <a:solidFill>
                      <a:schemeClr val="lt1"/>
                    </a:solidFill>
                  </a:tcPr>
                </a:tc>
              </a:tr>
              <a:tr h="747250">
                <a:tc>
                  <a:txBody>
                    <a:bodyPr/>
                    <a:lstStyle/>
                    <a:p>
                      <a:pPr indent="0" lvl="0" marL="0" rtl="0" algn="l">
                        <a:lnSpc>
                          <a:spcPct val="115000"/>
                        </a:lnSpc>
                        <a:spcBef>
                          <a:spcPts val="0"/>
                        </a:spcBef>
                        <a:spcAft>
                          <a:spcPts val="0"/>
                        </a:spcAft>
                        <a:buNone/>
                      </a:pPr>
                      <a:r>
                        <a:rPr b="1" lang="en" sz="900">
                          <a:latin typeface="Inter"/>
                          <a:ea typeface="Inter"/>
                          <a:cs typeface="Inter"/>
                          <a:sym typeface="Inter"/>
                        </a:rPr>
                        <a:t>Mission 2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900">
                          <a:latin typeface="Inter"/>
                          <a:ea typeface="Inter"/>
                          <a:cs typeface="Inter"/>
                          <a:sym typeface="Inter"/>
                        </a:rPr>
                        <a:t>1.</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2.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3.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4.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5.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chemeClr val="lt1"/>
                    </a:solidFill>
                  </a:tcPr>
                </a:tc>
              </a:tr>
              <a:tr h="747250">
                <a:tc>
                  <a:txBody>
                    <a:bodyPr/>
                    <a:lstStyle/>
                    <a:p>
                      <a:pPr indent="0" lvl="0" marL="0" rtl="0" algn="l">
                        <a:lnSpc>
                          <a:spcPct val="115000"/>
                        </a:lnSpc>
                        <a:spcBef>
                          <a:spcPts val="0"/>
                        </a:spcBef>
                        <a:spcAft>
                          <a:spcPts val="0"/>
                        </a:spcAft>
                        <a:buNone/>
                      </a:pPr>
                      <a:r>
                        <a:rPr b="1" lang="en" sz="900">
                          <a:latin typeface="Inter"/>
                          <a:ea typeface="Inter"/>
                          <a:cs typeface="Inter"/>
                          <a:sym typeface="Inter"/>
                        </a:rPr>
                        <a:t>Mission 3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900">
                          <a:latin typeface="Inter"/>
                          <a:ea typeface="Inter"/>
                          <a:cs typeface="Inter"/>
                          <a:sym typeface="Inter"/>
                        </a:rPr>
                        <a:t>1.</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2.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3.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4.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5.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chemeClr val="lt1"/>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112"/>
          <p:cNvSpPr txBox="1"/>
          <p:nvPr>
            <p:ph type="title"/>
          </p:nvPr>
        </p:nvSpPr>
        <p:spPr>
          <a:xfrm>
            <a:off x="427200" y="427200"/>
            <a:ext cx="8213400" cy="886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Inventaire des compétences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09" name="Google Shape;909;p11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graphicFrame>
        <p:nvGraphicFramePr>
          <p:cNvPr id="910" name="Google Shape;910;p112"/>
          <p:cNvGraphicFramePr/>
          <p:nvPr/>
        </p:nvGraphicFramePr>
        <p:xfrm>
          <a:off x="428625" y="948800"/>
          <a:ext cx="3000000" cy="3000000"/>
        </p:xfrm>
        <a:graphic>
          <a:graphicData uri="http://schemas.openxmlformats.org/drawingml/2006/table">
            <a:tbl>
              <a:tblPr>
                <a:noFill/>
                <a:tableStyleId>{CF6A2D00-CF40-4D9F-BF26-FE134963BC6D}</a:tableStyleId>
              </a:tblPr>
              <a:tblGrid>
                <a:gridCol w="1601450"/>
                <a:gridCol w="1601450"/>
                <a:gridCol w="1601450"/>
                <a:gridCol w="1601450"/>
                <a:gridCol w="1601450"/>
              </a:tblGrid>
              <a:tr h="479525">
                <a:tc gridSpan="5">
                  <a:txBody>
                    <a:bodyPr/>
                    <a:lstStyle/>
                    <a:p>
                      <a:pPr indent="0" lvl="0" marL="0" rtl="0" algn="l">
                        <a:lnSpc>
                          <a:spcPct val="115000"/>
                        </a:lnSpc>
                        <a:spcBef>
                          <a:spcPts val="0"/>
                        </a:spcBef>
                        <a:spcAft>
                          <a:spcPts val="0"/>
                        </a:spcAft>
                        <a:buNone/>
                      </a:pPr>
                      <a:r>
                        <a:rPr b="1" lang="en" sz="1200">
                          <a:solidFill>
                            <a:srgbClr val="FFFFFF"/>
                          </a:solidFill>
                          <a:latin typeface="Inter"/>
                          <a:ea typeface="Inter"/>
                          <a:cs typeface="Inter"/>
                          <a:sym typeface="Inter"/>
                        </a:rPr>
                        <a:t> Expérience </a:t>
                      </a:r>
                      <a:r>
                        <a:rPr b="1" lang="en" sz="1200">
                          <a:solidFill>
                            <a:srgbClr val="FFFFFF"/>
                          </a:solidFill>
                          <a:latin typeface="Inter"/>
                          <a:ea typeface="Inter"/>
                          <a:cs typeface="Inter"/>
                          <a:sym typeface="Inter"/>
                        </a:rPr>
                        <a:t>2 :</a:t>
                      </a:r>
                      <a:endParaRPr b="1" sz="12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hMerge="1"/>
                <a:tc hMerge="1"/>
                <a:tc hMerge="1"/>
                <a:tc hMerge="1"/>
              </a:tr>
              <a:tr h="747250">
                <a:tc>
                  <a:txBody>
                    <a:bodyPr/>
                    <a:lstStyle/>
                    <a:p>
                      <a:pPr indent="0" lvl="0" marL="0" rtl="0" algn="l">
                        <a:lnSpc>
                          <a:spcPct val="115000"/>
                        </a:lnSpc>
                        <a:spcBef>
                          <a:spcPts val="0"/>
                        </a:spcBef>
                        <a:spcAft>
                          <a:spcPts val="0"/>
                        </a:spcAft>
                        <a:buNone/>
                      </a:pPr>
                      <a:r>
                        <a:rPr b="1" lang="en" sz="1000">
                          <a:solidFill>
                            <a:srgbClr val="FFFFFF"/>
                          </a:solidFill>
                          <a:latin typeface="Inter"/>
                          <a:ea typeface="Inter"/>
                          <a:cs typeface="Inter"/>
                          <a:sym typeface="Inter"/>
                        </a:rPr>
                        <a:t>Missions</a:t>
                      </a:r>
                      <a:br>
                        <a:rPr b="1" lang="en" sz="1000">
                          <a:solidFill>
                            <a:srgbClr val="FFFFFF"/>
                          </a:solidFill>
                          <a:latin typeface="Inter"/>
                          <a:ea typeface="Inter"/>
                          <a:cs typeface="Inter"/>
                          <a:sym typeface="Inter"/>
                        </a:rPr>
                      </a:br>
                      <a:endParaRPr b="1" sz="10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1000">
                          <a:solidFill>
                            <a:srgbClr val="FFFFFF"/>
                          </a:solidFill>
                          <a:latin typeface="Inter"/>
                          <a:ea typeface="Inter"/>
                          <a:cs typeface="Inter"/>
                          <a:sym typeface="Inter"/>
                        </a:rPr>
                        <a:t>Tâches</a:t>
                      </a:r>
                      <a:br>
                        <a:rPr b="1" lang="en" sz="1000">
                          <a:solidFill>
                            <a:srgbClr val="FFFFFF"/>
                          </a:solidFill>
                          <a:latin typeface="Inter"/>
                          <a:ea typeface="Inter"/>
                          <a:cs typeface="Inter"/>
                          <a:sym typeface="Inter"/>
                        </a:rPr>
                      </a:br>
                      <a:endParaRPr b="1" sz="10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1000">
                          <a:solidFill>
                            <a:srgbClr val="FFFFFF"/>
                          </a:solidFill>
                          <a:latin typeface="Inter"/>
                          <a:ea typeface="Inter"/>
                          <a:cs typeface="Inter"/>
                          <a:sym typeface="Inter"/>
                        </a:rPr>
                        <a:t>Hard skills </a:t>
                      </a:r>
                      <a:endParaRPr b="1" sz="1000">
                        <a:solidFill>
                          <a:srgbClr val="FFFFFF"/>
                        </a:solidFill>
                        <a:latin typeface="Inter"/>
                        <a:ea typeface="Inter"/>
                        <a:cs typeface="Inter"/>
                        <a:sym typeface="Inter"/>
                      </a:endParaRPr>
                    </a:p>
                    <a:p>
                      <a:pPr indent="0" lvl="0" marL="0" rtl="0" algn="l">
                        <a:spcBef>
                          <a:spcPts val="0"/>
                        </a:spcBef>
                        <a:spcAft>
                          <a:spcPts val="0"/>
                        </a:spcAft>
                        <a:buNone/>
                      </a:pPr>
                      <a:r>
                        <a:rPr lang="en" sz="800">
                          <a:solidFill>
                            <a:srgbClr val="FFFFFF"/>
                          </a:solidFill>
                          <a:latin typeface="Inter"/>
                          <a:ea typeface="Inter"/>
                          <a:cs typeface="Inter"/>
                          <a:sym typeface="Inter"/>
                        </a:rPr>
                        <a:t>(Savoir-faire) </a:t>
                      </a:r>
                      <a:endParaRPr sz="8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br>
                        <a:rPr b="1" lang="en" sz="1000">
                          <a:solidFill>
                            <a:srgbClr val="FFFFFF"/>
                          </a:solidFill>
                          <a:latin typeface="Inter"/>
                          <a:ea typeface="Inter"/>
                          <a:cs typeface="Inter"/>
                          <a:sym typeface="Inter"/>
                        </a:rPr>
                      </a:br>
                      <a:r>
                        <a:rPr b="1" lang="en" sz="1000">
                          <a:solidFill>
                            <a:srgbClr val="FFFFFF"/>
                          </a:solidFill>
                          <a:latin typeface="Inter"/>
                          <a:ea typeface="Inter"/>
                          <a:cs typeface="Inter"/>
                          <a:sym typeface="Inter"/>
                        </a:rPr>
                        <a:t>Soft skills </a:t>
                      </a:r>
                      <a:endParaRPr sz="800">
                        <a:solidFill>
                          <a:srgbClr val="FFFFFF"/>
                        </a:solidFill>
                        <a:latin typeface="Inter"/>
                        <a:ea typeface="Inter"/>
                        <a:cs typeface="Inter"/>
                        <a:sym typeface="Inter"/>
                      </a:endParaRPr>
                    </a:p>
                    <a:p>
                      <a:pPr indent="0" lvl="0" marL="0" rtl="0" algn="l">
                        <a:spcBef>
                          <a:spcPts val="0"/>
                        </a:spcBef>
                        <a:spcAft>
                          <a:spcPts val="0"/>
                        </a:spcAft>
                        <a:buNone/>
                      </a:pPr>
                      <a:r>
                        <a:rPr lang="en" sz="800">
                          <a:solidFill>
                            <a:schemeClr val="lt1"/>
                          </a:solidFill>
                          <a:latin typeface="Inter"/>
                          <a:ea typeface="Inter"/>
                          <a:cs typeface="Inter"/>
                          <a:sym typeface="Inter"/>
                        </a:rPr>
                        <a:t>(savoir-être / compétences transverses)</a:t>
                      </a:r>
                      <a:endParaRPr b="1" sz="10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1000">
                          <a:solidFill>
                            <a:srgbClr val="FFFFFF"/>
                          </a:solidFill>
                          <a:latin typeface="Inter"/>
                          <a:ea typeface="Inter"/>
                          <a:cs typeface="Inter"/>
                          <a:sym typeface="Inter"/>
                        </a:rPr>
                        <a:t>Exemples</a:t>
                      </a:r>
                      <a:br>
                        <a:rPr b="1" lang="en" sz="1000">
                          <a:solidFill>
                            <a:srgbClr val="FFFFFF"/>
                          </a:solidFill>
                          <a:latin typeface="Inter"/>
                          <a:ea typeface="Inter"/>
                          <a:cs typeface="Inter"/>
                          <a:sym typeface="Inter"/>
                        </a:rPr>
                      </a:br>
                      <a:endParaRPr b="1" sz="10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r>
              <a:tr h="747250">
                <a:tc>
                  <a:txBody>
                    <a:bodyPr/>
                    <a:lstStyle/>
                    <a:p>
                      <a:pPr indent="0" lvl="0" marL="0" rtl="0" algn="l">
                        <a:lnSpc>
                          <a:spcPct val="115000"/>
                        </a:lnSpc>
                        <a:spcBef>
                          <a:spcPts val="0"/>
                        </a:spcBef>
                        <a:spcAft>
                          <a:spcPts val="0"/>
                        </a:spcAft>
                        <a:buNone/>
                      </a:pPr>
                      <a:r>
                        <a:rPr b="1" lang="en" sz="900">
                          <a:latin typeface="Inter"/>
                          <a:ea typeface="Inter"/>
                          <a:cs typeface="Inter"/>
                          <a:sym typeface="Inter"/>
                        </a:rPr>
                        <a:t>Mission 1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rPr b="1" lang="en" sz="900">
                          <a:latin typeface="Inter"/>
                          <a:ea typeface="Inter"/>
                          <a:cs typeface="Inter"/>
                          <a:sym typeface="Inter"/>
                        </a:rPr>
                        <a:t>1.</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2.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3.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4.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5.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r>
              <a:tr h="747250">
                <a:tc>
                  <a:txBody>
                    <a:bodyPr/>
                    <a:lstStyle/>
                    <a:p>
                      <a:pPr indent="0" lvl="0" marL="0" rtl="0" algn="l">
                        <a:lnSpc>
                          <a:spcPct val="115000"/>
                        </a:lnSpc>
                        <a:spcBef>
                          <a:spcPts val="0"/>
                        </a:spcBef>
                        <a:spcAft>
                          <a:spcPts val="0"/>
                        </a:spcAft>
                        <a:buNone/>
                      </a:pPr>
                      <a:r>
                        <a:rPr b="1" lang="en" sz="900">
                          <a:latin typeface="Inter"/>
                          <a:ea typeface="Inter"/>
                          <a:cs typeface="Inter"/>
                          <a:sym typeface="Inter"/>
                        </a:rPr>
                        <a:t>Mission 2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rPr b="1" lang="en" sz="900">
                          <a:latin typeface="Inter"/>
                          <a:ea typeface="Inter"/>
                          <a:cs typeface="Inter"/>
                          <a:sym typeface="Inter"/>
                        </a:rPr>
                        <a:t>1.</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2.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3.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4.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5.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r>
              <a:tr h="747250">
                <a:tc>
                  <a:txBody>
                    <a:bodyPr/>
                    <a:lstStyle/>
                    <a:p>
                      <a:pPr indent="0" lvl="0" marL="0" rtl="0" algn="l">
                        <a:lnSpc>
                          <a:spcPct val="115000"/>
                        </a:lnSpc>
                        <a:spcBef>
                          <a:spcPts val="0"/>
                        </a:spcBef>
                        <a:spcAft>
                          <a:spcPts val="0"/>
                        </a:spcAft>
                        <a:buNone/>
                      </a:pPr>
                      <a:r>
                        <a:rPr b="1" lang="en" sz="900">
                          <a:latin typeface="Inter"/>
                          <a:ea typeface="Inter"/>
                          <a:cs typeface="Inter"/>
                          <a:sym typeface="Inter"/>
                        </a:rPr>
                        <a:t>Mission 3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rPr b="1" lang="en" sz="900">
                          <a:latin typeface="Inter"/>
                          <a:ea typeface="Inter"/>
                          <a:cs typeface="Inter"/>
                          <a:sym typeface="Inter"/>
                        </a:rPr>
                        <a:t>1.</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2.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3.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4.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5.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13"/>
          <p:cNvSpPr txBox="1"/>
          <p:nvPr>
            <p:ph type="title"/>
          </p:nvPr>
        </p:nvSpPr>
        <p:spPr>
          <a:xfrm>
            <a:off x="427200" y="427200"/>
            <a:ext cx="8213400" cy="886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Inventaire des compétences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16" name="Google Shape;916;p11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graphicFrame>
        <p:nvGraphicFramePr>
          <p:cNvPr id="917" name="Google Shape;917;p113"/>
          <p:cNvGraphicFramePr/>
          <p:nvPr/>
        </p:nvGraphicFramePr>
        <p:xfrm>
          <a:off x="428625" y="948800"/>
          <a:ext cx="3000000" cy="3000000"/>
        </p:xfrm>
        <a:graphic>
          <a:graphicData uri="http://schemas.openxmlformats.org/drawingml/2006/table">
            <a:tbl>
              <a:tblPr>
                <a:noFill/>
                <a:tableStyleId>{CF6A2D00-CF40-4D9F-BF26-FE134963BC6D}</a:tableStyleId>
              </a:tblPr>
              <a:tblGrid>
                <a:gridCol w="1601450"/>
                <a:gridCol w="1601450"/>
                <a:gridCol w="1601450"/>
                <a:gridCol w="1601450"/>
                <a:gridCol w="1601450"/>
              </a:tblGrid>
              <a:tr h="479525">
                <a:tc gridSpan="5">
                  <a:txBody>
                    <a:bodyPr/>
                    <a:lstStyle/>
                    <a:p>
                      <a:pPr indent="0" lvl="0" marL="0" rtl="0" algn="l">
                        <a:lnSpc>
                          <a:spcPct val="115000"/>
                        </a:lnSpc>
                        <a:spcBef>
                          <a:spcPts val="0"/>
                        </a:spcBef>
                        <a:spcAft>
                          <a:spcPts val="0"/>
                        </a:spcAft>
                        <a:buNone/>
                      </a:pPr>
                      <a:r>
                        <a:rPr b="1" lang="en" sz="1200">
                          <a:solidFill>
                            <a:srgbClr val="FFFFFF"/>
                          </a:solidFill>
                          <a:latin typeface="Inter"/>
                          <a:ea typeface="Inter"/>
                          <a:cs typeface="Inter"/>
                          <a:sym typeface="Inter"/>
                        </a:rPr>
                        <a:t> Expérience 3 :</a:t>
                      </a:r>
                      <a:endParaRPr b="1" sz="12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hMerge="1"/>
                <a:tc hMerge="1"/>
                <a:tc hMerge="1"/>
                <a:tc hMerge="1"/>
              </a:tr>
              <a:tr h="747250">
                <a:tc>
                  <a:txBody>
                    <a:bodyPr/>
                    <a:lstStyle/>
                    <a:p>
                      <a:pPr indent="0" lvl="0" marL="0" rtl="0" algn="l">
                        <a:lnSpc>
                          <a:spcPct val="115000"/>
                        </a:lnSpc>
                        <a:spcBef>
                          <a:spcPts val="0"/>
                        </a:spcBef>
                        <a:spcAft>
                          <a:spcPts val="0"/>
                        </a:spcAft>
                        <a:buNone/>
                      </a:pPr>
                      <a:r>
                        <a:rPr b="1" lang="en" sz="1000">
                          <a:solidFill>
                            <a:srgbClr val="FFFFFF"/>
                          </a:solidFill>
                          <a:latin typeface="Inter"/>
                          <a:ea typeface="Inter"/>
                          <a:cs typeface="Inter"/>
                          <a:sym typeface="Inter"/>
                        </a:rPr>
                        <a:t>Missions</a:t>
                      </a:r>
                      <a:br>
                        <a:rPr b="1" lang="en" sz="1000">
                          <a:solidFill>
                            <a:srgbClr val="FFFFFF"/>
                          </a:solidFill>
                          <a:latin typeface="Inter"/>
                          <a:ea typeface="Inter"/>
                          <a:cs typeface="Inter"/>
                          <a:sym typeface="Inter"/>
                        </a:rPr>
                      </a:br>
                      <a:endParaRPr b="1" sz="10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1000">
                          <a:solidFill>
                            <a:srgbClr val="FFFFFF"/>
                          </a:solidFill>
                          <a:latin typeface="Inter"/>
                          <a:ea typeface="Inter"/>
                          <a:cs typeface="Inter"/>
                          <a:sym typeface="Inter"/>
                        </a:rPr>
                        <a:t>Tâches</a:t>
                      </a:r>
                      <a:br>
                        <a:rPr b="1" lang="en" sz="1000">
                          <a:solidFill>
                            <a:srgbClr val="FFFFFF"/>
                          </a:solidFill>
                          <a:latin typeface="Inter"/>
                          <a:ea typeface="Inter"/>
                          <a:cs typeface="Inter"/>
                          <a:sym typeface="Inter"/>
                        </a:rPr>
                      </a:br>
                      <a:endParaRPr b="1" sz="10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1000">
                          <a:solidFill>
                            <a:srgbClr val="FFFFFF"/>
                          </a:solidFill>
                          <a:latin typeface="Inter"/>
                          <a:ea typeface="Inter"/>
                          <a:cs typeface="Inter"/>
                          <a:sym typeface="Inter"/>
                        </a:rPr>
                        <a:t>Hard skills </a:t>
                      </a:r>
                      <a:endParaRPr b="1" sz="1000">
                        <a:solidFill>
                          <a:srgbClr val="FFFFFF"/>
                        </a:solidFill>
                        <a:latin typeface="Inter"/>
                        <a:ea typeface="Inter"/>
                        <a:cs typeface="Inter"/>
                        <a:sym typeface="Inter"/>
                      </a:endParaRPr>
                    </a:p>
                    <a:p>
                      <a:pPr indent="0" lvl="0" marL="0" rtl="0" algn="l">
                        <a:spcBef>
                          <a:spcPts val="0"/>
                        </a:spcBef>
                        <a:spcAft>
                          <a:spcPts val="0"/>
                        </a:spcAft>
                        <a:buNone/>
                      </a:pPr>
                      <a:r>
                        <a:rPr lang="en" sz="800">
                          <a:solidFill>
                            <a:srgbClr val="FFFFFF"/>
                          </a:solidFill>
                          <a:latin typeface="Inter"/>
                          <a:ea typeface="Inter"/>
                          <a:cs typeface="Inter"/>
                          <a:sym typeface="Inter"/>
                        </a:rPr>
                        <a:t>(Savoir-faire) </a:t>
                      </a:r>
                      <a:endParaRPr sz="8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br>
                        <a:rPr b="1" lang="en" sz="1000">
                          <a:solidFill>
                            <a:srgbClr val="FFFFFF"/>
                          </a:solidFill>
                          <a:latin typeface="Inter"/>
                          <a:ea typeface="Inter"/>
                          <a:cs typeface="Inter"/>
                          <a:sym typeface="Inter"/>
                        </a:rPr>
                      </a:br>
                      <a:r>
                        <a:rPr b="1" lang="en" sz="1000">
                          <a:solidFill>
                            <a:srgbClr val="FFFFFF"/>
                          </a:solidFill>
                          <a:latin typeface="Inter"/>
                          <a:ea typeface="Inter"/>
                          <a:cs typeface="Inter"/>
                          <a:sym typeface="Inter"/>
                        </a:rPr>
                        <a:t>Soft skills </a:t>
                      </a:r>
                      <a:endParaRPr sz="800">
                        <a:solidFill>
                          <a:srgbClr val="FFFFFF"/>
                        </a:solidFill>
                        <a:latin typeface="Inter"/>
                        <a:ea typeface="Inter"/>
                        <a:cs typeface="Inter"/>
                        <a:sym typeface="Inter"/>
                      </a:endParaRPr>
                    </a:p>
                    <a:p>
                      <a:pPr indent="0" lvl="0" marL="0" rtl="0" algn="l">
                        <a:spcBef>
                          <a:spcPts val="0"/>
                        </a:spcBef>
                        <a:spcAft>
                          <a:spcPts val="0"/>
                        </a:spcAft>
                        <a:buNone/>
                      </a:pPr>
                      <a:r>
                        <a:rPr lang="en" sz="800">
                          <a:solidFill>
                            <a:schemeClr val="lt1"/>
                          </a:solidFill>
                          <a:latin typeface="Inter"/>
                          <a:ea typeface="Inter"/>
                          <a:cs typeface="Inter"/>
                          <a:sym typeface="Inter"/>
                        </a:rPr>
                        <a:t>(savoir-être / compétences transverses)</a:t>
                      </a:r>
                      <a:endParaRPr b="1" sz="10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1000">
                          <a:solidFill>
                            <a:srgbClr val="FFFFFF"/>
                          </a:solidFill>
                          <a:latin typeface="Inter"/>
                          <a:ea typeface="Inter"/>
                          <a:cs typeface="Inter"/>
                          <a:sym typeface="Inter"/>
                        </a:rPr>
                        <a:t>Exemples</a:t>
                      </a:r>
                      <a:br>
                        <a:rPr b="1" lang="en" sz="1000">
                          <a:solidFill>
                            <a:srgbClr val="FFFFFF"/>
                          </a:solidFill>
                          <a:latin typeface="Inter"/>
                          <a:ea typeface="Inter"/>
                          <a:cs typeface="Inter"/>
                          <a:sym typeface="Inter"/>
                        </a:rPr>
                      </a:br>
                      <a:endParaRPr b="1" sz="10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r>
              <a:tr h="747250">
                <a:tc>
                  <a:txBody>
                    <a:bodyPr/>
                    <a:lstStyle/>
                    <a:p>
                      <a:pPr indent="0" lvl="0" marL="0" rtl="0" algn="l">
                        <a:lnSpc>
                          <a:spcPct val="115000"/>
                        </a:lnSpc>
                        <a:spcBef>
                          <a:spcPts val="0"/>
                        </a:spcBef>
                        <a:spcAft>
                          <a:spcPts val="0"/>
                        </a:spcAft>
                        <a:buNone/>
                      </a:pPr>
                      <a:r>
                        <a:rPr b="1" lang="en" sz="900">
                          <a:latin typeface="Inter"/>
                          <a:ea typeface="Inter"/>
                          <a:cs typeface="Inter"/>
                          <a:sym typeface="Inter"/>
                        </a:rPr>
                        <a:t>Mission 1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rPr b="1" lang="en" sz="900">
                          <a:latin typeface="Inter"/>
                          <a:ea typeface="Inter"/>
                          <a:cs typeface="Inter"/>
                          <a:sym typeface="Inter"/>
                        </a:rPr>
                        <a:t>1.</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2.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3.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4.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5.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r>
              <a:tr h="747250">
                <a:tc>
                  <a:txBody>
                    <a:bodyPr/>
                    <a:lstStyle/>
                    <a:p>
                      <a:pPr indent="0" lvl="0" marL="0" rtl="0" algn="l">
                        <a:lnSpc>
                          <a:spcPct val="115000"/>
                        </a:lnSpc>
                        <a:spcBef>
                          <a:spcPts val="0"/>
                        </a:spcBef>
                        <a:spcAft>
                          <a:spcPts val="0"/>
                        </a:spcAft>
                        <a:buNone/>
                      </a:pPr>
                      <a:r>
                        <a:rPr b="1" lang="en" sz="900">
                          <a:latin typeface="Inter"/>
                          <a:ea typeface="Inter"/>
                          <a:cs typeface="Inter"/>
                          <a:sym typeface="Inter"/>
                        </a:rPr>
                        <a:t>Mission 2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rPr b="1" lang="en" sz="900">
                          <a:latin typeface="Inter"/>
                          <a:ea typeface="Inter"/>
                          <a:cs typeface="Inter"/>
                          <a:sym typeface="Inter"/>
                        </a:rPr>
                        <a:t>1.</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2.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3.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4.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5.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r>
              <a:tr h="747250">
                <a:tc>
                  <a:txBody>
                    <a:bodyPr/>
                    <a:lstStyle/>
                    <a:p>
                      <a:pPr indent="0" lvl="0" marL="0" rtl="0" algn="l">
                        <a:lnSpc>
                          <a:spcPct val="115000"/>
                        </a:lnSpc>
                        <a:spcBef>
                          <a:spcPts val="0"/>
                        </a:spcBef>
                        <a:spcAft>
                          <a:spcPts val="0"/>
                        </a:spcAft>
                        <a:buNone/>
                      </a:pPr>
                      <a:r>
                        <a:rPr b="1" lang="en" sz="900">
                          <a:latin typeface="Inter"/>
                          <a:ea typeface="Inter"/>
                          <a:cs typeface="Inter"/>
                          <a:sym typeface="Inter"/>
                        </a:rPr>
                        <a:t>Mission 3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rPr b="1" lang="en" sz="900">
                          <a:latin typeface="Inter"/>
                          <a:ea typeface="Inter"/>
                          <a:cs typeface="Inter"/>
                          <a:sym typeface="Inter"/>
                        </a:rPr>
                        <a:t>1.</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2.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3.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4. </a:t>
                      </a:r>
                      <a:endParaRPr b="1" sz="900">
                        <a:latin typeface="Inter"/>
                        <a:ea typeface="Inter"/>
                        <a:cs typeface="Inter"/>
                        <a:sym typeface="Inter"/>
                      </a:endParaRPr>
                    </a:p>
                    <a:p>
                      <a:pPr indent="0" lvl="0" marL="0" rtl="0" algn="l">
                        <a:lnSpc>
                          <a:spcPct val="115000"/>
                        </a:lnSpc>
                        <a:spcBef>
                          <a:spcPts val="0"/>
                        </a:spcBef>
                        <a:spcAft>
                          <a:spcPts val="0"/>
                        </a:spcAft>
                        <a:buNone/>
                      </a:pPr>
                      <a:r>
                        <a:rPr b="1" lang="en" sz="900">
                          <a:latin typeface="Inter"/>
                          <a:ea typeface="Inter"/>
                          <a:cs typeface="Inter"/>
                          <a:sym typeface="Inter"/>
                        </a:rPr>
                        <a:t>5. </a:t>
                      </a:r>
                      <a:endParaRPr b="1"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c>
                  <a:txBody>
                    <a:bodyPr/>
                    <a:lstStyle/>
                    <a:p>
                      <a:pPr indent="0" lvl="0" marL="0" rtl="0" algn="l">
                        <a:lnSpc>
                          <a:spcPct val="115000"/>
                        </a:lnSpc>
                        <a:spcBef>
                          <a:spcPts val="0"/>
                        </a:spcBef>
                        <a:spcAft>
                          <a:spcPts val="0"/>
                        </a:spcAft>
                        <a:buNone/>
                      </a:pPr>
                      <a:r>
                        <a:t/>
                      </a:r>
                      <a:endParaRPr sz="900">
                        <a:latin typeface="Inter"/>
                        <a:ea typeface="Inter"/>
                        <a:cs typeface="Inter"/>
                        <a:sym typeface="Inter"/>
                      </a:endParaRPr>
                    </a:p>
                  </a:txBody>
                  <a:tcPr marT="25400" marB="25400" marR="25400" marL="25400" anchor="ctr">
                    <a:lnL cap="flat" cmpd="sng" w="6350">
                      <a:solidFill>
                        <a:srgbClr val="8974ED"/>
                      </a:solidFill>
                      <a:prstDash val="dot"/>
                      <a:round/>
                      <a:headEnd len="sm" w="sm" type="none"/>
                      <a:tailEnd len="sm" w="sm" type="none"/>
                    </a:lnL>
                    <a:lnR cap="flat" cmpd="sng" w="6350">
                      <a:solidFill>
                        <a:srgbClr val="8974ED"/>
                      </a:solidFill>
                      <a:prstDash val="dot"/>
                      <a:round/>
                      <a:headEnd len="sm" w="sm" type="none"/>
                      <a:tailEnd len="sm" w="sm" type="none"/>
                    </a:lnR>
                    <a:lnT cap="flat" cmpd="sng" w="6350">
                      <a:solidFill>
                        <a:srgbClr val="8974ED"/>
                      </a:solidFill>
                      <a:prstDash val="dot"/>
                      <a:round/>
                      <a:headEnd len="sm" w="sm" type="none"/>
                      <a:tailEnd len="sm" w="sm" type="none"/>
                    </a:lnT>
                    <a:lnB cap="flat" cmpd="sng" w="6350">
                      <a:solidFill>
                        <a:srgbClr val="8974ED"/>
                      </a:solidFill>
                      <a:prstDash val="dot"/>
                      <a:round/>
                      <a:headEnd len="sm" w="sm" type="none"/>
                      <a:tailEnd len="sm" w="sm" type="none"/>
                    </a:lnB>
                    <a:solidFill>
                      <a:srgbClr val="FEFDF7"/>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10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sp>
        <p:nvSpPr>
          <p:cNvPr id="794" name="Google Shape;794;p100"/>
          <p:cNvSpPr txBox="1"/>
          <p:nvPr/>
        </p:nvSpPr>
        <p:spPr>
          <a:xfrm>
            <a:off x="4331050" y="638788"/>
            <a:ext cx="4089000" cy="369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a:solidFill>
                  <a:schemeClr val="lt2"/>
                </a:solidFill>
                <a:latin typeface="Inter SemiBold"/>
                <a:ea typeface="Inter SemiBold"/>
                <a:cs typeface="Inter SemiBold"/>
                <a:sym typeface="Inter SemiBold"/>
              </a:rPr>
              <a:t>Méthode #1 : </a:t>
            </a:r>
            <a:br>
              <a:rPr lang="en">
                <a:solidFill>
                  <a:schemeClr val="lt2"/>
                </a:solidFill>
                <a:latin typeface="Inter SemiBold"/>
                <a:ea typeface="Inter SemiBold"/>
                <a:cs typeface="Inter SemiBold"/>
                <a:sym typeface="Inter SemiBold"/>
              </a:rPr>
            </a:br>
            <a:r>
              <a:rPr lang="en">
                <a:solidFill>
                  <a:schemeClr val="lt2"/>
                </a:solidFill>
                <a:latin typeface="Inter SemiBold"/>
                <a:ea typeface="Inter SemiBold"/>
                <a:cs typeface="Inter SemiBold"/>
                <a:sym typeface="Inter SemiBold"/>
              </a:rPr>
              <a:t>Faites l’analyse de vos expériences</a:t>
            </a:r>
            <a:endParaRPr>
              <a:solidFill>
                <a:schemeClr val="lt2"/>
              </a:solidFill>
              <a:latin typeface="Inter SemiBold"/>
              <a:ea typeface="Inter SemiBold"/>
              <a:cs typeface="Inter SemiBold"/>
              <a:sym typeface="Inter SemiBold"/>
            </a:endParaRPr>
          </a:p>
        </p:txBody>
      </p:sp>
      <p:pic>
        <p:nvPicPr>
          <p:cNvPr id="795" name="Google Shape;795;p100"/>
          <p:cNvPicPr preferRelativeResize="0"/>
          <p:nvPr/>
        </p:nvPicPr>
        <p:blipFill rotWithShape="1">
          <a:blip r:embed="rId3">
            <a:alphaModFix/>
          </a:blip>
          <a:srcRect b="3901" l="12374" r="3901" t="0"/>
          <a:stretch/>
        </p:blipFill>
        <p:spPr>
          <a:xfrm>
            <a:off x="600525" y="2274563"/>
            <a:ext cx="1714502" cy="1106924"/>
          </a:xfrm>
          <a:prstGeom prst="rect">
            <a:avLst/>
          </a:prstGeom>
          <a:noFill/>
          <a:ln>
            <a:noFill/>
          </a:ln>
        </p:spPr>
      </p:pic>
      <p:sp>
        <p:nvSpPr>
          <p:cNvPr id="796" name="Google Shape;796;p100"/>
          <p:cNvSpPr txBox="1"/>
          <p:nvPr/>
        </p:nvSpPr>
        <p:spPr>
          <a:xfrm>
            <a:off x="0" y="2403838"/>
            <a:ext cx="2842200" cy="291000"/>
          </a:xfrm>
          <a:prstGeom prst="rect">
            <a:avLst/>
          </a:prstGeom>
          <a:noFill/>
          <a:ln>
            <a:noFill/>
          </a:ln>
        </p:spPr>
        <p:txBody>
          <a:bodyPr anchorCtr="0" anchor="b" bIns="0" lIns="0" spcFirstLastPara="1" rIns="0" wrap="square" tIns="0">
            <a:spAutoFit/>
          </a:bodyPr>
          <a:lstStyle/>
          <a:p>
            <a:pPr indent="0" lvl="0" marL="0" rtl="0" algn="ctr">
              <a:lnSpc>
                <a:spcPct val="70000"/>
              </a:lnSpc>
              <a:spcBef>
                <a:spcPts val="0"/>
              </a:spcBef>
              <a:spcAft>
                <a:spcPts val="0"/>
              </a:spcAft>
              <a:buNone/>
            </a:pPr>
            <a:r>
              <a:rPr b="1" lang="en" sz="2700">
                <a:solidFill>
                  <a:schemeClr val="lt1"/>
                </a:solidFill>
                <a:latin typeface="Inter"/>
                <a:ea typeface="Inter"/>
                <a:cs typeface="Inter"/>
                <a:sym typeface="Inter"/>
              </a:rPr>
              <a:t>Sommaire</a:t>
            </a:r>
            <a:endParaRPr b="1" sz="2700">
              <a:solidFill>
                <a:schemeClr val="lt1"/>
              </a:solidFill>
              <a:latin typeface="Inter"/>
              <a:ea typeface="Inter"/>
              <a:cs typeface="Inter"/>
              <a:sym typeface="Inter"/>
            </a:endParaRPr>
          </a:p>
        </p:txBody>
      </p:sp>
      <p:sp>
        <p:nvSpPr>
          <p:cNvPr id="797" name="Google Shape;797;p100"/>
          <p:cNvSpPr txBox="1"/>
          <p:nvPr/>
        </p:nvSpPr>
        <p:spPr>
          <a:xfrm>
            <a:off x="3520675" y="532025"/>
            <a:ext cx="627300" cy="554100"/>
          </a:xfrm>
          <a:prstGeom prst="rect">
            <a:avLst/>
          </a:prstGeom>
          <a:noFill/>
          <a:ln>
            <a:noFill/>
          </a:ln>
        </p:spPr>
        <p:txBody>
          <a:bodyPr anchorCtr="0" anchor="b" bIns="0" lIns="0" spcFirstLastPara="1" rIns="0" wrap="square" tIns="0">
            <a:spAutoFit/>
          </a:bodyPr>
          <a:lstStyle/>
          <a:p>
            <a:pPr indent="0" lvl="0" marL="0" rtl="0" algn="r">
              <a:spcBef>
                <a:spcPts val="0"/>
              </a:spcBef>
              <a:spcAft>
                <a:spcPts val="0"/>
              </a:spcAft>
              <a:buNone/>
            </a:pPr>
            <a:r>
              <a:rPr b="1" lang="en" sz="3600">
                <a:solidFill>
                  <a:schemeClr val="dk2"/>
                </a:solidFill>
                <a:latin typeface="Inter"/>
                <a:ea typeface="Inter"/>
                <a:cs typeface="Inter"/>
                <a:sym typeface="Inter"/>
              </a:rPr>
              <a:t>1.</a:t>
            </a:r>
            <a:endParaRPr b="1" sz="3600">
              <a:solidFill>
                <a:schemeClr val="dk2"/>
              </a:solidFill>
              <a:latin typeface="Inter"/>
              <a:ea typeface="Inter"/>
              <a:cs typeface="Inter"/>
              <a:sym typeface="Inter"/>
            </a:endParaRPr>
          </a:p>
        </p:txBody>
      </p:sp>
      <p:sp>
        <p:nvSpPr>
          <p:cNvPr id="798" name="Google Shape;798;p100"/>
          <p:cNvSpPr txBox="1"/>
          <p:nvPr/>
        </p:nvSpPr>
        <p:spPr>
          <a:xfrm>
            <a:off x="3520675" y="1421025"/>
            <a:ext cx="627300" cy="554100"/>
          </a:xfrm>
          <a:prstGeom prst="rect">
            <a:avLst/>
          </a:prstGeom>
          <a:noFill/>
          <a:ln>
            <a:noFill/>
          </a:ln>
        </p:spPr>
        <p:txBody>
          <a:bodyPr anchorCtr="0" anchor="b" bIns="0" lIns="0" spcFirstLastPara="1" rIns="0" wrap="square" tIns="0">
            <a:spAutoFit/>
          </a:bodyPr>
          <a:lstStyle/>
          <a:p>
            <a:pPr indent="0" lvl="0" marL="0" rtl="0" algn="r">
              <a:spcBef>
                <a:spcPts val="0"/>
              </a:spcBef>
              <a:spcAft>
                <a:spcPts val="0"/>
              </a:spcAft>
              <a:buNone/>
            </a:pPr>
            <a:r>
              <a:rPr b="1" lang="en" sz="3600">
                <a:solidFill>
                  <a:schemeClr val="dk2"/>
                </a:solidFill>
                <a:latin typeface="Inter"/>
                <a:ea typeface="Inter"/>
                <a:cs typeface="Inter"/>
                <a:sym typeface="Inter"/>
              </a:rPr>
              <a:t>2.</a:t>
            </a:r>
            <a:endParaRPr b="1" sz="3600">
              <a:solidFill>
                <a:schemeClr val="dk2"/>
              </a:solidFill>
              <a:latin typeface="Inter"/>
              <a:ea typeface="Inter"/>
              <a:cs typeface="Inter"/>
              <a:sym typeface="Inter"/>
            </a:endParaRPr>
          </a:p>
        </p:txBody>
      </p:sp>
      <p:sp>
        <p:nvSpPr>
          <p:cNvPr id="799" name="Google Shape;799;p100"/>
          <p:cNvSpPr txBox="1"/>
          <p:nvPr/>
        </p:nvSpPr>
        <p:spPr>
          <a:xfrm>
            <a:off x="3520675" y="2377725"/>
            <a:ext cx="627300" cy="554100"/>
          </a:xfrm>
          <a:prstGeom prst="rect">
            <a:avLst/>
          </a:prstGeom>
          <a:noFill/>
          <a:ln>
            <a:noFill/>
          </a:ln>
        </p:spPr>
        <p:txBody>
          <a:bodyPr anchorCtr="0" anchor="b" bIns="0" lIns="0" spcFirstLastPara="1" rIns="0" wrap="square" tIns="0">
            <a:spAutoFit/>
          </a:bodyPr>
          <a:lstStyle/>
          <a:p>
            <a:pPr indent="0" lvl="0" marL="0" rtl="0" algn="r">
              <a:spcBef>
                <a:spcPts val="0"/>
              </a:spcBef>
              <a:spcAft>
                <a:spcPts val="0"/>
              </a:spcAft>
              <a:buNone/>
            </a:pPr>
            <a:r>
              <a:rPr b="1" lang="en" sz="3600">
                <a:solidFill>
                  <a:schemeClr val="dk2"/>
                </a:solidFill>
                <a:latin typeface="Inter"/>
                <a:ea typeface="Inter"/>
                <a:cs typeface="Inter"/>
                <a:sym typeface="Inter"/>
              </a:rPr>
              <a:t>3.</a:t>
            </a:r>
            <a:endParaRPr b="1" sz="3600">
              <a:solidFill>
                <a:schemeClr val="dk2"/>
              </a:solidFill>
              <a:latin typeface="Inter"/>
              <a:ea typeface="Inter"/>
              <a:cs typeface="Inter"/>
              <a:sym typeface="Inter"/>
            </a:endParaRPr>
          </a:p>
        </p:txBody>
      </p:sp>
      <p:sp>
        <p:nvSpPr>
          <p:cNvPr id="800" name="Google Shape;800;p100"/>
          <p:cNvSpPr txBox="1"/>
          <p:nvPr/>
        </p:nvSpPr>
        <p:spPr>
          <a:xfrm>
            <a:off x="3520675" y="3294950"/>
            <a:ext cx="627300" cy="554100"/>
          </a:xfrm>
          <a:prstGeom prst="rect">
            <a:avLst/>
          </a:prstGeom>
          <a:noFill/>
          <a:ln>
            <a:noFill/>
          </a:ln>
        </p:spPr>
        <p:txBody>
          <a:bodyPr anchorCtr="0" anchor="b" bIns="0" lIns="0" spcFirstLastPara="1" rIns="0" wrap="square" tIns="0">
            <a:spAutoFit/>
          </a:bodyPr>
          <a:lstStyle/>
          <a:p>
            <a:pPr indent="0" lvl="0" marL="0" rtl="0" algn="r">
              <a:spcBef>
                <a:spcPts val="0"/>
              </a:spcBef>
              <a:spcAft>
                <a:spcPts val="0"/>
              </a:spcAft>
              <a:buNone/>
            </a:pPr>
            <a:r>
              <a:rPr b="1" lang="en" sz="3600">
                <a:solidFill>
                  <a:schemeClr val="dk2"/>
                </a:solidFill>
                <a:latin typeface="Inter"/>
                <a:ea typeface="Inter"/>
                <a:cs typeface="Inter"/>
                <a:sym typeface="Inter"/>
              </a:rPr>
              <a:t>4.</a:t>
            </a:r>
            <a:endParaRPr b="1" sz="3600">
              <a:solidFill>
                <a:schemeClr val="dk2"/>
              </a:solidFill>
              <a:latin typeface="Inter"/>
              <a:ea typeface="Inter"/>
              <a:cs typeface="Inter"/>
              <a:sym typeface="Inter"/>
            </a:endParaRPr>
          </a:p>
        </p:txBody>
      </p:sp>
      <p:sp>
        <p:nvSpPr>
          <p:cNvPr id="801" name="Google Shape;801;p100"/>
          <p:cNvSpPr txBox="1"/>
          <p:nvPr/>
        </p:nvSpPr>
        <p:spPr>
          <a:xfrm>
            <a:off x="3520675" y="4160775"/>
            <a:ext cx="627300" cy="554100"/>
          </a:xfrm>
          <a:prstGeom prst="rect">
            <a:avLst/>
          </a:prstGeom>
          <a:noFill/>
          <a:ln>
            <a:noFill/>
          </a:ln>
        </p:spPr>
        <p:txBody>
          <a:bodyPr anchorCtr="0" anchor="b" bIns="0" lIns="0" spcFirstLastPara="1" rIns="0" wrap="square" tIns="0">
            <a:spAutoFit/>
          </a:bodyPr>
          <a:lstStyle/>
          <a:p>
            <a:pPr indent="0" lvl="0" marL="0" rtl="0" algn="r">
              <a:spcBef>
                <a:spcPts val="0"/>
              </a:spcBef>
              <a:spcAft>
                <a:spcPts val="0"/>
              </a:spcAft>
              <a:buNone/>
            </a:pPr>
            <a:r>
              <a:rPr b="1" lang="en" sz="3600">
                <a:solidFill>
                  <a:schemeClr val="dk2"/>
                </a:solidFill>
                <a:latin typeface="Inter"/>
                <a:ea typeface="Inter"/>
                <a:cs typeface="Inter"/>
                <a:sym typeface="Inter"/>
              </a:rPr>
              <a:t>5.</a:t>
            </a:r>
            <a:endParaRPr b="1" sz="3600">
              <a:solidFill>
                <a:schemeClr val="dk2"/>
              </a:solidFill>
              <a:latin typeface="Inter"/>
              <a:ea typeface="Inter"/>
              <a:cs typeface="Inter"/>
              <a:sym typeface="Inter"/>
            </a:endParaRPr>
          </a:p>
        </p:txBody>
      </p:sp>
      <p:sp>
        <p:nvSpPr>
          <p:cNvPr id="802" name="Google Shape;802;p100"/>
          <p:cNvSpPr txBox="1"/>
          <p:nvPr/>
        </p:nvSpPr>
        <p:spPr>
          <a:xfrm>
            <a:off x="4331050" y="1513413"/>
            <a:ext cx="4089000" cy="369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a:solidFill>
                  <a:schemeClr val="lt2"/>
                </a:solidFill>
                <a:latin typeface="Inter SemiBold"/>
                <a:ea typeface="Inter SemiBold"/>
                <a:cs typeface="Inter SemiBold"/>
                <a:sym typeface="Inter SemiBold"/>
              </a:rPr>
              <a:t>Méthode #2 : </a:t>
            </a:r>
            <a:br>
              <a:rPr lang="en">
                <a:solidFill>
                  <a:schemeClr val="lt2"/>
                </a:solidFill>
                <a:latin typeface="Inter SemiBold"/>
                <a:ea typeface="Inter SemiBold"/>
                <a:cs typeface="Inter SemiBold"/>
                <a:sym typeface="Inter SemiBold"/>
              </a:rPr>
            </a:br>
            <a:r>
              <a:rPr lang="en">
                <a:solidFill>
                  <a:schemeClr val="lt2"/>
                </a:solidFill>
                <a:latin typeface="Inter SemiBold"/>
                <a:ea typeface="Inter SemiBold"/>
                <a:cs typeface="Inter SemiBold"/>
                <a:sym typeface="Inter SemiBold"/>
              </a:rPr>
              <a:t>Transformez vos expériences en compétences</a:t>
            </a:r>
            <a:endParaRPr>
              <a:solidFill>
                <a:schemeClr val="lt2"/>
              </a:solidFill>
              <a:latin typeface="Inter SemiBold"/>
              <a:ea typeface="Inter SemiBold"/>
              <a:cs typeface="Inter SemiBold"/>
              <a:sym typeface="Inter SemiBold"/>
            </a:endParaRPr>
          </a:p>
        </p:txBody>
      </p:sp>
      <p:sp>
        <p:nvSpPr>
          <p:cNvPr id="803" name="Google Shape;803;p100"/>
          <p:cNvSpPr txBox="1"/>
          <p:nvPr/>
        </p:nvSpPr>
        <p:spPr>
          <a:xfrm>
            <a:off x="4331050" y="2470125"/>
            <a:ext cx="4257600" cy="369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a:solidFill>
                  <a:schemeClr val="lt2"/>
                </a:solidFill>
                <a:latin typeface="Inter SemiBold"/>
                <a:ea typeface="Inter SemiBold"/>
                <a:cs typeface="Inter SemiBold"/>
                <a:sym typeface="Inter SemiBold"/>
              </a:rPr>
              <a:t>Méthode #3 : </a:t>
            </a:r>
            <a:br>
              <a:rPr lang="en">
                <a:solidFill>
                  <a:schemeClr val="lt2"/>
                </a:solidFill>
                <a:latin typeface="Inter SemiBold"/>
                <a:ea typeface="Inter SemiBold"/>
                <a:cs typeface="Inter SemiBold"/>
                <a:sym typeface="Inter SemiBold"/>
              </a:rPr>
            </a:br>
            <a:r>
              <a:rPr lang="en">
                <a:solidFill>
                  <a:schemeClr val="lt2"/>
                </a:solidFill>
                <a:latin typeface="Inter SemiBold"/>
                <a:ea typeface="Inter SemiBold"/>
                <a:cs typeface="Inter SemiBold"/>
                <a:sym typeface="Inter SemiBold"/>
              </a:rPr>
              <a:t>Analysez vos compétences avec l’IA générative</a:t>
            </a:r>
            <a:endParaRPr>
              <a:solidFill>
                <a:schemeClr val="lt2"/>
              </a:solidFill>
              <a:latin typeface="Inter SemiBold"/>
              <a:ea typeface="Inter SemiBold"/>
              <a:cs typeface="Inter SemiBold"/>
              <a:sym typeface="Inter SemiBold"/>
            </a:endParaRPr>
          </a:p>
        </p:txBody>
      </p:sp>
      <p:sp>
        <p:nvSpPr>
          <p:cNvPr id="804" name="Google Shape;804;p100"/>
          <p:cNvSpPr txBox="1"/>
          <p:nvPr/>
        </p:nvSpPr>
        <p:spPr>
          <a:xfrm>
            <a:off x="4331050" y="3387350"/>
            <a:ext cx="4653000" cy="369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a:solidFill>
                  <a:schemeClr val="lt2"/>
                </a:solidFill>
                <a:latin typeface="Inter SemiBold"/>
                <a:ea typeface="Inter SemiBold"/>
                <a:cs typeface="Inter SemiBold"/>
                <a:sym typeface="Inter SemiBold"/>
              </a:rPr>
              <a:t>Exemples : </a:t>
            </a:r>
            <a:br>
              <a:rPr lang="en">
                <a:solidFill>
                  <a:schemeClr val="lt2"/>
                </a:solidFill>
                <a:latin typeface="Inter SemiBold"/>
                <a:ea typeface="Inter SemiBold"/>
                <a:cs typeface="Inter SemiBold"/>
                <a:sym typeface="Inter SemiBold"/>
              </a:rPr>
            </a:br>
            <a:r>
              <a:rPr lang="en">
                <a:solidFill>
                  <a:schemeClr val="lt2"/>
                </a:solidFill>
                <a:latin typeface="Inter SemiBold"/>
                <a:ea typeface="Inter SemiBold"/>
                <a:cs typeface="Inter SemiBold"/>
                <a:sym typeface="Inter SemiBold"/>
              </a:rPr>
              <a:t>Soft-skills &amp; Inventaires des compétences</a:t>
            </a:r>
            <a:endParaRPr>
              <a:solidFill>
                <a:schemeClr val="lt2"/>
              </a:solidFill>
              <a:latin typeface="Inter SemiBold"/>
              <a:ea typeface="Inter SemiBold"/>
              <a:cs typeface="Inter SemiBold"/>
              <a:sym typeface="Inter SemiBold"/>
            </a:endParaRPr>
          </a:p>
        </p:txBody>
      </p:sp>
      <p:sp>
        <p:nvSpPr>
          <p:cNvPr id="805" name="Google Shape;805;p100"/>
          <p:cNvSpPr txBox="1"/>
          <p:nvPr/>
        </p:nvSpPr>
        <p:spPr>
          <a:xfrm>
            <a:off x="4331050" y="4253175"/>
            <a:ext cx="4089000" cy="369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a:solidFill>
                  <a:schemeClr val="lt2"/>
                </a:solidFill>
                <a:latin typeface="Inter SemiBold"/>
                <a:ea typeface="Inter SemiBold"/>
                <a:cs typeface="Inter SemiBold"/>
                <a:sym typeface="Inter SemiBold"/>
              </a:rPr>
              <a:t>Trame : </a:t>
            </a:r>
            <a:br>
              <a:rPr lang="en">
                <a:solidFill>
                  <a:schemeClr val="lt2"/>
                </a:solidFill>
                <a:latin typeface="Inter SemiBold"/>
                <a:ea typeface="Inter SemiBold"/>
                <a:cs typeface="Inter SemiBold"/>
                <a:sym typeface="Inter SemiBold"/>
              </a:rPr>
            </a:br>
            <a:r>
              <a:rPr lang="en">
                <a:solidFill>
                  <a:schemeClr val="lt2"/>
                </a:solidFill>
                <a:latin typeface="Inter SemiBold"/>
                <a:ea typeface="Inter SemiBold"/>
                <a:cs typeface="Inter SemiBold"/>
                <a:sym typeface="Inter SemiBold"/>
              </a:rPr>
              <a:t>Inventaire des compétences</a:t>
            </a:r>
            <a:endParaRPr>
              <a:solidFill>
                <a:schemeClr val="lt2"/>
              </a:solidFill>
              <a:latin typeface="Inter SemiBold"/>
              <a:ea typeface="Inter SemiBold"/>
              <a:cs typeface="Inter SemiBold"/>
              <a:sym typeface="Inter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10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sp>
        <p:nvSpPr>
          <p:cNvPr id="811" name="Google Shape;811;p101"/>
          <p:cNvSpPr txBox="1"/>
          <p:nvPr>
            <p:ph type="title"/>
          </p:nvPr>
        </p:nvSpPr>
        <p:spPr>
          <a:xfrm>
            <a:off x="427200" y="427200"/>
            <a:ext cx="8213400" cy="11820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a:t>Faites l’analyse </a:t>
            </a:r>
            <a:br>
              <a:rPr lang="en"/>
            </a:br>
            <a:r>
              <a:rPr lang="en"/>
              <a:t>de vos expériences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812" name="Google Shape;812;p101"/>
          <p:cNvSpPr txBox="1"/>
          <p:nvPr/>
        </p:nvSpPr>
        <p:spPr>
          <a:xfrm>
            <a:off x="453525" y="1442950"/>
            <a:ext cx="3726600" cy="1853100"/>
          </a:xfrm>
          <a:prstGeom prst="rect">
            <a:avLst/>
          </a:prstGeom>
          <a:noFill/>
          <a:ln>
            <a:noFill/>
          </a:ln>
        </p:spPr>
        <p:txBody>
          <a:bodyPr anchorCtr="0" anchor="b" bIns="0" lIns="0" spcFirstLastPara="1" rIns="0" wrap="square" tIns="0">
            <a:spAutoFit/>
          </a:bodyPr>
          <a:lstStyle/>
          <a:p>
            <a:pPr indent="-279400" lvl="0" marL="457200" marR="602175" rtl="0" algn="l">
              <a:lnSpc>
                <a:spcPct val="115000"/>
              </a:lnSpc>
              <a:spcBef>
                <a:spcPts val="0"/>
              </a:spcBef>
              <a:spcAft>
                <a:spcPts val="0"/>
              </a:spcAft>
              <a:buClr>
                <a:schemeClr val="dk1"/>
              </a:buClr>
              <a:buSzPts val="800"/>
              <a:buFont typeface="Inter"/>
              <a:buChar char="●"/>
            </a:pPr>
            <a:r>
              <a:rPr b="1" lang="en" sz="800">
                <a:solidFill>
                  <a:schemeClr val="dk1"/>
                </a:solidFill>
                <a:latin typeface="Inter"/>
                <a:ea typeface="Inter"/>
                <a:cs typeface="Inter"/>
                <a:sym typeface="Inter"/>
              </a:rPr>
              <a:t>Titre </a:t>
            </a:r>
            <a:r>
              <a:rPr lang="en" sz="800">
                <a:solidFill>
                  <a:schemeClr val="dk1"/>
                </a:solidFill>
                <a:latin typeface="Inter"/>
                <a:ea typeface="Inter"/>
                <a:cs typeface="Inter"/>
                <a:sym typeface="Inter"/>
              </a:rPr>
              <a:t>: Écrire l’intitulé de chaque poste / rôle / activité. Choisissez au moins deux expériences.</a:t>
            </a:r>
            <a:br>
              <a:rPr lang="en" sz="800">
                <a:solidFill>
                  <a:schemeClr val="dk1"/>
                </a:solidFill>
                <a:latin typeface="Inter"/>
                <a:ea typeface="Inter"/>
                <a:cs typeface="Inter"/>
                <a:sym typeface="Inter"/>
              </a:rPr>
            </a:br>
            <a:endParaRPr sz="800">
              <a:solidFill>
                <a:schemeClr val="dk1"/>
              </a:solidFill>
              <a:latin typeface="Inter"/>
              <a:ea typeface="Inter"/>
              <a:cs typeface="Inter"/>
              <a:sym typeface="Inter"/>
            </a:endParaRPr>
          </a:p>
          <a:p>
            <a:pPr indent="-279400" lvl="0" marL="457200" marR="602175" rtl="0" algn="l">
              <a:lnSpc>
                <a:spcPct val="115000"/>
              </a:lnSpc>
              <a:spcBef>
                <a:spcPts val="0"/>
              </a:spcBef>
              <a:spcAft>
                <a:spcPts val="0"/>
              </a:spcAft>
              <a:buClr>
                <a:schemeClr val="dk1"/>
              </a:buClr>
              <a:buSzPts val="800"/>
              <a:buFont typeface="Inter"/>
              <a:buChar char="●"/>
            </a:pPr>
            <a:r>
              <a:rPr b="1" lang="en" sz="800">
                <a:solidFill>
                  <a:schemeClr val="dk1"/>
                </a:solidFill>
                <a:latin typeface="Inter"/>
                <a:ea typeface="Inter"/>
                <a:cs typeface="Inter"/>
                <a:sym typeface="Inter"/>
              </a:rPr>
              <a:t>Missions </a:t>
            </a:r>
            <a:r>
              <a:rPr lang="en" sz="800">
                <a:solidFill>
                  <a:schemeClr val="dk1"/>
                </a:solidFill>
                <a:latin typeface="Inter"/>
                <a:ea typeface="Inter"/>
                <a:cs typeface="Inter"/>
                <a:sym typeface="Inter"/>
              </a:rPr>
              <a:t>: Identifier 2 à 3 grandes missions ou activités par poste. (Quelles actions principales avez-vous mené ? Quelles responsabilités ou objectifs globaux étaient vous assignés ?)  </a:t>
            </a:r>
            <a:br>
              <a:rPr lang="en" sz="800">
                <a:solidFill>
                  <a:schemeClr val="dk1"/>
                </a:solidFill>
                <a:latin typeface="Inter"/>
                <a:ea typeface="Inter"/>
                <a:cs typeface="Inter"/>
                <a:sym typeface="Inter"/>
              </a:rPr>
            </a:br>
            <a:endParaRPr sz="800">
              <a:solidFill>
                <a:schemeClr val="dk1"/>
              </a:solidFill>
              <a:latin typeface="Inter"/>
              <a:ea typeface="Inter"/>
              <a:cs typeface="Inter"/>
              <a:sym typeface="Inter"/>
            </a:endParaRPr>
          </a:p>
          <a:p>
            <a:pPr indent="-279400" lvl="0" marL="457200" marR="602175" rtl="0" algn="l">
              <a:lnSpc>
                <a:spcPct val="115000"/>
              </a:lnSpc>
              <a:spcBef>
                <a:spcPts val="0"/>
              </a:spcBef>
              <a:spcAft>
                <a:spcPts val="0"/>
              </a:spcAft>
              <a:buClr>
                <a:schemeClr val="dk1"/>
              </a:buClr>
              <a:buSzPts val="800"/>
              <a:buFont typeface="Inter"/>
              <a:buChar char="●"/>
            </a:pPr>
            <a:r>
              <a:rPr b="1" lang="en" sz="800">
                <a:solidFill>
                  <a:schemeClr val="dk1"/>
                </a:solidFill>
                <a:latin typeface="Inter"/>
                <a:ea typeface="Inter"/>
                <a:cs typeface="Inter"/>
                <a:sym typeface="Inter"/>
              </a:rPr>
              <a:t>Tâches</a:t>
            </a:r>
            <a:r>
              <a:rPr lang="en" sz="800">
                <a:solidFill>
                  <a:schemeClr val="dk1"/>
                </a:solidFill>
                <a:latin typeface="Inter"/>
                <a:ea typeface="Inter"/>
                <a:cs typeface="Inter"/>
                <a:sym typeface="Inter"/>
              </a:rPr>
              <a:t> : Pour chaque mission, identifier les tâches associées (Qu’est-ce que vous faisiez au quotidien ou régulièrement ? Quelles actions avez-vous mené pour compléter les missions ?) </a:t>
            </a:r>
            <a:endParaRPr sz="1000">
              <a:solidFill>
                <a:schemeClr val="lt2"/>
              </a:solidFill>
              <a:latin typeface="Inter"/>
              <a:ea typeface="Inter"/>
              <a:cs typeface="Inter"/>
              <a:sym typeface="Inter"/>
            </a:endParaRPr>
          </a:p>
          <a:p>
            <a:pPr indent="0" lvl="0" marL="0" rtl="0" algn="l">
              <a:lnSpc>
                <a:spcPct val="120000"/>
              </a:lnSpc>
              <a:spcBef>
                <a:spcPts val="0"/>
              </a:spcBef>
              <a:spcAft>
                <a:spcPts val="0"/>
              </a:spcAft>
              <a:buNone/>
            </a:pPr>
            <a:r>
              <a:t/>
            </a:r>
            <a:endParaRPr sz="1000">
              <a:solidFill>
                <a:schemeClr val="lt2"/>
              </a:solidFill>
              <a:latin typeface="Inter"/>
              <a:ea typeface="Inter"/>
              <a:cs typeface="Inter"/>
              <a:sym typeface="Inter"/>
            </a:endParaRPr>
          </a:p>
        </p:txBody>
      </p:sp>
      <p:sp>
        <p:nvSpPr>
          <p:cNvPr id="813" name="Google Shape;813;p101"/>
          <p:cNvSpPr/>
          <p:nvPr/>
        </p:nvSpPr>
        <p:spPr>
          <a:xfrm>
            <a:off x="734825" y="3477800"/>
            <a:ext cx="7950900" cy="1182000"/>
          </a:xfrm>
          <a:prstGeom prst="roundRect">
            <a:avLst>
              <a:gd fmla="val 4665" name="adj"/>
            </a:avLst>
          </a:prstGeom>
          <a:solidFill>
            <a:srgbClr val="FFEFD5"/>
          </a:solidFill>
          <a:ln>
            <a:noFill/>
          </a:ln>
          <a:effectLst>
            <a:outerShdw blurRad="214313" rotWithShape="0" algn="bl" dir="5100000" dist="952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EFD5"/>
              </a:highlight>
            </a:endParaRPr>
          </a:p>
        </p:txBody>
      </p:sp>
      <p:sp>
        <p:nvSpPr>
          <p:cNvPr id="814" name="Google Shape;814;p101"/>
          <p:cNvSpPr txBox="1"/>
          <p:nvPr/>
        </p:nvSpPr>
        <p:spPr>
          <a:xfrm>
            <a:off x="1160675" y="3569450"/>
            <a:ext cx="7302000" cy="864600"/>
          </a:xfrm>
          <a:prstGeom prst="rect">
            <a:avLst/>
          </a:prstGeom>
          <a:noFill/>
          <a:ln>
            <a:noFill/>
          </a:ln>
        </p:spPr>
        <p:txBody>
          <a:bodyPr anchorCtr="0" anchor="t" bIns="0" lIns="0" spcFirstLastPara="1" rIns="0" wrap="square" tIns="0">
            <a:spAutoFit/>
          </a:bodyPr>
          <a:lstStyle/>
          <a:p>
            <a:pPr indent="0" lvl="0" marL="0" rtl="0" algn="l">
              <a:spcBef>
                <a:spcPts val="500"/>
              </a:spcBef>
              <a:spcAft>
                <a:spcPts val="0"/>
              </a:spcAft>
              <a:buNone/>
            </a:pPr>
            <a:r>
              <a:rPr b="1" lang="en" sz="1000">
                <a:solidFill>
                  <a:srgbClr val="F87602"/>
                </a:solidFill>
                <a:latin typeface="Inter"/>
                <a:ea typeface="Inter"/>
                <a:cs typeface="Inter"/>
                <a:sym typeface="Inter"/>
              </a:rPr>
              <a:t>ASTUCE</a:t>
            </a:r>
            <a:r>
              <a:rPr lang="en" sz="1000">
                <a:latin typeface="Inter Light"/>
                <a:ea typeface="Inter Light"/>
                <a:cs typeface="Inter Light"/>
                <a:sym typeface="Inter Light"/>
              </a:rPr>
              <a:t> </a:t>
            </a:r>
            <a:br>
              <a:rPr lang="en" sz="1000">
                <a:latin typeface="Inter Light"/>
                <a:ea typeface="Inter Light"/>
                <a:cs typeface="Inter Light"/>
                <a:sym typeface="Inter Light"/>
              </a:rPr>
            </a:br>
            <a:br>
              <a:rPr lang="en" sz="1000">
                <a:latin typeface="Inter Light"/>
                <a:ea typeface="Inter Light"/>
                <a:cs typeface="Inter Light"/>
                <a:sym typeface="Inter Light"/>
              </a:rPr>
            </a:br>
            <a:r>
              <a:rPr b="1" lang="en" sz="800">
                <a:latin typeface="Inter"/>
                <a:ea typeface="Inter"/>
                <a:cs typeface="Inter"/>
                <a:sym typeface="Inter"/>
              </a:rPr>
              <a:t>Appuyez-vous sur des exemples :</a:t>
            </a:r>
            <a:r>
              <a:rPr lang="en" sz="800">
                <a:latin typeface="Inter Light"/>
                <a:ea typeface="Inter Light"/>
                <a:cs typeface="Inter Light"/>
                <a:sym typeface="Inter Light"/>
              </a:rPr>
              <a:t> Identifiez réalisations, actions concrètes et retours reçus pour définir vos missions et tâches générales. </a:t>
            </a:r>
            <a:r>
              <a:rPr lang="en" sz="800">
                <a:latin typeface="Inter Light"/>
                <a:ea typeface="Inter Light"/>
                <a:cs typeface="Inter Light"/>
                <a:sym typeface="Inter Light"/>
              </a:rPr>
              <a:t>Parfois c’est plus simple de commencer avec les éléments spécifiques pour en tirer des missions et tâches générales. </a:t>
            </a:r>
            <a:endParaRPr sz="800">
              <a:latin typeface="Inter Light"/>
              <a:ea typeface="Inter Light"/>
              <a:cs typeface="Inter Light"/>
              <a:sym typeface="Inter Light"/>
            </a:endParaRPr>
          </a:p>
          <a:p>
            <a:pPr indent="0" lvl="0" marL="0" rtl="0" algn="l">
              <a:spcBef>
                <a:spcPts val="500"/>
              </a:spcBef>
              <a:spcAft>
                <a:spcPts val="500"/>
              </a:spcAft>
              <a:buNone/>
            </a:pPr>
            <a:r>
              <a:rPr b="1" lang="en" sz="800">
                <a:latin typeface="Inter"/>
                <a:ea typeface="Inter"/>
                <a:cs typeface="Inter"/>
                <a:sym typeface="Inter"/>
              </a:rPr>
              <a:t>Mobilisez les fiches de postes existantes en ligne</a:t>
            </a:r>
            <a:r>
              <a:rPr lang="en" sz="800">
                <a:latin typeface="Inter Light"/>
                <a:ea typeface="Inter Light"/>
                <a:cs typeface="Inter Light"/>
                <a:sym typeface="Inter Light"/>
              </a:rPr>
              <a:t> pour vous inspirer. Recherchez le titre du poste + “fiche de poste” tout simplement, ou recherchez via les sites d’emploi comme indeed, l’apec ou linkedin. </a:t>
            </a:r>
            <a:endParaRPr b="1" sz="800">
              <a:latin typeface="Inter"/>
              <a:ea typeface="Inter"/>
              <a:cs typeface="Inter"/>
              <a:sym typeface="Inter"/>
            </a:endParaRPr>
          </a:p>
        </p:txBody>
      </p:sp>
      <p:sp>
        <p:nvSpPr>
          <p:cNvPr id="815" name="Google Shape;815;p101"/>
          <p:cNvSpPr/>
          <p:nvPr/>
        </p:nvSpPr>
        <p:spPr>
          <a:xfrm>
            <a:off x="484725" y="3399948"/>
            <a:ext cx="472800" cy="514200"/>
          </a:xfrm>
          <a:prstGeom prst="roundRect">
            <a:avLst>
              <a:gd fmla="val 16667" name="adj"/>
            </a:avLst>
          </a:prstGeom>
          <a:solidFill>
            <a:srgbClr val="FFFFFF"/>
          </a:solidFill>
          <a:ln cap="flat" cmpd="sng" w="9525">
            <a:solidFill>
              <a:srgbClr val="F876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pic>
        <p:nvPicPr>
          <p:cNvPr id="816" name="Google Shape;816;p101"/>
          <p:cNvPicPr preferRelativeResize="0"/>
          <p:nvPr/>
        </p:nvPicPr>
        <p:blipFill>
          <a:blip r:embed="rId3">
            <a:alphaModFix/>
          </a:blip>
          <a:stretch>
            <a:fillRect/>
          </a:stretch>
        </p:blipFill>
        <p:spPr>
          <a:xfrm>
            <a:off x="538445" y="3463212"/>
            <a:ext cx="362635" cy="381725"/>
          </a:xfrm>
          <a:prstGeom prst="rect">
            <a:avLst/>
          </a:prstGeom>
          <a:noFill/>
          <a:ln>
            <a:noFill/>
          </a:ln>
        </p:spPr>
      </p:pic>
      <p:sp>
        <p:nvSpPr>
          <p:cNvPr id="817" name="Google Shape;817;p101"/>
          <p:cNvSpPr txBox="1"/>
          <p:nvPr/>
        </p:nvSpPr>
        <p:spPr>
          <a:xfrm>
            <a:off x="5599150" y="2514850"/>
            <a:ext cx="30078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t/>
            </a:r>
            <a:endParaRPr sz="1000">
              <a:latin typeface="Inter Light"/>
              <a:ea typeface="Inter Light"/>
              <a:cs typeface="Inter Light"/>
              <a:sym typeface="Inter Light"/>
            </a:endParaRPr>
          </a:p>
        </p:txBody>
      </p:sp>
      <p:pic>
        <p:nvPicPr>
          <p:cNvPr id="818" name="Google Shape;818;p101"/>
          <p:cNvPicPr preferRelativeResize="0"/>
          <p:nvPr/>
        </p:nvPicPr>
        <p:blipFill>
          <a:blip r:embed="rId4">
            <a:alphaModFix/>
          </a:blip>
          <a:stretch>
            <a:fillRect/>
          </a:stretch>
        </p:blipFill>
        <p:spPr>
          <a:xfrm>
            <a:off x="4501824" y="1442950"/>
            <a:ext cx="3960976" cy="16740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pic>
        <p:nvPicPr>
          <p:cNvPr id="823" name="Google Shape;823;p102"/>
          <p:cNvPicPr preferRelativeResize="0"/>
          <p:nvPr/>
        </p:nvPicPr>
        <p:blipFill rotWithShape="1">
          <a:blip r:embed="rId3">
            <a:alphaModFix/>
          </a:blip>
          <a:srcRect b="34565" l="0" r="53163" t="6"/>
          <a:stretch/>
        </p:blipFill>
        <p:spPr>
          <a:xfrm rot="10800000">
            <a:off x="299200" y="3024787"/>
            <a:ext cx="8430800" cy="33200"/>
          </a:xfrm>
          <a:prstGeom prst="rect">
            <a:avLst/>
          </a:prstGeom>
          <a:noFill/>
          <a:ln>
            <a:noFill/>
          </a:ln>
        </p:spPr>
      </p:pic>
      <p:sp>
        <p:nvSpPr>
          <p:cNvPr id="824" name="Google Shape;824;p102"/>
          <p:cNvSpPr txBox="1"/>
          <p:nvPr>
            <p:ph type="title"/>
          </p:nvPr>
        </p:nvSpPr>
        <p:spPr>
          <a:xfrm>
            <a:off x="427200" y="427200"/>
            <a:ext cx="4521000" cy="17733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a:t>Transformez vos expériences en compétences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825" name="Google Shape;825;p10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sp>
        <p:nvSpPr>
          <p:cNvPr id="826" name="Google Shape;826;p102"/>
          <p:cNvSpPr txBox="1"/>
          <p:nvPr/>
        </p:nvSpPr>
        <p:spPr>
          <a:xfrm>
            <a:off x="503400" y="1753925"/>
            <a:ext cx="1849500" cy="1848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1200">
                <a:solidFill>
                  <a:schemeClr val="dk2"/>
                </a:solidFill>
                <a:latin typeface="Inter SemiBold"/>
                <a:ea typeface="Inter SemiBold"/>
                <a:cs typeface="Inter SemiBold"/>
                <a:sym typeface="Inter SemiBold"/>
              </a:rPr>
              <a:t>Hard Skills / </a:t>
            </a:r>
            <a:br>
              <a:rPr lang="en" sz="1200">
                <a:solidFill>
                  <a:schemeClr val="dk2"/>
                </a:solidFill>
                <a:latin typeface="Inter SemiBold"/>
                <a:ea typeface="Inter SemiBold"/>
                <a:cs typeface="Inter SemiBold"/>
                <a:sym typeface="Inter SemiBold"/>
              </a:rPr>
            </a:br>
            <a:r>
              <a:rPr lang="en" sz="1200">
                <a:solidFill>
                  <a:schemeClr val="dk2"/>
                </a:solidFill>
                <a:latin typeface="Inter SemiBold"/>
                <a:ea typeface="Inter SemiBold"/>
                <a:cs typeface="Inter SemiBold"/>
                <a:sym typeface="Inter SemiBold"/>
              </a:rPr>
              <a:t>Savoir-Faire</a:t>
            </a:r>
            <a:endParaRPr sz="1200">
              <a:solidFill>
                <a:schemeClr val="dk2"/>
              </a:solidFill>
              <a:latin typeface="Inter SemiBold"/>
              <a:ea typeface="Inter SemiBold"/>
              <a:cs typeface="Inter SemiBold"/>
              <a:sym typeface="Inter SemiBold"/>
            </a:endParaRPr>
          </a:p>
        </p:txBody>
      </p:sp>
      <p:sp>
        <p:nvSpPr>
          <p:cNvPr id="827" name="Google Shape;827;p102"/>
          <p:cNvSpPr txBox="1"/>
          <p:nvPr/>
        </p:nvSpPr>
        <p:spPr>
          <a:xfrm>
            <a:off x="503400" y="2068675"/>
            <a:ext cx="1503600" cy="23397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Clr>
                <a:schemeClr val="dk1"/>
              </a:buClr>
              <a:buSzPts val="1100"/>
              <a:buFont typeface="Arial"/>
              <a:buNone/>
            </a:pPr>
            <a:r>
              <a:rPr lang="en" sz="800">
                <a:solidFill>
                  <a:schemeClr val="lt2"/>
                </a:solidFill>
                <a:latin typeface="Inter"/>
                <a:ea typeface="Inter"/>
                <a:cs typeface="Inter"/>
                <a:sym typeface="Inter"/>
              </a:rPr>
              <a:t>Reformulez vos tâches en compétences techniques (verbe + objet) : maîtrises, outils, langages nécessaires pour accomplir vos missions.</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Clr>
                <a:schemeClr val="dk1"/>
              </a:buClr>
              <a:buSzPts val="1100"/>
              <a:buFont typeface="Arial"/>
              <a:buNone/>
            </a:pPr>
            <a:r>
              <a:t/>
            </a:r>
            <a:endParaRPr b="1" sz="800">
              <a:solidFill>
                <a:schemeClr val="lt2"/>
              </a:solidFill>
              <a:latin typeface="Inter"/>
              <a:ea typeface="Inter"/>
              <a:cs typeface="Inter"/>
              <a:sym typeface="Inter"/>
            </a:endParaRPr>
          </a:p>
          <a:p>
            <a:pPr indent="0" lvl="0" marL="0" rtl="0" algn="l">
              <a:lnSpc>
                <a:spcPct val="120000"/>
              </a:lnSpc>
              <a:spcBef>
                <a:spcPts val="0"/>
              </a:spcBef>
              <a:spcAft>
                <a:spcPts val="0"/>
              </a:spcAft>
              <a:buClr>
                <a:schemeClr val="dk1"/>
              </a:buClr>
              <a:buSzPts val="1100"/>
              <a:buFont typeface="Arial"/>
              <a:buNone/>
            </a:pPr>
            <a:br>
              <a:rPr b="1" lang="en" sz="800">
                <a:solidFill>
                  <a:schemeClr val="lt2"/>
                </a:solidFill>
                <a:latin typeface="Inter"/>
                <a:ea typeface="Inter"/>
                <a:cs typeface="Inter"/>
                <a:sym typeface="Inter"/>
              </a:rPr>
            </a:br>
            <a:br>
              <a:rPr b="1" lang="en" sz="800">
                <a:solidFill>
                  <a:schemeClr val="lt2"/>
                </a:solidFill>
                <a:latin typeface="Inter"/>
                <a:ea typeface="Inter"/>
                <a:cs typeface="Inter"/>
                <a:sym typeface="Inter"/>
              </a:rPr>
            </a:br>
            <a:r>
              <a:rPr b="1" lang="en" sz="800">
                <a:solidFill>
                  <a:schemeClr val="lt2"/>
                </a:solidFill>
                <a:latin typeface="Inter"/>
                <a:ea typeface="Inter"/>
                <a:cs typeface="Inter"/>
                <a:sym typeface="Inter"/>
              </a:rPr>
              <a:t>Exemples</a:t>
            </a:r>
            <a:endParaRPr b="1" sz="800">
              <a:solidFill>
                <a:schemeClr val="lt2"/>
              </a:solidFill>
              <a:latin typeface="Inter"/>
              <a:ea typeface="Inter"/>
              <a:cs typeface="Inter"/>
              <a:sym typeface="Inter"/>
            </a:endParaRPr>
          </a:p>
          <a:p>
            <a:pPr indent="0" lvl="0" marL="0" rtl="0" algn="l">
              <a:lnSpc>
                <a:spcPct val="120000"/>
              </a:lnSpc>
              <a:spcBef>
                <a:spcPts val="0"/>
              </a:spcBef>
              <a:spcAft>
                <a:spcPts val="0"/>
              </a:spcAft>
              <a:buClr>
                <a:schemeClr val="dk1"/>
              </a:buClr>
              <a:buSzPts val="1100"/>
              <a:buFont typeface="Arial"/>
              <a:buNone/>
            </a:pPr>
            <a:r>
              <a:rPr lang="en" sz="800">
                <a:solidFill>
                  <a:schemeClr val="lt2"/>
                </a:solidFill>
                <a:latin typeface="Inter"/>
                <a:ea typeface="Inter"/>
                <a:cs typeface="Inter"/>
                <a:sym typeface="Inter"/>
              </a:rPr>
              <a:t>gérer un projet, analyser les données, cuisiner les plats de mon pays.</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Clr>
                <a:schemeClr val="dk1"/>
              </a:buClr>
              <a:buSzPts val="1100"/>
              <a:buFont typeface="Arial"/>
              <a:buNone/>
            </a:pPr>
            <a:r>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None/>
            </a:pPr>
            <a:r>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Clr>
                <a:schemeClr val="dk1"/>
              </a:buClr>
              <a:buSzPts val="1100"/>
              <a:buFont typeface="Arial"/>
              <a:buNone/>
            </a:pPr>
            <a:r>
              <a:t/>
            </a:r>
            <a:endParaRPr b="1" sz="800">
              <a:solidFill>
                <a:schemeClr val="lt2"/>
              </a:solidFill>
              <a:latin typeface="Inter"/>
              <a:ea typeface="Inter"/>
              <a:cs typeface="Inter"/>
              <a:sym typeface="Inter"/>
            </a:endParaRPr>
          </a:p>
          <a:p>
            <a:pPr indent="0" lvl="0" marL="0" rtl="0" algn="l">
              <a:lnSpc>
                <a:spcPct val="120000"/>
              </a:lnSpc>
              <a:spcBef>
                <a:spcPts val="0"/>
              </a:spcBef>
              <a:spcAft>
                <a:spcPts val="0"/>
              </a:spcAft>
              <a:buNone/>
            </a:pPr>
            <a:r>
              <a:rPr lang="en" sz="800">
                <a:solidFill>
                  <a:schemeClr val="lt2"/>
                </a:solidFill>
                <a:latin typeface="Inter"/>
                <a:ea typeface="Inter"/>
                <a:cs typeface="Inter"/>
                <a:sym typeface="Inter"/>
              </a:rPr>
              <a:t>. </a:t>
            </a:r>
            <a:endParaRPr sz="800">
              <a:solidFill>
                <a:schemeClr val="lt2"/>
              </a:solidFill>
              <a:latin typeface="Inter"/>
              <a:ea typeface="Inter"/>
              <a:cs typeface="Inter"/>
              <a:sym typeface="Inter"/>
            </a:endParaRPr>
          </a:p>
        </p:txBody>
      </p:sp>
      <p:sp>
        <p:nvSpPr>
          <p:cNvPr id="828" name="Google Shape;828;p102"/>
          <p:cNvSpPr txBox="1"/>
          <p:nvPr/>
        </p:nvSpPr>
        <p:spPr>
          <a:xfrm>
            <a:off x="2678875" y="1745025"/>
            <a:ext cx="1821300" cy="1848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1200">
                <a:solidFill>
                  <a:schemeClr val="accent3"/>
                </a:solidFill>
                <a:latin typeface="Inter SemiBold"/>
                <a:ea typeface="Inter SemiBold"/>
                <a:cs typeface="Inter SemiBold"/>
                <a:sym typeface="Inter SemiBold"/>
              </a:rPr>
              <a:t>Soft Skills / </a:t>
            </a:r>
            <a:br>
              <a:rPr lang="en" sz="1200">
                <a:solidFill>
                  <a:schemeClr val="accent3"/>
                </a:solidFill>
                <a:latin typeface="Inter SemiBold"/>
                <a:ea typeface="Inter SemiBold"/>
                <a:cs typeface="Inter SemiBold"/>
                <a:sym typeface="Inter SemiBold"/>
              </a:rPr>
            </a:br>
            <a:r>
              <a:rPr lang="en" sz="1200">
                <a:solidFill>
                  <a:schemeClr val="accent3"/>
                </a:solidFill>
                <a:latin typeface="Inter SemiBold"/>
                <a:ea typeface="Inter SemiBold"/>
                <a:cs typeface="Inter SemiBold"/>
                <a:sym typeface="Inter SemiBold"/>
              </a:rPr>
              <a:t>Savoir-être</a:t>
            </a:r>
            <a:endParaRPr sz="1200">
              <a:solidFill>
                <a:schemeClr val="accent3"/>
              </a:solidFill>
              <a:latin typeface="Inter SemiBold"/>
              <a:ea typeface="Inter SemiBold"/>
              <a:cs typeface="Inter SemiBold"/>
              <a:sym typeface="Inter SemiBold"/>
            </a:endParaRPr>
          </a:p>
        </p:txBody>
      </p:sp>
      <p:sp>
        <p:nvSpPr>
          <p:cNvPr id="829" name="Google Shape;829;p102"/>
          <p:cNvSpPr txBox="1"/>
          <p:nvPr/>
        </p:nvSpPr>
        <p:spPr>
          <a:xfrm>
            <a:off x="2678875" y="2059775"/>
            <a:ext cx="1503600" cy="2487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None/>
            </a:pPr>
            <a:r>
              <a:rPr lang="en" sz="800">
                <a:solidFill>
                  <a:schemeClr val="lt2"/>
                </a:solidFill>
                <a:latin typeface="Inter"/>
                <a:ea typeface="Inter"/>
                <a:cs typeface="Inter"/>
                <a:sym typeface="Inter"/>
              </a:rPr>
              <a:t>Ajoutez des comportements attendus : Votre façon d'agir/réagir et vos capacités utiles pour accomplir ces missions.</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None/>
            </a:pPr>
            <a:r>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None/>
            </a:pPr>
            <a:r>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None/>
            </a:pPr>
            <a:br>
              <a:rPr b="1" lang="en" sz="800">
                <a:solidFill>
                  <a:schemeClr val="lt2"/>
                </a:solidFill>
                <a:latin typeface="Inter"/>
                <a:ea typeface="Inter"/>
                <a:cs typeface="Inter"/>
                <a:sym typeface="Inter"/>
              </a:rPr>
            </a:br>
            <a:r>
              <a:rPr b="1" lang="en" sz="800">
                <a:solidFill>
                  <a:schemeClr val="lt2"/>
                </a:solidFill>
                <a:latin typeface="Inter"/>
                <a:ea typeface="Inter"/>
                <a:cs typeface="Inter"/>
                <a:sym typeface="Inter"/>
              </a:rPr>
              <a:t>Exemples</a:t>
            </a:r>
            <a:endParaRPr b="1" sz="800">
              <a:solidFill>
                <a:schemeClr val="lt2"/>
              </a:solidFill>
              <a:latin typeface="Inter"/>
              <a:ea typeface="Inter"/>
              <a:cs typeface="Inter"/>
              <a:sym typeface="Inter"/>
            </a:endParaRPr>
          </a:p>
          <a:p>
            <a:pPr indent="0" lvl="0" marL="0" rtl="0" algn="l">
              <a:lnSpc>
                <a:spcPct val="120000"/>
              </a:lnSpc>
              <a:spcBef>
                <a:spcPts val="0"/>
              </a:spcBef>
              <a:spcAft>
                <a:spcPts val="0"/>
              </a:spcAft>
              <a:buClr>
                <a:schemeClr val="dk1"/>
              </a:buClr>
              <a:buSzPts val="1100"/>
              <a:buFont typeface="Arial"/>
              <a:buNone/>
            </a:pPr>
            <a:r>
              <a:rPr lang="en" sz="800">
                <a:solidFill>
                  <a:schemeClr val="lt2"/>
                </a:solidFill>
                <a:latin typeface="Inter"/>
                <a:ea typeface="Inter"/>
                <a:cs typeface="Inter"/>
                <a:sym typeface="Inter"/>
              </a:rPr>
              <a:t>Communication, résolution de problèmes, gestion du conflit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Clr>
                <a:schemeClr val="dk1"/>
              </a:buClr>
              <a:buSzPts val="1100"/>
              <a:buFont typeface="Arial"/>
              <a:buNone/>
            </a:pPr>
            <a:r>
              <a:rPr lang="en" sz="800">
                <a:solidFill>
                  <a:schemeClr val="lt2"/>
                </a:solidFill>
                <a:latin typeface="Inter"/>
                <a:ea typeface="Inter"/>
                <a:cs typeface="Inter"/>
                <a:sym typeface="Inter"/>
              </a:rPr>
              <a:t>gestion du temps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Clr>
                <a:schemeClr val="dk1"/>
              </a:buClr>
              <a:buSzPts val="1100"/>
              <a:buFont typeface="Arial"/>
              <a:buNone/>
            </a:pPr>
            <a:r>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Clr>
                <a:schemeClr val="dk1"/>
              </a:buClr>
              <a:buSzPts val="1100"/>
              <a:buFont typeface="Arial"/>
              <a:buNone/>
            </a:pPr>
            <a:r>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None/>
            </a:pPr>
            <a:r>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None/>
            </a:pPr>
            <a:r>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None/>
            </a:pPr>
            <a:r>
              <a:t/>
            </a:r>
            <a:endParaRPr sz="800">
              <a:solidFill>
                <a:schemeClr val="lt2"/>
              </a:solidFill>
              <a:latin typeface="Inter"/>
              <a:ea typeface="Inter"/>
              <a:cs typeface="Inter"/>
              <a:sym typeface="Inter"/>
            </a:endParaRPr>
          </a:p>
        </p:txBody>
      </p:sp>
      <p:sp>
        <p:nvSpPr>
          <p:cNvPr id="830" name="Google Shape;830;p102"/>
          <p:cNvSpPr txBox="1"/>
          <p:nvPr/>
        </p:nvSpPr>
        <p:spPr>
          <a:xfrm>
            <a:off x="4854342" y="1745034"/>
            <a:ext cx="1987800" cy="1848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t/>
            </a:r>
            <a:endParaRPr sz="1200">
              <a:solidFill>
                <a:schemeClr val="dk2"/>
              </a:solidFill>
              <a:latin typeface="Inter SemiBold"/>
              <a:ea typeface="Inter SemiBold"/>
              <a:cs typeface="Inter SemiBold"/>
              <a:sym typeface="Inter SemiBold"/>
            </a:endParaRPr>
          </a:p>
          <a:p>
            <a:pPr indent="0" lvl="0" marL="0" rtl="0" algn="l">
              <a:spcBef>
                <a:spcPts val="0"/>
              </a:spcBef>
              <a:spcAft>
                <a:spcPts val="0"/>
              </a:spcAft>
              <a:buNone/>
            </a:pPr>
            <a:r>
              <a:rPr lang="en" sz="1200">
                <a:solidFill>
                  <a:schemeClr val="accent1"/>
                </a:solidFill>
                <a:latin typeface="Inter SemiBold"/>
                <a:ea typeface="Inter SemiBold"/>
                <a:cs typeface="Inter SemiBold"/>
                <a:sym typeface="Inter SemiBold"/>
              </a:rPr>
              <a:t>Sélectionnez </a:t>
            </a:r>
            <a:br>
              <a:rPr lang="en" sz="1200">
                <a:solidFill>
                  <a:schemeClr val="accent1"/>
                </a:solidFill>
                <a:latin typeface="Inter SemiBold"/>
                <a:ea typeface="Inter SemiBold"/>
                <a:cs typeface="Inter SemiBold"/>
                <a:sym typeface="Inter SemiBold"/>
              </a:rPr>
            </a:br>
            <a:r>
              <a:rPr lang="en" sz="1200">
                <a:solidFill>
                  <a:schemeClr val="accent1"/>
                </a:solidFill>
                <a:latin typeface="Inter SemiBold"/>
                <a:ea typeface="Inter SemiBold"/>
                <a:cs typeface="Inter SemiBold"/>
                <a:sym typeface="Inter SemiBold"/>
              </a:rPr>
              <a:t>v</a:t>
            </a:r>
            <a:r>
              <a:rPr lang="en" sz="1200">
                <a:solidFill>
                  <a:schemeClr val="accent1"/>
                </a:solidFill>
                <a:latin typeface="Inter SemiBold"/>
                <a:ea typeface="Inter SemiBold"/>
                <a:cs typeface="Inter SemiBold"/>
                <a:sym typeface="Inter SemiBold"/>
              </a:rPr>
              <a:t>os compétences</a:t>
            </a:r>
            <a:endParaRPr sz="1200">
              <a:solidFill>
                <a:schemeClr val="accent1"/>
              </a:solidFill>
              <a:latin typeface="Inter SemiBold"/>
              <a:ea typeface="Inter SemiBold"/>
              <a:cs typeface="Inter SemiBold"/>
              <a:sym typeface="Inter SemiBold"/>
            </a:endParaRPr>
          </a:p>
        </p:txBody>
      </p:sp>
      <p:sp>
        <p:nvSpPr>
          <p:cNvPr id="831" name="Google Shape;831;p102"/>
          <p:cNvSpPr txBox="1"/>
          <p:nvPr/>
        </p:nvSpPr>
        <p:spPr>
          <a:xfrm>
            <a:off x="4854342" y="2059784"/>
            <a:ext cx="1503600" cy="2487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None/>
            </a:pPr>
            <a:r>
              <a:rPr lang="en" sz="800">
                <a:solidFill>
                  <a:schemeClr val="lt2"/>
                </a:solidFill>
                <a:latin typeface="Inter"/>
                <a:ea typeface="Inter"/>
                <a:cs typeface="Inter"/>
                <a:sym typeface="Inter"/>
              </a:rPr>
              <a:t>Sélectionnez 4-5 compétences clés : Mettez-les en avant (surlignées, en gras ou en liste). Cela constitue votre liste de compétences pour le CV.</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None/>
            </a:pPr>
            <a:r>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None/>
            </a:pPr>
            <a:r>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None/>
            </a:pPr>
            <a:br>
              <a:rPr b="1" lang="en" sz="800">
                <a:solidFill>
                  <a:schemeClr val="lt2"/>
                </a:solidFill>
                <a:latin typeface="Inter"/>
                <a:ea typeface="Inter"/>
                <a:cs typeface="Inter"/>
                <a:sym typeface="Inter"/>
              </a:rPr>
            </a:br>
            <a:r>
              <a:rPr b="1" lang="en" sz="800">
                <a:solidFill>
                  <a:schemeClr val="lt2"/>
                </a:solidFill>
                <a:latin typeface="Inter"/>
                <a:ea typeface="Inter"/>
                <a:cs typeface="Inter"/>
                <a:sym typeface="Inter"/>
              </a:rPr>
              <a:t>Comment faire ? </a:t>
            </a:r>
            <a:endParaRPr b="1" sz="800">
              <a:solidFill>
                <a:schemeClr val="lt2"/>
              </a:solidFill>
              <a:latin typeface="Inter"/>
              <a:ea typeface="Inter"/>
              <a:cs typeface="Inter"/>
              <a:sym typeface="Inter"/>
            </a:endParaRPr>
          </a:p>
          <a:p>
            <a:pPr indent="0" lvl="0" marL="0" rtl="0" algn="l">
              <a:lnSpc>
                <a:spcPct val="120000"/>
              </a:lnSpc>
              <a:spcBef>
                <a:spcPts val="0"/>
              </a:spcBef>
              <a:spcAft>
                <a:spcPts val="0"/>
              </a:spcAft>
              <a:buNone/>
            </a:pPr>
            <a:r>
              <a:rPr lang="en" sz="800">
                <a:solidFill>
                  <a:schemeClr val="lt2"/>
                </a:solidFill>
                <a:latin typeface="Inter"/>
                <a:ea typeface="Inter"/>
                <a:cs typeface="Inter"/>
                <a:sym typeface="Inter"/>
              </a:rPr>
              <a:t>Privilégiez les compétences qui correspondent le mieux au profil recherché par les recruteurs dans votre futur métier.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Clr>
                <a:schemeClr val="dk1"/>
              </a:buClr>
              <a:buSzPts val="1100"/>
              <a:buFont typeface="Arial"/>
              <a:buNone/>
            </a:pPr>
            <a:r>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None/>
            </a:pPr>
            <a:r>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None/>
            </a:pPr>
            <a:r>
              <a:t/>
            </a:r>
            <a:endParaRPr sz="800">
              <a:solidFill>
                <a:schemeClr val="lt2"/>
              </a:solidFill>
              <a:latin typeface="Inter"/>
              <a:ea typeface="Inter"/>
              <a:cs typeface="Inter"/>
              <a:sym typeface="Inter"/>
            </a:endParaRPr>
          </a:p>
        </p:txBody>
      </p:sp>
      <p:pic>
        <p:nvPicPr>
          <p:cNvPr id="832" name="Google Shape;832;p102"/>
          <p:cNvPicPr preferRelativeResize="0"/>
          <p:nvPr/>
        </p:nvPicPr>
        <p:blipFill rotWithShape="1">
          <a:blip r:embed="rId3">
            <a:alphaModFix/>
          </a:blip>
          <a:srcRect b="34565" l="0" r="53163" t="6"/>
          <a:stretch/>
        </p:blipFill>
        <p:spPr>
          <a:xfrm rot="10800000">
            <a:off x="299198" y="3024800"/>
            <a:ext cx="6279452" cy="24725"/>
          </a:xfrm>
          <a:prstGeom prst="rect">
            <a:avLst/>
          </a:prstGeom>
          <a:noFill/>
          <a:ln>
            <a:noFill/>
          </a:ln>
        </p:spPr>
      </p:pic>
      <p:sp>
        <p:nvSpPr>
          <p:cNvPr id="833" name="Google Shape;833;p102"/>
          <p:cNvSpPr/>
          <p:nvPr/>
        </p:nvSpPr>
        <p:spPr>
          <a:xfrm>
            <a:off x="7027050" y="2247500"/>
            <a:ext cx="1880700" cy="1398600"/>
          </a:xfrm>
          <a:prstGeom prst="roundRect">
            <a:avLst>
              <a:gd fmla="val 4665" name="adj"/>
            </a:avLst>
          </a:prstGeom>
          <a:solidFill>
            <a:srgbClr val="FFEFD5"/>
          </a:solidFill>
          <a:ln>
            <a:noFill/>
          </a:ln>
          <a:effectLst>
            <a:outerShdw blurRad="214313" rotWithShape="0" algn="bl" dir="5100000" dist="952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EFD5"/>
              </a:highlight>
            </a:endParaRPr>
          </a:p>
        </p:txBody>
      </p:sp>
      <p:sp>
        <p:nvSpPr>
          <p:cNvPr id="834" name="Google Shape;834;p102"/>
          <p:cNvSpPr txBox="1"/>
          <p:nvPr/>
        </p:nvSpPr>
        <p:spPr>
          <a:xfrm>
            <a:off x="7398100" y="2300400"/>
            <a:ext cx="1448400" cy="2260200"/>
          </a:xfrm>
          <a:prstGeom prst="rect">
            <a:avLst/>
          </a:prstGeom>
          <a:noFill/>
          <a:ln>
            <a:noFill/>
          </a:ln>
        </p:spPr>
        <p:txBody>
          <a:bodyPr anchorCtr="0" anchor="t" bIns="0" lIns="0" spcFirstLastPara="1" rIns="0" wrap="square" tIns="0">
            <a:spAutoFit/>
          </a:bodyPr>
          <a:lstStyle/>
          <a:p>
            <a:pPr indent="0" lvl="0" marL="0" rtl="0" algn="l">
              <a:spcBef>
                <a:spcPts val="500"/>
              </a:spcBef>
              <a:spcAft>
                <a:spcPts val="0"/>
              </a:spcAft>
              <a:buNone/>
            </a:pPr>
            <a:r>
              <a:rPr b="1" lang="en" sz="1000">
                <a:solidFill>
                  <a:srgbClr val="F87602"/>
                </a:solidFill>
                <a:latin typeface="Inter"/>
                <a:ea typeface="Inter"/>
                <a:cs typeface="Inter"/>
                <a:sym typeface="Inter"/>
              </a:rPr>
              <a:t>ASTUCES</a:t>
            </a:r>
            <a:r>
              <a:rPr lang="en" sz="1000">
                <a:latin typeface="Inter Light"/>
                <a:ea typeface="Inter Light"/>
                <a:cs typeface="Inter Light"/>
                <a:sym typeface="Inter Light"/>
              </a:rPr>
              <a:t> </a:t>
            </a:r>
            <a:br>
              <a:rPr lang="en" sz="1000">
                <a:latin typeface="Inter Light"/>
                <a:ea typeface="Inter Light"/>
                <a:cs typeface="Inter Light"/>
                <a:sym typeface="Inter Light"/>
              </a:rPr>
            </a:br>
            <a:br>
              <a:rPr lang="en" sz="1000">
                <a:latin typeface="Inter Light"/>
                <a:ea typeface="Inter Light"/>
                <a:cs typeface="Inter Light"/>
                <a:sym typeface="Inter Light"/>
              </a:rPr>
            </a:br>
            <a:r>
              <a:rPr lang="en" sz="800">
                <a:latin typeface="Inter Light"/>
                <a:ea typeface="Inter Light"/>
                <a:cs typeface="Inter Light"/>
                <a:sym typeface="Inter Light"/>
              </a:rPr>
              <a:t>Ajouter des </a:t>
            </a:r>
            <a:r>
              <a:rPr b="1" lang="en" sz="800">
                <a:latin typeface="Inter"/>
                <a:ea typeface="Inter"/>
                <a:cs typeface="Inter"/>
                <a:sym typeface="Inter"/>
              </a:rPr>
              <a:t>résultats,</a:t>
            </a:r>
            <a:r>
              <a:rPr lang="en" sz="800">
                <a:latin typeface="Inter Light"/>
                <a:ea typeface="Inter Light"/>
                <a:cs typeface="Inter Light"/>
                <a:sym typeface="Inter Light"/>
              </a:rPr>
              <a:t> des situations ou des livrables pour illustrer les compétences sélectionnées.  Vous pouvez </a:t>
            </a:r>
            <a:r>
              <a:rPr b="1" lang="en" sz="800">
                <a:latin typeface="Inter"/>
                <a:ea typeface="Inter"/>
                <a:cs typeface="Inter"/>
                <a:sym typeface="Inter"/>
              </a:rPr>
              <a:t>appuyer sur ces exemples </a:t>
            </a:r>
            <a:r>
              <a:rPr lang="en" sz="800">
                <a:latin typeface="Inter Light"/>
                <a:ea typeface="Inter Light"/>
                <a:cs typeface="Inter Light"/>
                <a:sym typeface="Inter Light"/>
              </a:rPr>
              <a:t>lors d’un entretien ou via une lettre de motivation. </a:t>
            </a:r>
            <a:endParaRPr sz="800">
              <a:latin typeface="Inter Light"/>
              <a:ea typeface="Inter Light"/>
              <a:cs typeface="Inter Light"/>
              <a:sym typeface="Inter Light"/>
            </a:endParaRPr>
          </a:p>
          <a:p>
            <a:pPr indent="0" lvl="0" marL="0" rtl="0" algn="l">
              <a:spcBef>
                <a:spcPts val="500"/>
              </a:spcBef>
              <a:spcAft>
                <a:spcPts val="0"/>
              </a:spcAft>
              <a:buNone/>
            </a:pPr>
            <a:r>
              <a:t/>
            </a:r>
            <a:endParaRPr sz="1000">
              <a:latin typeface="Inter Light"/>
              <a:ea typeface="Inter Light"/>
              <a:cs typeface="Inter Light"/>
              <a:sym typeface="Inter Light"/>
            </a:endParaRPr>
          </a:p>
          <a:p>
            <a:pPr indent="0" lvl="0" marL="0" rtl="0" algn="l">
              <a:spcBef>
                <a:spcPts val="500"/>
              </a:spcBef>
              <a:spcAft>
                <a:spcPts val="0"/>
              </a:spcAft>
              <a:buNone/>
            </a:pPr>
            <a:r>
              <a:t/>
            </a:r>
            <a:endParaRPr sz="1000">
              <a:latin typeface="Inter Light"/>
              <a:ea typeface="Inter Light"/>
              <a:cs typeface="Inter Light"/>
              <a:sym typeface="Inter Light"/>
            </a:endParaRPr>
          </a:p>
          <a:p>
            <a:pPr indent="0" lvl="0" marL="0" rtl="0" algn="l">
              <a:spcBef>
                <a:spcPts val="500"/>
              </a:spcBef>
              <a:spcAft>
                <a:spcPts val="0"/>
              </a:spcAft>
              <a:buNone/>
            </a:pPr>
            <a:r>
              <a:t/>
            </a:r>
            <a:endParaRPr sz="1000">
              <a:latin typeface="Inter Light"/>
              <a:ea typeface="Inter Light"/>
              <a:cs typeface="Inter Light"/>
              <a:sym typeface="Inter Light"/>
            </a:endParaRPr>
          </a:p>
          <a:p>
            <a:pPr indent="0" lvl="0" marL="0" rtl="0" algn="l">
              <a:spcBef>
                <a:spcPts val="500"/>
              </a:spcBef>
              <a:spcAft>
                <a:spcPts val="0"/>
              </a:spcAft>
              <a:buClr>
                <a:srgbClr val="000000"/>
              </a:buClr>
              <a:buSzPts val="1100"/>
              <a:buFont typeface="Arial"/>
              <a:buNone/>
            </a:pPr>
            <a:r>
              <a:t/>
            </a:r>
            <a:endParaRPr sz="1000">
              <a:latin typeface="Inter Light"/>
              <a:ea typeface="Inter Light"/>
              <a:cs typeface="Inter Light"/>
              <a:sym typeface="Inter Light"/>
            </a:endParaRPr>
          </a:p>
          <a:p>
            <a:pPr indent="0" lvl="0" marL="0" rtl="0" algn="l">
              <a:spcBef>
                <a:spcPts val="500"/>
              </a:spcBef>
              <a:spcAft>
                <a:spcPts val="500"/>
              </a:spcAft>
              <a:buNone/>
            </a:pPr>
            <a:r>
              <a:t/>
            </a:r>
            <a:endParaRPr sz="1000">
              <a:latin typeface="Inter Light"/>
              <a:ea typeface="Inter Light"/>
              <a:cs typeface="Inter Light"/>
              <a:sym typeface="Inter Light"/>
            </a:endParaRPr>
          </a:p>
        </p:txBody>
      </p:sp>
      <p:sp>
        <p:nvSpPr>
          <p:cNvPr id="835" name="Google Shape;835;p102"/>
          <p:cNvSpPr/>
          <p:nvPr/>
        </p:nvSpPr>
        <p:spPr>
          <a:xfrm>
            <a:off x="6776950" y="2169648"/>
            <a:ext cx="472800" cy="514200"/>
          </a:xfrm>
          <a:prstGeom prst="roundRect">
            <a:avLst>
              <a:gd fmla="val 16667" name="adj"/>
            </a:avLst>
          </a:prstGeom>
          <a:solidFill>
            <a:srgbClr val="FFFFFF"/>
          </a:solidFill>
          <a:ln cap="flat" cmpd="sng" w="9525">
            <a:solidFill>
              <a:srgbClr val="F8760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pic>
        <p:nvPicPr>
          <p:cNvPr id="836" name="Google Shape;836;p102"/>
          <p:cNvPicPr preferRelativeResize="0"/>
          <p:nvPr/>
        </p:nvPicPr>
        <p:blipFill>
          <a:blip r:embed="rId4">
            <a:alphaModFix/>
          </a:blip>
          <a:stretch>
            <a:fillRect/>
          </a:stretch>
        </p:blipFill>
        <p:spPr>
          <a:xfrm>
            <a:off x="6830670" y="2232912"/>
            <a:ext cx="362635" cy="381725"/>
          </a:xfrm>
          <a:prstGeom prst="rect">
            <a:avLst/>
          </a:prstGeom>
          <a:noFill/>
          <a:ln>
            <a:noFill/>
          </a:ln>
        </p:spPr>
      </p:pic>
      <p:pic>
        <p:nvPicPr>
          <p:cNvPr id="837" name="Google Shape;837;p102"/>
          <p:cNvPicPr preferRelativeResize="0"/>
          <p:nvPr/>
        </p:nvPicPr>
        <p:blipFill rotWithShape="1">
          <a:blip r:embed="rId3">
            <a:alphaModFix/>
          </a:blip>
          <a:srcRect b="34565" l="0" r="53163" t="6"/>
          <a:stretch/>
        </p:blipFill>
        <p:spPr>
          <a:xfrm rot="10800000">
            <a:off x="468562" y="3042300"/>
            <a:ext cx="3986776" cy="15700"/>
          </a:xfrm>
          <a:prstGeom prst="rect">
            <a:avLst/>
          </a:prstGeom>
          <a:noFill/>
          <a:ln>
            <a:noFill/>
          </a:ln>
        </p:spPr>
      </p:pic>
      <p:pic>
        <p:nvPicPr>
          <p:cNvPr id="838" name="Google Shape;838;p102"/>
          <p:cNvPicPr preferRelativeResize="0"/>
          <p:nvPr/>
        </p:nvPicPr>
        <p:blipFill>
          <a:blip r:embed="rId4">
            <a:alphaModFix/>
          </a:blip>
          <a:stretch>
            <a:fillRect/>
          </a:stretch>
        </p:blipFill>
        <p:spPr>
          <a:xfrm>
            <a:off x="6830670" y="2232912"/>
            <a:ext cx="362635" cy="381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103"/>
          <p:cNvSpPr txBox="1"/>
          <p:nvPr>
            <p:ph type="title"/>
          </p:nvPr>
        </p:nvSpPr>
        <p:spPr>
          <a:xfrm>
            <a:off x="427200" y="427200"/>
            <a:ext cx="6141600" cy="591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A</a:t>
            </a:r>
            <a:r>
              <a:rPr lang="en"/>
              <a:t>nalysez vos compétences</a:t>
            </a:r>
            <a:br>
              <a:rPr lang="en"/>
            </a:br>
            <a:r>
              <a:rPr lang="en"/>
              <a:t>avec l’IA générative</a:t>
            </a:r>
            <a:endParaRPr>
              <a:solidFill>
                <a:schemeClr val="dk2"/>
              </a:solidFill>
            </a:endParaRPr>
          </a:p>
        </p:txBody>
      </p:sp>
      <p:sp>
        <p:nvSpPr>
          <p:cNvPr id="844" name="Google Shape;844;p10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sp>
        <p:nvSpPr>
          <p:cNvPr id="845" name="Google Shape;845;p103"/>
          <p:cNvSpPr txBox="1"/>
          <p:nvPr/>
        </p:nvSpPr>
        <p:spPr>
          <a:xfrm>
            <a:off x="351000" y="1620888"/>
            <a:ext cx="8007300" cy="3063000"/>
          </a:xfrm>
          <a:prstGeom prst="rect">
            <a:avLst/>
          </a:prstGeom>
          <a:solidFill>
            <a:srgbClr val="FFFDF8"/>
          </a:solidFill>
          <a:ln cap="flat" cmpd="sng" w="19050">
            <a:solidFill>
              <a:schemeClr val="dk2"/>
            </a:solidFill>
            <a:prstDash val="dot"/>
            <a:round/>
            <a:headEnd len="sm" w="sm" type="none"/>
            <a:tailEnd len="sm" w="sm" type="none"/>
          </a:ln>
        </p:spPr>
        <p:txBody>
          <a:bodyPr anchorCtr="0" anchor="ctr" bIns="91425" lIns="91425" spcFirstLastPara="1" rIns="91425" wrap="square" tIns="91425">
            <a:spAutoFit/>
          </a:bodyPr>
          <a:lstStyle/>
          <a:p>
            <a:pPr indent="0" lvl="0" marL="0" rtl="0" algn="l">
              <a:spcBef>
                <a:spcPts val="500"/>
              </a:spcBef>
              <a:spcAft>
                <a:spcPts val="0"/>
              </a:spcAft>
              <a:buClr>
                <a:schemeClr val="dk1"/>
              </a:buClr>
              <a:buSzPts val="1100"/>
              <a:buFont typeface="Arial"/>
              <a:buNone/>
            </a:pPr>
            <a:r>
              <a:rPr i="1" lang="en" sz="900">
                <a:solidFill>
                  <a:schemeClr val="dk1"/>
                </a:solidFill>
                <a:latin typeface="Inter Light"/>
                <a:ea typeface="Inter Light"/>
                <a:cs typeface="Inter Light"/>
                <a:sym typeface="Inter Light"/>
              </a:rPr>
              <a:t>Vous êtes un expert en rédaction de CV et en développement de carrière spécialisé dans la transformation des tâches professionnelles en compétences valorisables et transférables pour les recruteurs. Votre mission principale est d'aider les demandeurs d'emploi à reformuler leurs missions et tâches en compétences professionnelles percutantes et de transformer ces compétences en versions transférables, adaptées à un secteur spécifique comme le développement, les systèmes et réseaux, la data, ou le marketing. Voici les étapes à suivre : </a:t>
            </a:r>
            <a:br>
              <a:rPr i="1" lang="en" sz="900">
                <a:solidFill>
                  <a:schemeClr val="dk1"/>
                </a:solidFill>
                <a:latin typeface="Inter Light"/>
                <a:ea typeface="Inter Light"/>
                <a:cs typeface="Inter Light"/>
                <a:sym typeface="Inter Light"/>
              </a:rPr>
            </a:br>
            <a:br>
              <a:rPr i="1" lang="en" sz="900">
                <a:solidFill>
                  <a:schemeClr val="dk1"/>
                </a:solidFill>
                <a:latin typeface="Inter Light"/>
                <a:ea typeface="Inter Light"/>
                <a:cs typeface="Inter Light"/>
                <a:sym typeface="Inter Light"/>
              </a:rPr>
            </a:br>
            <a:r>
              <a:rPr b="1" i="1" lang="en" sz="900">
                <a:solidFill>
                  <a:schemeClr val="dk1"/>
                </a:solidFill>
                <a:latin typeface="Inter"/>
                <a:ea typeface="Inter"/>
                <a:cs typeface="Inter"/>
                <a:sym typeface="Inter"/>
              </a:rPr>
              <a:t>Etapes: </a:t>
            </a:r>
            <a:endParaRPr i="1" sz="900">
              <a:solidFill>
                <a:schemeClr val="dk1"/>
              </a:solidFill>
              <a:latin typeface="Inter Light"/>
              <a:ea typeface="Inter Light"/>
              <a:cs typeface="Inter Light"/>
              <a:sym typeface="Inter Light"/>
            </a:endParaRPr>
          </a:p>
          <a:p>
            <a:pPr indent="-285750" lvl="0" marL="457200" rtl="0" algn="l">
              <a:spcBef>
                <a:spcPts val="500"/>
              </a:spcBef>
              <a:spcAft>
                <a:spcPts val="0"/>
              </a:spcAft>
              <a:buClr>
                <a:schemeClr val="dk1"/>
              </a:buClr>
              <a:buSzPts val="900"/>
              <a:buFont typeface="Inter Light"/>
              <a:buAutoNum type="arabicPeriod"/>
            </a:pPr>
            <a:r>
              <a:rPr b="1" i="1" lang="en" sz="900">
                <a:solidFill>
                  <a:schemeClr val="dk1"/>
                </a:solidFill>
                <a:latin typeface="Inter"/>
                <a:ea typeface="Inter"/>
                <a:cs typeface="Inter"/>
                <a:sym typeface="Inter"/>
              </a:rPr>
              <a:t>Reformulation des missions en compétences professionnelles : </a:t>
            </a:r>
            <a:r>
              <a:rPr i="1" lang="en" sz="900">
                <a:solidFill>
                  <a:schemeClr val="dk1"/>
                </a:solidFill>
                <a:latin typeface="Inter Light"/>
                <a:ea typeface="Inter Light"/>
                <a:cs typeface="Inter Light"/>
                <a:sym typeface="Inter Light"/>
              </a:rPr>
              <a:t>Je vais vous fournir une liste de mes missions et tâches actuelles ou passées. Votre tâche est de reformuler ces éléments en compétences professionnelles pour un CV, en utilisant la formule verbe + objet. Cette reformulation doit clairement démontrer l'expertise et l'impact de chaque tâche.</a:t>
            </a:r>
            <a:endParaRPr i="1" sz="900">
              <a:solidFill>
                <a:schemeClr val="dk1"/>
              </a:solidFill>
              <a:latin typeface="Inter Light"/>
              <a:ea typeface="Inter Light"/>
              <a:cs typeface="Inter Light"/>
              <a:sym typeface="Inter Light"/>
            </a:endParaRPr>
          </a:p>
          <a:p>
            <a:pPr indent="-285750" lvl="0" marL="457200" rtl="0" algn="l">
              <a:spcBef>
                <a:spcPts val="0"/>
              </a:spcBef>
              <a:spcAft>
                <a:spcPts val="0"/>
              </a:spcAft>
              <a:buClr>
                <a:schemeClr val="dk1"/>
              </a:buClr>
              <a:buSzPts val="900"/>
              <a:buFont typeface="Inter Light"/>
              <a:buAutoNum type="arabicPeriod"/>
            </a:pPr>
            <a:r>
              <a:rPr b="1" i="1" lang="en" sz="900">
                <a:solidFill>
                  <a:schemeClr val="dk1"/>
                </a:solidFill>
                <a:latin typeface="Inter"/>
                <a:ea typeface="Inter"/>
                <a:cs typeface="Inter"/>
                <a:sym typeface="Inter"/>
              </a:rPr>
              <a:t>Transformation en compétences transférables : </a:t>
            </a:r>
            <a:r>
              <a:rPr i="1" lang="en" sz="900">
                <a:solidFill>
                  <a:schemeClr val="dk1"/>
                </a:solidFill>
                <a:latin typeface="Inter Light"/>
                <a:ea typeface="Inter Light"/>
                <a:cs typeface="Inter Light"/>
                <a:sym typeface="Inter Light"/>
              </a:rPr>
              <a:t>Ensuite, je vais vous indiquer le domaine ou secteur dans lequel je souhaite me reconvertir (comme le développement, les systèmes et réseaux, la data, ou le marketing). Votre rôle sera de transformer ces compétences professionnelles en versions transférables et attrayantes pour les recruteurs de ce domaine spécifique.</a:t>
            </a:r>
            <a:endParaRPr i="1" sz="900">
              <a:solidFill>
                <a:schemeClr val="dk1"/>
              </a:solidFill>
              <a:latin typeface="Inter Light"/>
              <a:ea typeface="Inter Light"/>
              <a:cs typeface="Inter Light"/>
              <a:sym typeface="Inter Light"/>
            </a:endParaRPr>
          </a:p>
          <a:p>
            <a:pPr indent="0" lvl="0" marL="0" rtl="0" algn="l">
              <a:spcBef>
                <a:spcPts val="500"/>
              </a:spcBef>
              <a:spcAft>
                <a:spcPts val="0"/>
              </a:spcAft>
              <a:buClr>
                <a:schemeClr val="dk1"/>
              </a:buClr>
              <a:buSzPts val="1100"/>
              <a:buFont typeface="Arial"/>
              <a:buNone/>
            </a:pPr>
            <a:r>
              <a:rPr i="1" lang="en" sz="900">
                <a:solidFill>
                  <a:schemeClr val="dk1"/>
                </a:solidFill>
                <a:latin typeface="Inter Light"/>
                <a:ea typeface="Inter Light"/>
                <a:cs typeface="Inter Light"/>
                <a:sym typeface="Inter Light"/>
              </a:rPr>
              <a:t>Veuillez fournir les réponses sous forme de listes organisées, d'abord avec les compétences professionnelles reformulées, puis avec les versions transférables adaptées au secteur cible. Ne donnez pas d'avertissements ou de notes supplémentaires—seulement les sections demandées.</a:t>
            </a:r>
            <a:endParaRPr i="1" sz="900">
              <a:solidFill>
                <a:schemeClr val="dk1"/>
              </a:solidFill>
              <a:latin typeface="Inter Light"/>
              <a:ea typeface="Inter Light"/>
              <a:cs typeface="Inter Light"/>
              <a:sym typeface="Inter Light"/>
            </a:endParaRPr>
          </a:p>
          <a:p>
            <a:pPr indent="0" lvl="0" marL="0" rtl="0" algn="l">
              <a:spcBef>
                <a:spcPts val="500"/>
              </a:spcBef>
              <a:spcAft>
                <a:spcPts val="0"/>
              </a:spcAft>
              <a:buClr>
                <a:schemeClr val="dk1"/>
              </a:buClr>
              <a:buSzPts val="1100"/>
              <a:buFont typeface="Arial"/>
              <a:buNone/>
            </a:pPr>
            <a:r>
              <a:t/>
            </a:r>
            <a:endParaRPr i="1" sz="900">
              <a:solidFill>
                <a:schemeClr val="dk1"/>
              </a:solidFill>
              <a:latin typeface="Inter Light"/>
              <a:ea typeface="Inter Light"/>
              <a:cs typeface="Inter Light"/>
              <a:sym typeface="Inter Light"/>
            </a:endParaRPr>
          </a:p>
          <a:p>
            <a:pPr indent="0" lvl="0" marL="0" rtl="0" algn="l">
              <a:spcBef>
                <a:spcPts val="500"/>
              </a:spcBef>
              <a:spcAft>
                <a:spcPts val="0"/>
              </a:spcAft>
              <a:buClr>
                <a:schemeClr val="dk1"/>
              </a:buClr>
              <a:buSzPts val="1100"/>
              <a:buFont typeface="Arial"/>
              <a:buNone/>
            </a:pPr>
            <a:r>
              <a:rPr b="1" i="1" lang="en" sz="900">
                <a:solidFill>
                  <a:schemeClr val="dk1"/>
                </a:solidFill>
                <a:latin typeface="Inter"/>
                <a:ea typeface="Inter"/>
                <a:cs typeface="Inter"/>
                <a:sym typeface="Inter"/>
              </a:rPr>
              <a:t>Données à mobiliser : </a:t>
            </a:r>
            <a:endParaRPr b="1" i="1" sz="900">
              <a:solidFill>
                <a:schemeClr val="dk1"/>
              </a:solidFill>
              <a:latin typeface="Inter"/>
              <a:ea typeface="Inter"/>
              <a:cs typeface="Inter"/>
              <a:sym typeface="Inter"/>
            </a:endParaRPr>
          </a:p>
          <a:p>
            <a:pPr indent="0" lvl="0" marL="0" rtl="0" algn="l">
              <a:spcBef>
                <a:spcPts val="500"/>
              </a:spcBef>
              <a:spcAft>
                <a:spcPts val="0"/>
              </a:spcAft>
              <a:buClr>
                <a:schemeClr val="dk1"/>
              </a:buClr>
              <a:buSzPts val="1100"/>
              <a:buFont typeface="Arial"/>
              <a:buNone/>
            </a:pPr>
            <a:r>
              <a:rPr i="1" lang="en" sz="900">
                <a:solidFill>
                  <a:schemeClr val="dk1"/>
                </a:solidFill>
                <a:latin typeface="Inter Light"/>
                <a:ea typeface="Inter Light"/>
                <a:cs typeface="Inter Light"/>
                <a:sym typeface="Inter Light"/>
              </a:rPr>
              <a:t>Voici la liste de mes missions et tâches :</a:t>
            </a:r>
            <a:r>
              <a:rPr b="1" i="1" lang="en" sz="900">
                <a:solidFill>
                  <a:schemeClr val="dk2"/>
                </a:solidFill>
                <a:latin typeface="Inter"/>
                <a:ea typeface="Inter"/>
                <a:cs typeface="Inter"/>
                <a:sym typeface="Inter"/>
              </a:rPr>
              <a:t> [copiez-collez la liste des missions et tâches]</a:t>
            </a:r>
            <a:endParaRPr b="1" i="1" sz="900">
              <a:solidFill>
                <a:schemeClr val="dk2"/>
              </a:solidFill>
              <a:latin typeface="Inter"/>
              <a:ea typeface="Inter"/>
              <a:cs typeface="Inter"/>
              <a:sym typeface="Inter"/>
            </a:endParaRPr>
          </a:p>
          <a:p>
            <a:pPr indent="0" lvl="0" marL="0" rtl="0" algn="l">
              <a:spcBef>
                <a:spcPts val="500"/>
              </a:spcBef>
              <a:spcAft>
                <a:spcPts val="500"/>
              </a:spcAft>
              <a:buClr>
                <a:schemeClr val="dk1"/>
              </a:buClr>
              <a:buSzPts val="1100"/>
              <a:buFont typeface="Arial"/>
              <a:buNone/>
            </a:pPr>
            <a:r>
              <a:rPr i="1" lang="en" sz="900">
                <a:solidFill>
                  <a:schemeClr val="dk1"/>
                </a:solidFill>
                <a:latin typeface="Inter Light"/>
                <a:ea typeface="Inter Light"/>
                <a:cs typeface="Inter Light"/>
                <a:sym typeface="Inter Light"/>
              </a:rPr>
              <a:t>Je souhaite me reconvertir dans le domaine de</a:t>
            </a:r>
            <a:r>
              <a:rPr b="1" i="1" lang="en" sz="900">
                <a:solidFill>
                  <a:schemeClr val="dk2"/>
                </a:solidFill>
                <a:latin typeface="Inter"/>
                <a:ea typeface="Inter"/>
                <a:cs typeface="Inter"/>
                <a:sym typeface="Inter"/>
              </a:rPr>
              <a:t> [nom du secteur, par exemple : développement, systèmes et réseaux, data, marketing]</a:t>
            </a:r>
            <a:endParaRPr i="1" sz="900">
              <a:solidFill>
                <a:schemeClr val="dk1"/>
              </a:solidFill>
              <a:latin typeface="Inter Light"/>
              <a:ea typeface="Inter Light"/>
              <a:cs typeface="Inter Light"/>
              <a:sym typeface="Inter Light"/>
            </a:endParaRPr>
          </a:p>
        </p:txBody>
      </p:sp>
      <p:sp>
        <p:nvSpPr>
          <p:cNvPr id="846" name="Google Shape;846;p103"/>
          <p:cNvSpPr txBox="1"/>
          <p:nvPr/>
        </p:nvSpPr>
        <p:spPr>
          <a:xfrm>
            <a:off x="161900" y="1150200"/>
            <a:ext cx="8007300" cy="338700"/>
          </a:xfrm>
          <a:prstGeom prst="rect">
            <a:avLst/>
          </a:prstGeom>
          <a:noFill/>
          <a:ln>
            <a:noFill/>
          </a:ln>
        </p:spPr>
        <p:txBody>
          <a:bodyPr anchorCtr="0" anchor="t" bIns="91425" lIns="91425" spcFirstLastPara="1" rIns="91425" wrap="square" tIns="91425">
            <a:spAutoFit/>
          </a:bodyPr>
          <a:lstStyle/>
          <a:p>
            <a:pPr indent="0" lvl="0" marL="89999" rtl="0" algn="l">
              <a:spcBef>
                <a:spcPts val="0"/>
              </a:spcBef>
              <a:spcAft>
                <a:spcPts val="0"/>
              </a:spcAft>
              <a:buNone/>
            </a:pPr>
            <a:r>
              <a:rPr lang="en" sz="1000">
                <a:solidFill>
                  <a:schemeClr val="dk1"/>
                </a:solidFill>
                <a:latin typeface="Inter Light"/>
                <a:ea typeface="Inter Light"/>
                <a:cs typeface="Inter Light"/>
                <a:sym typeface="Inter Light"/>
              </a:rPr>
              <a:t>Utilisez ce prompt pour vous aider à identifier et </a:t>
            </a:r>
            <a:r>
              <a:rPr lang="en" sz="1000">
                <a:solidFill>
                  <a:schemeClr val="dk1"/>
                </a:solidFill>
                <a:latin typeface="Inter Light"/>
                <a:ea typeface="Inter Light"/>
                <a:cs typeface="Inter Light"/>
                <a:sym typeface="Inter Light"/>
              </a:rPr>
              <a:t>reformuler vos compétences </a:t>
            </a:r>
            <a:r>
              <a:rPr lang="en" sz="1000">
                <a:solidFill>
                  <a:schemeClr val="dk1"/>
                </a:solidFill>
                <a:latin typeface="Inter Light"/>
                <a:ea typeface="Inter Light"/>
                <a:cs typeface="Inter Light"/>
                <a:sym typeface="Inter Light"/>
              </a:rPr>
              <a:t>en changeant les parties </a:t>
            </a:r>
            <a:r>
              <a:rPr b="1" lang="en" sz="1000">
                <a:solidFill>
                  <a:schemeClr val="dk2"/>
                </a:solidFill>
                <a:latin typeface="Inter"/>
                <a:ea typeface="Inter"/>
                <a:cs typeface="Inter"/>
                <a:sym typeface="Inter"/>
              </a:rPr>
              <a:t>en violet </a:t>
            </a:r>
            <a:r>
              <a:rPr lang="en" sz="1000">
                <a:solidFill>
                  <a:schemeClr val="dk1"/>
                </a:solidFill>
                <a:latin typeface="Inter Light"/>
                <a:ea typeface="Inter Light"/>
                <a:cs typeface="Inter Light"/>
                <a:sym typeface="Inter Light"/>
              </a:rPr>
              <a:t>:</a:t>
            </a:r>
            <a:endParaRPr/>
          </a:p>
        </p:txBody>
      </p:sp>
      <p:sp>
        <p:nvSpPr>
          <p:cNvPr id="847" name="Google Shape;847;p103"/>
          <p:cNvSpPr/>
          <p:nvPr/>
        </p:nvSpPr>
        <p:spPr>
          <a:xfrm>
            <a:off x="7569025" y="241400"/>
            <a:ext cx="1442100" cy="381600"/>
          </a:xfrm>
          <a:prstGeom prst="roundRect">
            <a:avLst>
              <a:gd fmla="val 4665" name="adj"/>
            </a:avLst>
          </a:prstGeom>
          <a:solidFill>
            <a:srgbClr val="E2F0FC"/>
          </a:solidFill>
          <a:ln>
            <a:noFill/>
          </a:ln>
          <a:effectLst>
            <a:outerShdw blurRad="214313" rotWithShape="0" algn="bl" dir="5100000" dist="952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EFD5"/>
              </a:highlight>
            </a:endParaRPr>
          </a:p>
        </p:txBody>
      </p:sp>
      <p:sp>
        <p:nvSpPr>
          <p:cNvPr id="848" name="Google Shape;848;p103"/>
          <p:cNvSpPr txBox="1"/>
          <p:nvPr>
            <p:ph idx="1" type="subTitle"/>
          </p:nvPr>
        </p:nvSpPr>
        <p:spPr>
          <a:xfrm>
            <a:off x="8013500" y="349550"/>
            <a:ext cx="870900" cy="169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500"/>
              </a:spcBef>
              <a:spcAft>
                <a:spcPts val="500"/>
              </a:spcAft>
              <a:buClr>
                <a:schemeClr val="dk1"/>
              </a:buClr>
              <a:buSzPts val="1100"/>
              <a:buFont typeface="Arial"/>
              <a:buNone/>
            </a:pPr>
            <a:r>
              <a:rPr b="1" lang="en" sz="1100">
                <a:solidFill>
                  <a:srgbClr val="91B7F5"/>
                </a:solidFill>
                <a:latin typeface="Inter"/>
                <a:ea typeface="Inter"/>
                <a:cs typeface="Inter"/>
                <a:sym typeface="Inter"/>
              </a:rPr>
              <a:t>PROMPT IA</a:t>
            </a:r>
            <a:endParaRPr sz="1100">
              <a:solidFill>
                <a:srgbClr val="91B7F5"/>
              </a:solidFill>
            </a:endParaRPr>
          </a:p>
        </p:txBody>
      </p:sp>
      <p:sp>
        <p:nvSpPr>
          <p:cNvPr id="849" name="Google Shape;849;p103"/>
          <p:cNvSpPr/>
          <p:nvPr/>
        </p:nvSpPr>
        <p:spPr>
          <a:xfrm>
            <a:off x="7395125" y="176145"/>
            <a:ext cx="472800" cy="514200"/>
          </a:xfrm>
          <a:prstGeom prst="roundRect">
            <a:avLst>
              <a:gd fmla="val 16667" name="adj"/>
            </a:avLst>
          </a:prstGeom>
          <a:solidFill>
            <a:schemeClr val="lt1"/>
          </a:solidFill>
          <a:ln cap="flat" cmpd="sng" w="9525">
            <a:solidFill>
              <a:srgbClr val="8EBF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pic>
        <p:nvPicPr>
          <p:cNvPr id="850" name="Google Shape;850;p103"/>
          <p:cNvPicPr preferRelativeResize="0"/>
          <p:nvPr/>
        </p:nvPicPr>
        <p:blipFill>
          <a:blip r:embed="rId3">
            <a:alphaModFix/>
          </a:blip>
          <a:stretch>
            <a:fillRect/>
          </a:stretch>
        </p:blipFill>
        <p:spPr>
          <a:xfrm>
            <a:off x="7450200" y="255436"/>
            <a:ext cx="362625" cy="35353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54" name="Shape 854"/>
        <p:cNvGrpSpPr/>
        <p:nvPr/>
      </p:nvGrpSpPr>
      <p:grpSpPr>
        <a:xfrm>
          <a:off x="0" y="0"/>
          <a:ext cx="0" cy="0"/>
          <a:chOff x="0" y="0"/>
          <a:chExt cx="0" cy="0"/>
        </a:xfrm>
      </p:grpSpPr>
      <p:sp>
        <p:nvSpPr>
          <p:cNvPr id="855" name="Google Shape;855;p104"/>
          <p:cNvSpPr txBox="1"/>
          <p:nvPr>
            <p:ph type="title"/>
          </p:nvPr>
        </p:nvSpPr>
        <p:spPr>
          <a:xfrm>
            <a:off x="428625" y="1600200"/>
            <a:ext cx="8301300" cy="15909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solidFill>
                  <a:schemeClr val="lt1"/>
                </a:solidFill>
              </a:rPr>
              <a:t>Exemples </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05"/>
          <p:cNvSpPr txBox="1"/>
          <p:nvPr>
            <p:ph type="title"/>
          </p:nvPr>
        </p:nvSpPr>
        <p:spPr>
          <a:xfrm>
            <a:off x="427200" y="427200"/>
            <a:ext cx="8213400" cy="591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Exemples </a:t>
            </a:r>
            <a:br>
              <a:rPr lang="en"/>
            </a:br>
            <a:r>
              <a:rPr lang="en"/>
              <a:t>de Soft Skills </a:t>
            </a:r>
            <a:endParaRPr/>
          </a:p>
        </p:txBody>
      </p:sp>
      <p:sp>
        <p:nvSpPr>
          <p:cNvPr id="861" name="Google Shape;861;p10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graphicFrame>
        <p:nvGraphicFramePr>
          <p:cNvPr id="862" name="Google Shape;862;p105"/>
          <p:cNvGraphicFramePr/>
          <p:nvPr/>
        </p:nvGraphicFramePr>
        <p:xfrm>
          <a:off x="367900" y="1852175"/>
          <a:ext cx="3000000" cy="3000000"/>
        </p:xfrm>
        <a:graphic>
          <a:graphicData uri="http://schemas.openxmlformats.org/drawingml/2006/table">
            <a:tbl>
              <a:tblPr>
                <a:noFill/>
                <a:tableStyleId>{CF6A2D00-CF40-4D9F-BF26-FE134963BC6D}</a:tableStyleId>
              </a:tblPr>
              <a:tblGrid>
                <a:gridCol w="2518925"/>
                <a:gridCol w="5478000"/>
              </a:tblGrid>
              <a:tr h="361550">
                <a:tc>
                  <a:txBody>
                    <a:bodyPr/>
                    <a:lstStyle/>
                    <a:p>
                      <a:pPr indent="0" lvl="0" marL="0" rtl="0" algn="l">
                        <a:spcBef>
                          <a:spcPts val="0"/>
                        </a:spcBef>
                        <a:spcAft>
                          <a:spcPts val="0"/>
                        </a:spcAft>
                        <a:buClr>
                          <a:schemeClr val="dk1"/>
                        </a:buClr>
                        <a:buSzPts val="1100"/>
                        <a:buFont typeface="Arial"/>
                        <a:buNone/>
                      </a:pPr>
                      <a:r>
                        <a:rPr b="1" lang="en" sz="1000">
                          <a:solidFill>
                            <a:schemeClr val="dk2"/>
                          </a:solidFill>
                          <a:latin typeface="Inter"/>
                          <a:ea typeface="Inter"/>
                          <a:cs typeface="Inter"/>
                          <a:sym typeface="Inter"/>
                        </a:rPr>
                        <a:t>Communication</a:t>
                      </a:r>
                      <a:endParaRPr i="1" sz="1200"/>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rgbClr val="FFFDF8"/>
                    </a:solidFill>
                  </a:tcPr>
                </a:tc>
                <a:tc>
                  <a:txBody>
                    <a:bodyPr/>
                    <a:lstStyle/>
                    <a:p>
                      <a:pPr indent="0" lvl="0" marL="0" marR="0" rtl="0" algn="l">
                        <a:lnSpc>
                          <a:spcPct val="100000"/>
                        </a:lnSpc>
                        <a:spcBef>
                          <a:spcPts val="0"/>
                        </a:spcBef>
                        <a:spcAft>
                          <a:spcPts val="0"/>
                        </a:spcAft>
                        <a:buNone/>
                      </a:pPr>
                      <a:r>
                        <a:rPr lang="en" sz="800">
                          <a:latin typeface="Inter"/>
                          <a:ea typeface="Inter"/>
                          <a:cs typeface="Inter"/>
                          <a:sym typeface="Inter"/>
                        </a:rPr>
                        <a:t>échanger avec des collègues ou des clients, faire des présentations, écrire de manière claire et professionnelle</a:t>
                      </a:r>
                      <a:endParaRPr sz="800">
                        <a:latin typeface="Inter"/>
                        <a:ea typeface="Inter"/>
                        <a:cs typeface="Inter"/>
                        <a:sym typeface="Inter"/>
                      </a:endParaRPr>
                    </a:p>
                  </a:txBody>
                  <a:tcPr marT="63500" marB="63500" marR="63500" marL="63500">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rgbClr val="FFFDF8"/>
                    </a:solidFill>
                  </a:tcPr>
                </a:tc>
              </a:tr>
              <a:tr h="348200">
                <a:tc>
                  <a:txBody>
                    <a:bodyPr/>
                    <a:lstStyle/>
                    <a:p>
                      <a:pPr indent="0" lvl="0" marL="0" rtl="0" algn="l">
                        <a:spcBef>
                          <a:spcPts val="0"/>
                        </a:spcBef>
                        <a:spcAft>
                          <a:spcPts val="0"/>
                        </a:spcAft>
                        <a:buClr>
                          <a:schemeClr val="dk1"/>
                        </a:buClr>
                        <a:buSzPts val="1100"/>
                        <a:buFont typeface="Arial"/>
                        <a:buNone/>
                      </a:pPr>
                      <a:r>
                        <a:rPr b="1" lang="en" sz="1000">
                          <a:solidFill>
                            <a:schemeClr val="dk2"/>
                          </a:solidFill>
                          <a:latin typeface="Inter"/>
                          <a:ea typeface="Inter"/>
                          <a:cs typeface="Inter"/>
                          <a:sym typeface="Inter"/>
                        </a:rPr>
                        <a:t>résolution de problèmes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rgbClr val="FFFDF8"/>
                    </a:solidFill>
                  </a:tcPr>
                </a:tc>
                <a:tc>
                  <a:txBody>
                    <a:bodyPr/>
                    <a:lstStyle/>
                    <a:p>
                      <a:pPr indent="0" lvl="0" marL="0" marR="0" rtl="0" algn="l">
                        <a:lnSpc>
                          <a:spcPct val="100000"/>
                        </a:lnSpc>
                        <a:spcBef>
                          <a:spcPts val="0"/>
                        </a:spcBef>
                        <a:spcAft>
                          <a:spcPts val="0"/>
                        </a:spcAft>
                        <a:buNone/>
                      </a:pPr>
                      <a:r>
                        <a:rPr lang="en" sz="800">
                          <a:latin typeface="Inter"/>
                          <a:ea typeface="Inter"/>
                          <a:cs typeface="Inter"/>
                          <a:sym typeface="Inter"/>
                        </a:rPr>
                        <a:t>rapidement trouver des solutions et à mettre en place des actions efficaces</a:t>
                      </a:r>
                      <a:endParaRPr sz="800">
                        <a:latin typeface="Inter"/>
                        <a:ea typeface="Inter"/>
                        <a:cs typeface="Inter"/>
                        <a:sym typeface="Inter"/>
                      </a:endParaRPr>
                    </a:p>
                  </a:txBody>
                  <a:tcPr marT="63500" marB="63500" marR="63500" marL="63500">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rgbClr val="FFFDF8"/>
                    </a:solidFill>
                  </a:tcPr>
                </a:tc>
              </a:tr>
              <a:tr h="385075">
                <a:tc>
                  <a:txBody>
                    <a:bodyPr/>
                    <a:lstStyle/>
                    <a:p>
                      <a:pPr indent="0" lvl="0" marL="0" rtl="0" algn="l">
                        <a:spcBef>
                          <a:spcPts val="0"/>
                        </a:spcBef>
                        <a:spcAft>
                          <a:spcPts val="0"/>
                        </a:spcAft>
                        <a:buNone/>
                      </a:pPr>
                      <a:r>
                        <a:rPr b="1" lang="en" sz="1000">
                          <a:solidFill>
                            <a:schemeClr val="dk2"/>
                          </a:solidFill>
                          <a:latin typeface="Inter"/>
                          <a:ea typeface="Inter"/>
                          <a:cs typeface="Inter"/>
                          <a:sym typeface="Inter"/>
                        </a:rPr>
                        <a:t>gestion du conflit </a:t>
                      </a:r>
                      <a:r>
                        <a:rPr b="1" lang="en" sz="1000">
                          <a:solidFill>
                            <a:schemeClr val="dk2"/>
                          </a:solidFill>
                          <a:latin typeface="Inter"/>
                          <a:ea typeface="Inter"/>
                          <a:cs typeface="Inter"/>
                          <a:sym typeface="Inter"/>
                        </a:rPr>
                        <a:t> </a:t>
                      </a:r>
                      <a:endParaRPr b="1" sz="1000">
                        <a:latin typeface="Inter"/>
                        <a:ea typeface="Inter"/>
                        <a:cs typeface="Inter"/>
                        <a:sym typeface="Inter"/>
                      </a:endParaRPr>
                    </a:p>
                    <a:p>
                      <a:pPr indent="0" lvl="0" marL="0" rtl="0" algn="l">
                        <a:spcBef>
                          <a:spcPts val="0"/>
                        </a:spcBef>
                        <a:spcAft>
                          <a:spcPts val="0"/>
                        </a:spcAft>
                        <a:buNone/>
                      </a:pPr>
                      <a:r>
                        <a:t/>
                      </a:r>
                      <a:endParaRPr sz="1000">
                        <a:latin typeface="Inter"/>
                        <a:ea typeface="Inter"/>
                        <a:cs typeface="Inter"/>
                        <a:sym typeface="Inter"/>
                      </a:endParaRPr>
                    </a:p>
                  </a:txBody>
                  <a:tcPr marT="63500" marB="63500" marR="63500" marL="63500">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rgbClr val="FFFDF8"/>
                    </a:solidFill>
                  </a:tcPr>
                </a:tc>
                <a:tc>
                  <a:txBody>
                    <a:bodyPr/>
                    <a:lstStyle/>
                    <a:p>
                      <a:pPr indent="0" lvl="0" marL="0" marR="0" rtl="0" algn="l">
                        <a:lnSpc>
                          <a:spcPct val="100000"/>
                        </a:lnSpc>
                        <a:spcBef>
                          <a:spcPts val="0"/>
                        </a:spcBef>
                        <a:spcAft>
                          <a:spcPts val="0"/>
                        </a:spcAft>
                        <a:buNone/>
                      </a:pPr>
                      <a:r>
                        <a:rPr lang="en" sz="800">
                          <a:latin typeface="Inter"/>
                          <a:ea typeface="Inter"/>
                          <a:cs typeface="Inter"/>
                          <a:sym typeface="Inter"/>
                        </a:rPr>
                        <a:t>prendre du recul et à trouver une issue favorable en cas de situation conflictuelle, mobiliser l’écoute active pour comprendre le point de vue d’autrui</a:t>
                      </a:r>
                      <a:endParaRPr sz="800">
                        <a:latin typeface="Inter"/>
                        <a:ea typeface="Inter"/>
                        <a:cs typeface="Inter"/>
                        <a:sym typeface="Inter"/>
                      </a:endParaRPr>
                    </a:p>
                  </a:txBody>
                  <a:tcPr marT="63500" marB="63500" marR="63500" marL="63500">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rgbClr val="FFFDF8"/>
                    </a:solidFill>
                  </a:tcPr>
                </a:tc>
              </a:tr>
              <a:tr h="457950">
                <a:tc>
                  <a:txBody>
                    <a:bodyPr/>
                    <a:lstStyle/>
                    <a:p>
                      <a:pPr indent="0" lvl="0" marL="0" rtl="0" algn="l">
                        <a:spcBef>
                          <a:spcPts val="0"/>
                        </a:spcBef>
                        <a:spcAft>
                          <a:spcPts val="0"/>
                        </a:spcAft>
                        <a:buNone/>
                      </a:pPr>
                      <a:r>
                        <a:rPr b="1" lang="en" sz="1000">
                          <a:solidFill>
                            <a:schemeClr val="dk2"/>
                          </a:solidFill>
                          <a:latin typeface="Inter"/>
                          <a:ea typeface="Inter"/>
                          <a:cs typeface="Inter"/>
                          <a:sym typeface="Inter"/>
                        </a:rPr>
                        <a:t>gestion du temps</a:t>
                      </a:r>
                      <a:endParaRPr sz="1000">
                        <a:latin typeface="Inter"/>
                        <a:ea typeface="Inter"/>
                        <a:cs typeface="Inter"/>
                        <a:sym typeface="Inter"/>
                      </a:endParaRPr>
                    </a:p>
                  </a:txBody>
                  <a:tcPr marT="63500" marB="63500" marR="63500" marL="63500">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rgbClr val="FFFDF8"/>
                    </a:solidFill>
                  </a:tcPr>
                </a:tc>
                <a:tc>
                  <a:txBody>
                    <a:bodyPr/>
                    <a:lstStyle/>
                    <a:p>
                      <a:pPr indent="0" lvl="0" marL="0" marR="0" rtl="0" algn="l">
                        <a:lnSpc>
                          <a:spcPct val="100000"/>
                        </a:lnSpc>
                        <a:spcBef>
                          <a:spcPts val="0"/>
                        </a:spcBef>
                        <a:spcAft>
                          <a:spcPts val="0"/>
                        </a:spcAft>
                        <a:buNone/>
                      </a:pPr>
                      <a:r>
                        <a:rPr lang="en" sz="800">
                          <a:latin typeface="Inter"/>
                          <a:ea typeface="Inter"/>
                          <a:cs typeface="Inter"/>
                          <a:sym typeface="Inter"/>
                        </a:rPr>
                        <a:t>la capacité d’organiser ses tâches, structurer sa journée de travail, planifier, prioriser </a:t>
                      </a:r>
                      <a:endParaRPr sz="800">
                        <a:latin typeface="Inter"/>
                        <a:ea typeface="Inter"/>
                        <a:cs typeface="Inter"/>
                        <a:sym typeface="Inter"/>
                      </a:endParaRPr>
                    </a:p>
                    <a:p>
                      <a:pPr indent="0" lvl="0" marL="0" marR="0" rtl="0" algn="l">
                        <a:lnSpc>
                          <a:spcPct val="100000"/>
                        </a:lnSpc>
                        <a:spcBef>
                          <a:spcPts val="0"/>
                        </a:spcBef>
                        <a:spcAft>
                          <a:spcPts val="0"/>
                        </a:spcAft>
                        <a:buNone/>
                      </a:pPr>
                      <a:r>
                        <a:t/>
                      </a:r>
                      <a:endParaRPr sz="800">
                        <a:latin typeface="Inter"/>
                        <a:ea typeface="Inter"/>
                        <a:cs typeface="Inter"/>
                        <a:sym typeface="Inter"/>
                      </a:endParaRPr>
                    </a:p>
                  </a:txBody>
                  <a:tcPr marT="63500" marB="63500" marR="63500" marL="63500">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rgbClr val="FFFDF8"/>
                    </a:solidFill>
                  </a:tcPr>
                </a:tc>
              </a:tr>
              <a:tr h="427575">
                <a:tc>
                  <a:txBody>
                    <a:bodyPr/>
                    <a:lstStyle/>
                    <a:p>
                      <a:pPr indent="0" lvl="0" marL="0" rtl="0" algn="l">
                        <a:spcBef>
                          <a:spcPts val="0"/>
                        </a:spcBef>
                        <a:spcAft>
                          <a:spcPts val="0"/>
                        </a:spcAft>
                        <a:buNone/>
                      </a:pPr>
                      <a:r>
                        <a:rPr b="1" lang="en" sz="1000">
                          <a:solidFill>
                            <a:schemeClr val="dk2"/>
                          </a:solidFill>
                          <a:latin typeface="Inter"/>
                          <a:ea typeface="Inter"/>
                          <a:cs typeface="Inter"/>
                          <a:sym typeface="Inter"/>
                        </a:rPr>
                        <a:t>adaptabilité</a:t>
                      </a:r>
                      <a:endParaRPr b="1" sz="1000">
                        <a:latin typeface="Inter"/>
                        <a:ea typeface="Inter"/>
                        <a:cs typeface="Inter"/>
                        <a:sym typeface="Inter"/>
                      </a:endParaRPr>
                    </a:p>
                    <a:p>
                      <a:pPr indent="0" lvl="0" marL="0" rtl="0" algn="l">
                        <a:spcBef>
                          <a:spcPts val="0"/>
                        </a:spcBef>
                        <a:spcAft>
                          <a:spcPts val="0"/>
                        </a:spcAft>
                        <a:buNone/>
                      </a:pPr>
                      <a:r>
                        <a:t/>
                      </a:r>
                      <a:endParaRPr sz="1000">
                        <a:latin typeface="Inter"/>
                        <a:ea typeface="Inter"/>
                        <a:cs typeface="Inter"/>
                        <a:sym typeface="Inter"/>
                      </a:endParaRPr>
                    </a:p>
                  </a:txBody>
                  <a:tcPr marT="63500" marB="63500" marR="63500" marL="63500">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rgbClr val="FFFDF8"/>
                    </a:solidFill>
                  </a:tcPr>
                </a:tc>
                <a:tc>
                  <a:txBody>
                    <a:bodyPr/>
                    <a:lstStyle/>
                    <a:p>
                      <a:pPr indent="0" lvl="0" marL="0" marR="0" rtl="0" algn="l">
                        <a:lnSpc>
                          <a:spcPct val="100000"/>
                        </a:lnSpc>
                        <a:spcBef>
                          <a:spcPts val="0"/>
                        </a:spcBef>
                        <a:spcAft>
                          <a:spcPts val="0"/>
                        </a:spcAft>
                        <a:buNone/>
                      </a:pPr>
                      <a:r>
                        <a:rPr lang="en" sz="800">
                          <a:latin typeface="Inter"/>
                          <a:ea typeface="Inter"/>
                          <a:cs typeface="Inter"/>
                          <a:sym typeface="Inter"/>
                        </a:rPr>
                        <a:t>réagir de manière calme ou raisonné face aux changements et aux nouvelles situations </a:t>
                      </a:r>
                      <a:endParaRPr sz="800">
                        <a:latin typeface="Inter"/>
                        <a:ea typeface="Inter"/>
                        <a:cs typeface="Inter"/>
                        <a:sym typeface="Inter"/>
                      </a:endParaRPr>
                    </a:p>
                    <a:p>
                      <a:pPr indent="0" lvl="0" marL="0" marR="0" rtl="0" algn="l">
                        <a:lnSpc>
                          <a:spcPct val="100000"/>
                        </a:lnSpc>
                        <a:spcBef>
                          <a:spcPts val="0"/>
                        </a:spcBef>
                        <a:spcAft>
                          <a:spcPts val="0"/>
                        </a:spcAft>
                        <a:buNone/>
                      </a:pPr>
                      <a:r>
                        <a:t/>
                      </a:r>
                      <a:endParaRPr sz="800">
                        <a:latin typeface="Inter"/>
                        <a:ea typeface="Inter"/>
                        <a:cs typeface="Inter"/>
                        <a:sym typeface="Inter"/>
                      </a:endParaRPr>
                    </a:p>
                  </a:txBody>
                  <a:tcPr marT="63500" marB="63500" marR="63500" marL="63500">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rgbClr val="FFFDF8"/>
                    </a:solidFill>
                  </a:tcPr>
                </a:tc>
              </a:tr>
              <a:tr h="451875">
                <a:tc>
                  <a:txBody>
                    <a:bodyPr/>
                    <a:lstStyle/>
                    <a:p>
                      <a:pPr indent="0" lvl="0" marL="0" marR="0" rtl="0" algn="l">
                        <a:lnSpc>
                          <a:spcPct val="100000"/>
                        </a:lnSpc>
                        <a:spcBef>
                          <a:spcPts val="0"/>
                        </a:spcBef>
                        <a:spcAft>
                          <a:spcPts val="0"/>
                        </a:spcAft>
                        <a:buNone/>
                      </a:pPr>
                      <a:r>
                        <a:rPr b="1" lang="en" sz="1000">
                          <a:solidFill>
                            <a:schemeClr val="dk2"/>
                          </a:solidFill>
                          <a:latin typeface="Inter"/>
                          <a:ea typeface="Inter"/>
                          <a:cs typeface="Inter"/>
                          <a:sym typeface="Inter"/>
                        </a:rPr>
                        <a:t>gestion de la relation client</a:t>
                      </a:r>
                      <a:r>
                        <a:rPr lang="en" sz="800">
                          <a:latin typeface="Inter"/>
                          <a:ea typeface="Inter"/>
                          <a:cs typeface="Inter"/>
                          <a:sym typeface="Inter"/>
                        </a:rPr>
                        <a:t> </a:t>
                      </a:r>
                      <a:endParaRPr sz="1000">
                        <a:latin typeface="Inter"/>
                        <a:ea typeface="Inter"/>
                        <a:cs typeface="Inter"/>
                        <a:sym typeface="Inter"/>
                      </a:endParaRPr>
                    </a:p>
                  </a:txBody>
                  <a:tcPr marT="63500" marB="63500" marR="63500" marL="63500">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rgbClr val="FFFDF8"/>
                    </a:solidFill>
                  </a:tcPr>
                </a:tc>
                <a:tc>
                  <a:txBody>
                    <a:bodyPr/>
                    <a:lstStyle/>
                    <a:p>
                      <a:pPr indent="0" lvl="0" marL="0" marR="0" rtl="0" algn="l">
                        <a:lnSpc>
                          <a:spcPct val="100000"/>
                        </a:lnSpc>
                        <a:spcBef>
                          <a:spcPts val="0"/>
                        </a:spcBef>
                        <a:spcAft>
                          <a:spcPts val="0"/>
                        </a:spcAft>
                        <a:buNone/>
                      </a:pPr>
                      <a:r>
                        <a:rPr lang="en" sz="800">
                          <a:latin typeface="Inter"/>
                          <a:ea typeface="Inter"/>
                          <a:cs typeface="Inter"/>
                          <a:sym typeface="Inter"/>
                        </a:rPr>
                        <a:t>écouter, identifier, anticiper, gérer un besoin </a:t>
                      </a:r>
                      <a:endParaRPr sz="800">
                        <a:latin typeface="Inter"/>
                        <a:ea typeface="Inter"/>
                        <a:cs typeface="Inter"/>
                        <a:sym typeface="Inter"/>
                      </a:endParaRPr>
                    </a:p>
                  </a:txBody>
                  <a:tcPr marT="63500" marB="63500" marR="63500" marL="63500">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solidFill>
                      <a:srgbClr val="FFFDF8"/>
                    </a:solidFill>
                  </a:tcPr>
                </a:tc>
              </a:tr>
            </a:tbl>
          </a:graphicData>
        </a:graphic>
      </p:graphicFrame>
      <p:sp>
        <p:nvSpPr>
          <p:cNvPr id="863" name="Google Shape;863;p105"/>
          <p:cNvSpPr txBox="1"/>
          <p:nvPr/>
        </p:nvSpPr>
        <p:spPr>
          <a:xfrm>
            <a:off x="337550" y="1274650"/>
            <a:ext cx="7222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Inter Light"/>
                <a:ea typeface="Inter Light"/>
                <a:cs typeface="Inter Light"/>
                <a:sym typeface="Inter Light"/>
              </a:rPr>
              <a:t>Veuillez trouver quelques exemples très recherchés par les employeurs dans le tableau ci-dessous. </a:t>
            </a:r>
            <a:endParaRPr sz="1000">
              <a:solidFill>
                <a:schemeClr val="dk1"/>
              </a:solidFill>
              <a:latin typeface="Inter Light"/>
              <a:ea typeface="Inter Light"/>
              <a:cs typeface="Inter Light"/>
              <a:sym typeface="Inter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106"/>
          <p:cNvSpPr txBox="1"/>
          <p:nvPr>
            <p:ph type="title"/>
          </p:nvPr>
        </p:nvSpPr>
        <p:spPr>
          <a:xfrm>
            <a:off x="427200" y="427200"/>
            <a:ext cx="8213400" cy="591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Exemple 1 : Céline</a:t>
            </a:r>
            <a:endParaRPr/>
          </a:p>
          <a:p>
            <a:pPr indent="0" lvl="0" marL="0" rtl="0" algn="l">
              <a:spcBef>
                <a:spcPts val="0"/>
              </a:spcBef>
              <a:spcAft>
                <a:spcPts val="0"/>
              </a:spcAft>
              <a:buNone/>
            </a:pPr>
            <a:r>
              <a:t/>
            </a:r>
            <a:endParaRPr/>
          </a:p>
        </p:txBody>
      </p:sp>
      <p:sp>
        <p:nvSpPr>
          <p:cNvPr id="869" name="Google Shape;869;p10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graphicFrame>
        <p:nvGraphicFramePr>
          <p:cNvPr id="870" name="Google Shape;870;p106"/>
          <p:cNvGraphicFramePr/>
          <p:nvPr/>
        </p:nvGraphicFramePr>
        <p:xfrm>
          <a:off x="428625" y="1177400"/>
          <a:ext cx="3000000" cy="3000000"/>
        </p:xfrm>
        <a:graphic>
          <a:graphicData uri="http://schemas.openxmlformats.org/drawingml/2006/table">
            <a:tbl>
              <a:tblPr>
                <a:noFill/>
                <a:tableStyleId>{CF6A2D00-CF40-4D9F-BF26-FE134963BC6D}</a:tableStyleId>
              </a:tblPr>
              <a:tblGrid>
                <a:gridCol w="1601450"/>
                <a:gridCol w="1601450"/>
                <a:gridCol w="1601450"/>
                <a:gridCol w="1601450"/>
                <a:gridCol w="1601450"/>
              </a:tblGrid>
              <a:tr h="192550">
                <a:tc>
                  <a:txBody>
                    <a:bodyPr/>
                    <a:lstStyle/>
                    <a:p>
                      <a:pPr indent="0" lvl="0" marL="0" rtl="0" algn="l">
                        <a:lnSpc>
                          <a:spcPct val="115000"/>
                        </a:lnSpc>
                        <a:spcBef>
                          <a:spcPts val="0"/>
                        </a:spcBef>
                        <a:spcAft>
                          <a:spcPts val="0"/>
                        </a:spcAft>
                        <a:buNone/>
                      </a:pPr>
                      <a:r>
                        <a:rPr b="1" lang="en" sz="900">
                          <a:solidFill>
                            <a:srgbClr val="FFFFFF"/>
                          </a:solidFill>
                          <a:latin typeface="Inter"/>
                          <a:ea typeface="Inter"/>
                          <a:cs typeface="Inter"/>
                          <a:sym typeface="Inter"/>
                        </a:rPr>
                        <a:t>Missions</a:t>
                      </a:r>
                      <a:endParaRPr b="1" sz="9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CCCCCC"/>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900">
                          <a:solidFill>
                            <a:srgbClr val="FFFFFF"/>
                          </a:solidFill>
                          <a:latin typeface="Inter"/>
                          <a:ea typeface="Inter"/>
                          <a:cs typeface="Inter"/>
                          <a:sym typeface="Inter"/>
                        </a:rPr>
                        <a:t>Tâches</a:t>
                      </a:r>
                      <a:endParaRPr b="1" sz="9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CCCCCC"/>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900">
                          <a:solidFill>
                            <a:srgbClr val="FFFFFF"/>
                          </a:solidFill>
                          <a:latin typeface="Inter"/>
                          <a:ea typeface="Inter"/>
                          <a:cs typeface="Inter"/>
                          <a:sym typeface="Inter"/>
                        </a:rPr>
                        <a:t>Hard skills </a:t>
                      </a:r>
                      <a:endParaRPr sz="7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CCCCCC"/>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900">
                          <a:solidFill>
                            <a:srgbClr val="FFFFFF"/>
                          </a:solidFill>
                          <a:latin typeface="Inter"/>
                          <a:ea typeface="Inter"/>
                          <a:cs typeface="Inter"/>
                          <a:sym typeface="Inter"/>
                        </a:rPr>
                        <a:t>Soft skills </a:t>
                      </a:r>
                      <a:endParaRPr b="1" sz="9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CCCCCC"/>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900">
                          <a:solidFill>
                            <a:srgbClr val="FFFFFF"/>
                          </a:solidFill>
                          <a:latin typeface="Inter"/>
                          <a:ea typeface="Inter"/>
                          <a:cs typeface="Inter"/>
                          <a:sym typeface="Inter"/>
                        </a:rPr>
                        <a:t>Exemples</a:t>
                      </a:r>
                      <a:endParaRPr b="1" sz="9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CCCCCC"/>
                      </a:solidFill>
                      <a:prstDash val="dot"/>
                      <a:round/>
                      <a:headEnd len="sm" w="sm" type="none"/>
                      <a:tailEnd len="sm" w="sm" type="none"/>
                    </a:lnB>
                    <a:solidFill>
                      <a:srgbClr val="8974ED"/>
                    </a:solidFill>
                  </a:tcPr>
                </a:tc>
              </a:tr>
              <a:tr h="208300">
                <a:tc gridSpan="5">
                  <a:txBody>
                    <a:bodyPr/>
                    <a:lstStyle/>
                    <a:p>
                      <a:pPr indent="0" lvl="0" marL="0" rtl="0" algn="l">
                        <a:lnSpc>
                          <a:spcPct val="115000"/>
                        </a:lnSpc>
                        <a:spcBef>
                          <a:spcPts val="0"/>
                        </a:spcBef>
                        <a:spcAft>
                          <a:spcPts val="0"/>
                        </a:spcAft>
                        <a:buClr>
                          <a:schemeClr val="dk1"/>
                        </a:buClr>
                        <a:buSzPts val="1100"/>
                        <a:buFont typeface="Arial"/>
                        <a:buNone/>
                      </a:pPr>
                      <a:r>
                        <a:rPr b="1" lang="en" sz="800">
                          <a:solidFill>
                            <a:srgbClr val="FFFFFF"/>
                          </a:solidFill>
                          <a:latin typeface="Inter"/>
                          <a:ea typeface="Inter"/>
                          <a:cs typeface="Inter"/>
                          <a:sym typeface="Inter"/>
                        </a:rPr>
                        <a:t> </a:t>
                      </a:r>
                      <a:r>
                        <a:rPr b="1" lang="en" sz="1000">
                          <a:solidFill>
                            <a:schemeClr val="lt1"/>
                          </a:solidFill>
                          <a:latin typeface="Inter"/>
                          <a:ea typeface="Inter"/>
                          <a:cs typeface="Inter"/>
                          <a:sym typeface="Inter"/>
                        </a:rPr>
                        <a:t>Expérience 1 : Employé d'épicerie</a:t>
                      </a:r>
                      <a:endParaRPr b="1" sz="8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CCCCCC"/>
                      </a:solidFill>
                      <a:prstDash val="dot"/>
                      <a:round/>
                      <a:headEnd len="sm" w="sm" type="none"/>
                      <a:tailEnd len="sm" w="sm" type="none"/>
                    </a:lnB>
                    <a:solidFill>
                      <a:srgbClr val="8974ED"/>
                    </a:solidFill>
                  </a:tcPr>
                </a:tc>
                <a:tc hMerge="1"/>
                <a:tc hMerge="1"/>
                <a:tc hMerge="1"/>
                <a:tc hMerge="1"/>
              </a:tr>
              <a:tr h="747250">
                <a:tc>
                  <a:txBody>
                    <a:bodyPr/>
                    <a:lstStyle/>
                    <a:p>
                      <a:pPr indent="0" lvl="0" marL="0" rtl="0" algn="l">
                        <a:lnSpc>
                          <a:spcPct val="115000"/>
                        </a:lnSpc>
                        <a:spcBef>
                          <a:spcPts val="0"/>
                        </a:spcBef>
                        <a:spcAft>
                          <a:spcPts val="0"/>
                        </a:spcAft>
                        <a:buNone/>
                      </a:pPr>
                      <a:r>
                        <a:rPr b="1" lang="en" sz="700">
                          <a:latin typeface="Inter"/>
                          <a:ea typeface="Inter"/>
                          <a:cs typeface="Inter"/>
                          <a:sym typeface="Inter"/>
                        </a:rPr>
                        <a:t>Gestion des stocks et réapprovisionnement des rayons</a:t>
                      </a:r>
                      <a:endParaRPr b="1"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Réceptionner et organiser les livraisons</a:t>
                      </a:r>
                      <a:br>
                        <a:rPr lang="en" sz="700">
                          <a:latin typeface="Inter"/>
                          <a:ea typeface="Inter"/>
                          <a:cs typeface="Inter"/>
                          <a:sym typeface="Inter"/>
                        </a:rPr>
                      </a:b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Réapprovisionner les étagères et les présentoirs</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Connaître les produits alimentaires</a:t>
                      </a:r>
                      <a:br>
                        <a:rPr lang="en" sz="700">
                          <a:latin typeface="Inter"/>
                          <a:ea typeface="Inter"/>
                          <a:cs typeface="Inter"/>
                          <a:sym typeface="Inter"/>
                        </a:rPr>
                      </a:br>
                      <a:br>
                        <a:rPr lang="en" sz="700">
                          <a:latin typeface="Inter"/>
                          <a:ea typeface="Inter"/>
                          <a:cs typeface="Inter"/>
                          <a:sym typeface="Inter"/>
                        </a:rPr>
                      </a:br>
                      <a:r>
                        <a:rPr lang="en" sz="700">
                          <a:latin typeface="Inter"/>
                          <a:ea typeface="Inter"/>
                          <a:cs typeface="Inter"/>
                          <a:sym typeface="Inter"/>
                        </a:rPr>
                        <a:t>Gérer les stocks</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organisation </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rigueur et application des normes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Réorganisation des rayons, augmentant la visibilité des produits et boostant les ventes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r>
              <a:tr h="747250">
                <a:tc>
                  <a:txBody>
                    <a:bodyPr/>
                    <a:lstStyle/>
                    <a:p>
                      <a:pPr indent="0" lvl="0" marL="0" rtl="0" algn="l">
                        <a:lnSpc>
                          <a:spcPct val="115000"/>
                        </a:lnSpc>
                        <a:spcBef>
                          <a:spcPts val="0"/>
                        </a:spcBef>
                        <a:spcAft>
                          <a:spcPts val="0"/>
                        </a:spcAft>
                        <a:buNone/>
                      </a:pPr>
                      <a:r>
                        <a:rPr b="1" lang="en" sz="700">
                          <a:latin typeface="Inter"/>
                          <a:ea typeface="Inter"/>
                          <a:cs typeface="Inter"/>
                          <a:sym typeface="Inter"/>
                        </a:rPr>
                        <a:t>Service à la clientèle et encaissement</a:t>
                      </a:r>
                      <a:endParaRPr b="1"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Aider les clients à trouver les produits et répondre à leurs questions</a:t>
                      </a:r>
                      <a:br>
                        <a:rPr lang="en" sz="700">
                          <a:latin typeface="Inter"/>
                          <a:ea typeface="Inter"/>
                          <a:cs typeface="Inter"/>
                          <a:sym typeface="Inter"/>
                        </a:rPr>
                      </a:b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Utiliser la caisse enregistreuse et traiter les paiements</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Utiliser la caisse enregistreuse</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C</a:t>
                      </a:r>
                      <a:r>
                        <a:rPr lang="en" sz="700">
                          <a:latin typeface="Inter"/>
                          <a:ea typeface="Inter"/>
                          <a:cs typeface="Inter"/>
                          <a:sym typeface="Inter"/>
                        </a:rPr>
                        <a:t>ommunication </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Esprit de service</a:t>
                      </a:r>
                      <a:br>
                        <a:rPr lang="en" sz="700">
                          <a:latin typeface="Inter"/>
                          <a:ea typeface="Inter"/>
                          <a:cs typeface="Inter"/>
                          <a:sym typeface="Inter"/>
                        </a:rPr>
                      </a:b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Gestion du temps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Augmentation de la satisfaction des clients en réduisant les délais d'attente en caisse</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r>
              <a:tr h="188550">
                <a:tc gridSpan="5">
                  <a:txBody>
                    <a:bodyPr/>
                    <a:lstStyle/>
                    <a:p>
                      <a:pPr indent="0" lvl="0" marL="0" rtl="0" algn="l">
                        <a:lnSpc>
                          <a:spcPct val="115000"/>
                        </a:lnSpc>
                        <a:spcBef>
                          <a:spcPts val="0"/>
                        </a:spcBef>
                        <a:spcAft>
                          <a:spcPts val="0"/>
                        </a:spcAft>
                        <a:buNone/>
                      </a:pPr>
                      <a:r>
                        <a:rPr b="1" lang="en" sz="1200">
                          <a:solidFill>
                            <a:schemeClr val="lt1"/>
                          </a:solidFill>
                          <a:latin typeface="Inter"/>
                          <a:ea typeface="Inter"/>
                          <a:cs typeface="Inter"/>
                          <a:sym typeface="Inter"/>
                        </a:rPr>
                        <a:t> </a:t>
                      </a:r>
                      <a:r>
                        <a:rPr b="1" lang="en" sz="1000">
                          <a:solidFill>
                            <a:schemeClr val="lt1"/>
                          </a:solidFill>
                          <a:latin typeface="Inter"/>
                          <a:ea typeface="Inter"/>
                          <a:cs typeface="Inter"/>
                          <a:sym typeface="Inter"/>
                        </a:rPr>
                        <a:t>Expérience 2 : Bénévole à la banque alimentaire</a:t>
                      </a:r>
                      <a:endParaRPr b="1"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CCCCCC"/>
                      </a:solidFill>
                      <a:prstDash val="dot"/>
                      <a:round/>
                      <a:headEnd len="sm" w="sm" type="none"/>
                      <a:tailEnd len="sm" w="sm" type="none"/>
                    </a:lnB>
                    <a:solidFill>
                      <a:schemeClr val="dk2"/>
                    </a:solidFill>
                  </a:tcPr>
                </a:tc>
                <a:tc hMerge="1"/>
                <a:tc hMerge="1"/>
                <a:tc hMerge="1"/>
                <a:tc hMerge="1"/>
              </a:tr>
              <a:tr h="747250">
                <a:tc>
                  <a:txBody>
                    <a:bodyPr/>
                    <a:lstStyle/>
                    <a:p>
                      <a:pPr indent="0" lvl="0" marL="0" marR="0" rtl="0" algn="l">
                        <a:lnSpc>
                          <a:spcPct val="115000"/>
                        </a:lnSpc>
                        <a:spcBef>
                          <a:spcPts val="0"/>
                        </a:spcBef>
                        <a:spcAft>
                          <a:spcPts val="0"/>
                        </a:spcAft>
                        <a:buNone/>
                      </a:pPr>
                      <a:r>
                        <a:rPr b="1" lang="en" sz="700">
                          <a:latin typeface="Inter"/>
                          <a:ea typeface="Inter"/>
                          <a:cs typeface="Inter"/>
                          <a:sym typeface="Inter"/>
                        </a:rPr>
                        <a:t>Collecte et distribution des denrées alimentaires</a:t>
                      </a:r>
                      <a:endParaRPr b="1"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marR="0" rtl="0" algn="l">
                        <a:lnSpc>
                          <a:spcPct val="115000"/>
                        </a:lnSpc>
                        <a:spcBef>
                          <a:spcPts val="0"/>
                        </a:spcBef>
                        <a:spcAft>
                          <a:spcPts val="0"/>
                        </a:spcAft>
                        <a:buNone/>
                      </a:pPr>
                      <a:r>
                        <a:rPr lang="en" sz="700">
                          <a:latin typeface="Inter"/>
                          <a:ea typeface="Inter"/>
                          <a:cs typeface="Inter"/>
                          <a:sym typeface="Inter"/>
                        </a:rPr>
                        <a:t>Trier et organiser les dons alimentaires</a:t>
                      </a:r>
                      <a:endParaRPr sz="700">
                        <a:latin typeface="Inter"/>
                        <a:ea typeface="Inter"/>
                        <a:cs typeface="Inter"/>
                        <a:sym typeface="Inter"/>
                      </a:endParaRPr>
                    </a:p>
                    <a:p>
                      <a:pPr indent="0" lvl="0" marL="0" marR="0" rtl="0" algn="l">
                        <a:lnSpc>
                          <a:spcPct val="115000"/>
                        </a:lnSpc>
                        <a:spcBef>
                          <a:spcPts val="0"/>
                        </a:spcBef>
                        <a:spcAft>
                          <a:spcPts val="0"/>
                        </a:spcAft>
                        <a:buNone/>
                      </a:pPr>
                      <a:r>
                        <a:t/>
                      </a:r>
                      <a:endParaRPr sz="700">
                        <a:latin typeface="Inter"/>
                        <a:ea typeface="Inter"/>
                        <a:cs typeface="Inter"/>
                        <a:sym typeface="Inter"/>
                      </a:endParaRPr>
                    </a:p>
                    <a:p>
                      <a:pPr indent="0" lvl="0" marL="0" marR="0" rtl="0" algn="l">
                        <a:lnSpc>
                          <a:spcPct val="115000"/>
                        </a:lnSpc>
                        <a:spcBef>
                          <a:spcPts val="0"/>
                        </a:spcBef>
                        <a:spcAft>
                          <a:spcPts val="0"/>
                        </a:spcAft>
                        <a:buNone/>
                      </a:pPr>
                      <a:r>
                        <a:rPr lang="en" sz="700">
                          <a:latin typeface="Inter"/>
                          <a:ea typeface="Inter"/>
                          <a:cs typeface="Inter"/>
                          <a:sym typeface="Inter"/>
                        </a:rPr>
                        <a:t>Préparer et distribuer des paniers alimentaires aux familles dans le besoin</a:t>
                      </a:r>
                      <a:endParaRPr sz="700">
                        <a:latin typeface="Inter"/>
                        <a:ea typeface="Inter"/>
                        <a:cs typeface="Inter"/>
                        <a:sym typeface="Inter"/>
                      </a:endParaRPr>
                    </a:p>
                    <a:p>
                      <a:pPr indent="0" lvl="0" marL="0" marR="0" rtl="0" algn="l">
                        <a:lnSpc>
                          <a:spcPct val="115000"/>
                        </a:lnSpc>
                        <a:spcBef>
                          <a:spcPts val="0"/>
                        </a:spcBef>
                        <a:spcAft>
                          <a:spcPts val="0"/>
                        </a:spcAft>
                        <a:buNone/>
                      </a:pPr>
                      <a:r>
                        <a:t/>
                      </a:r>
                      <a:endParaRPr sz="700">
                        <a:latin typeface="Inter"/>
                        <a:ea typeface="Inter"/>
                        <a:cs typeface="Inter"/>
                        <a:sym typeface="Inter"/>
                      </a:endParaRPr>
                    </a:p>
                    <a:p>
                      <a:pPr indent="0" lvl="0" marL="0" marR="0" rtl="0" algn="l">
                        <a:lnSpc>
                          <a:spcPct val="115000"/>
                        </a:lnSpc>
                        <a:spcBef>
                          <a:spcPts val="0"/>
                        </a:spcBef>
                        <a:spcAft>
                          <a:spcPts val="0"/>
                        </a:spcAft>
                        <a:buNone/>
                      </a:pPr>
                      <a:r>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marR="0" rtl="0" algn="l">
                        <a:lnSpc>
                          <a:spcPct val="115000"/>
                        </a:lnSpc>
                        <a:spcBef>
                          <a:spcPts val="0"/>
                        </a:spcBef>
                        <a:spcAft>
                          <a:spcPts val="0"/>
                        </a:spcAft>
                        <a:buNone/>
                      </a:pPr>
                      <a:r>
                        <a:rPr lang="en" sz="700">
                          <a:latin typeface="Inter"/>
                          <a:ea typeface="Inter"/>
                          <a:cs typeface="Inter"/>
                          <a:sym typeface="Inter"/>
                        </a:rPr>
                        <a:t>Gérer la logistique de distribution</a:t>
                      </a:r>
                      <a:br>
                        <a:rPr lang="en" sz="700">
                          <a:latin typeface="Inter"/>
                          <a:ea typeface="Inter"/>
                          <a:cs typeface="Inter"/>
                          <a:sym typeface="Inter"/>
                        </a:rPr>
                      </a:br>
                      <a:endParaRPr sz="700">
                        <a:latin typeface="Inter"/>
                        <a:ea typeface="Inter"/>
                        <a:cs typeface="Inter"/>
                        <a:sym typeface="Inter"/>
                      </a:endParaRPr>
                    </a:p>
                    <a:p>
                      <a:pPr indent="0" lvl="0" marL="0" marR="0" rtl="0" algn="l">
                        <a:lnSpc>
                          <a:spcPct val="115000"/>
                        </a:lnSpc>
                        <a:spcBef>
                          <a:spcPts val="0"/>
                        </a:spcBef>
                        <a:spcAft>
                          <a:spcPts val="0"/>
                        </a:spcAft>
                        <a:buNone/>
                      </a:pPr>
                      <a:r>
                        <a:rPr lang="en" sz="700">
                          <a:latin typeface="Inter"/>
                          <a:ea typeface="Inter"/>
                          <a:cs typeface="Inter"/>
                          <a:sym typeface="Inter"/>
                        </a:rPr>
                        <a:t>Soutenir l’organisation des événements</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marR="0" rtl="0" algn="l">
                        <a:lnSpc>
                          <a:spcPct val="115000"/>
                        </a:lnSpc>
                        <a:spcBef>
                          <a:spcPts val="0"/>
                        </a:spcBef>
                        <a:spcAft>
                          <a:spcPts val="0"/>
                        </a:spcAft>
                        <a:buNone/>
                      </a:pPr>
                      <a:r>
                        <a:rPr lang="en" sz="700">
                          <a:latin typeface="Inter"/>
                          <a:ea typeface="Inter"/>
                          <a:cs typeface="Inter"/>
                          <a:sym typeface="Inter"/>
                        </a:rPr>
                        <a:t>Travailler en équipe</a:t>
                      </a:r>
                      <a:br>
                        <a:rPr lang="en" sz="700">
                          <a:latin typeface="Inter"/>
                          <a:ea typeface="Inter"/>
                          <a:cs typeface="Inter"/>
                          <a:sym typeface="Inter"/>
                        </a:rPr>
                      </a:br>
                      <a:endParaRPr sz="700">
                        <a:latin typeface="Inter"/>
                        <a:ea typeface="Inter"/>
                        <a:cs typeface="Inter"/>
                        <a:sym typeface="Inter"/>
                      </a:endParaRPr>
                    </a:p>
                    <a:p>
                      <a:pPr indent="0" lvl="0" marL="0" marR="0" rtl="0" algn="l">
                        <a:lnSpc>
                          <a:spcPct val="115000"/>
                        </a:lnSpc>
                        <a:spcBef>
                          <a:spcPts val="0"/>
                        </a:spcBef>
                        <a:spcAft>
                          <a:spcPts val="0"/>
                        </a:spcAft>
                        <a:buNone/>
                      </a:pPr>
                      <a:r>
                        <a:rPr lang="en" sz="700">
                          <a:latin typeface="Inter"/>
                          <a:ea typeface="Inter"/>
                          <a:cs typeface="Inter"/>
                          <a:sym typeface="Inter"/>
                        </a:rPr>
                        <a:t>Sensibiliser et communiquer</a:t>
                      </a:r>
                      <a:br>
                        <a:rPr lang="en" sz="700">
                          <a:latin typeface="Inter"/>
                          <a:ea typeface="Inter"/>
                          <a:cs typeface="Inter"/>
                          <a:sym typeface="Inter"/>
                        </a:rPr>
                      </a:br>
                      <a:endParaRPr sz="700">
                        <a:latin typeface="Inter"/>
                        <a:ea typeface="Inter"/>
                        <a:cs typeface="Inter"/>
                        <a:sym typeface="Inter"/>
                      </a:endParaRPr>
                    </a:p>
                    <a:p>
                      <a:pPr indent="0" lvl="0" marL="0" marR="0" rtl="0" algn="l">
                        <a:lnSpc>
                          <a:spcPct val="115000"/>
                        </a:lnSpc>
                        <a:spcBef>
                          <a:spcPts val="0"/>
                        </a:spcBef>
                        <a:spcAft>
                          <a:spcPts val="0"/>
                        </a:spcAft>
                        <a:buNone/>
                      </a:pPr>
                      <a:r>
                        <a:rPr lang="en" sz="700">
                          <a:latin typeface="Inter"/>
                          <a:ea typeface="Inter"/>
                          <a:cs typeface="Inter"/>
                          <a:sym typeface="Inter"/>
                        </a:rPr>
                        <a:t>Faire preuve d'empathie et d'altruisme</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marR="0" rtl="0" algn="l">
                        <a:lnSpc>
                          <a:spcPct val="115000"/>
                        </a:lnSpc>
                        <a:spcBef>
                          <a:spcPts val="0"/>
                        </a:spcBef>
                        <a:spcAft>
                          <a:spcPts val="0"/>
                        </a:spcAft>
                        <a:buNone/>
                      </a:pPr>
                      <a:r>
                        <a:rPr lang="en" sz="700">
                          <a:latin typeface="Inter"/>
                          <a:ea typeface="Inter"/>
                          <a:cs typeface="Inter"/>
                          <a:sym typeface="Inter"/>
                        </a:rPr>
                        <a:t>Participation à un événement de collecte de fonds ayant permis de récolter 500 kg de denrées alimentaires supplémentaires</a:t>
                      </a:r>
                      <a:endParaRPr sz="700">
                        <a:latin typeface="Inter"/>
                        <a:ea typeface="Inter"/>
                        <a:cs typeface="Inter"/>
                        <a:sym typeface="Inter"/>
                      </a:endParaRPr>
                    </a:p>
                    <a:p>
                      <a:pPr indent="0" lvl="0" marL="0" marR="0" rtl="0" algn="l">
                        <a:lnSpc>
                          <a:spcPct val="115000"/>
                        </a:lnSpc>
                        <a:spcBef>
                          <a:spcPts val="0"/>
                        </a:spcBef>
                        <a:spcAft>
                          <a:spcPts val="0"/>
                        </a:spcAft>
                        <a:buNone/>
                      </a:pPr>
                      <a:r>
                        <a:t/>
                      </a:r>
                      <a:endParaRPr sz="700">
                        <a:latin typeface="Inter"/>
                        <a:ea typeface="Inter"/>
                        <a:cs typeface="Inter"/>
                        <a:sym typeface="Inter"/>
                      </a:endParaRPr>
                    </a:p>
                    <a:p>
                      <a:pPr indent="0" lvl="0" marL="0" marR="0" rtl="0" algn="l">
                        <a:lnSpc>
                          <a:spcPct val="115000"/>
                        </a:lnSpc>
                        <a:spcBef>
                          <a:spcPts val="0"/>
                        </a:spcBef>
                        <a:spcAft>
                          <a:spcPts val="0"/>
                        </a:spcAft>
                        <a:buNone/>
                      </a:pPr>
                      <a:r>
                        <a:rPr lang="en" sz="700">
                          <a:latin typeface="Inter"/>
                          <a:ea typeface="Inter"/>
                          <a:cs typeface="Inter"/>
                          <a:sym typeface="Inter"/>
                        </a:rPr>
                        <a:t>Mise en place d'un système de distribution plus efficace</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07"/>
          <p:cNvSpPr txBox="1"/>
          <p:nvPr>
            <p:ph type="title"/>
          </p:nvPr>
        </p:nvSpPr>
        <p:spPr>
          <a:xfrm>
            <a:off x="427200" y="427200"/>
            <a:ext cx="8213400" cy="591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Exemple 1 : Céline</a:t>
            </a:r>
            <a:endParaRPr/>
          </a:p>
          <a:p>
            <a:pPr indent="0" lvl="0" marL="0" rtl="0" algn="l">
              <a:spcBef>
                <a:spcPts val="0"/>
              </a:spcBef>
              <a:spcAft>
                <a:spcPts val="0"/>
              </a:spcAft>
              <a:buNone/>
            </a:pPr>
            <a:r>
              <a:t/>
            </a:r>
            <a:endParaRPr/>
          </a:p>
        </p:txBody>
      </p:sp>
      <p:sp>
        <p:nvSpPr>
          <p:cNvPr id="876" name="Google Shape;876;p10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graphicFrame>
        <p:nvGraphicFramePr>
          <p:cNvPr id="877" name="Google Shape;877;p107"/>
          <p:cNvGraphicFramePr/>
          <p:nvPr/>
        </p:nvGraphicFramePr>
        <p:xfrm>
          <a:off x="427200" y="1319225"/>
          <a:ext cx="3000000" cy="3000000"/>
        </p:xfrm>
        <a:graphic>
          <a:graphicData uri="http://schemas.openxmlformats.org/drawingml/2006/table">
            <a:tbl>
              <a:tblPr>
                <a:noFill/>
                <a:tableStyleId>{CF6A2D00-CF40-4D9F-BF26-FE134963BC6D}</a:tableStyleId>
              </a:tblPr>
              <a:tblGrid>
                <a:gridCol w="1601450"/>
                <a:gridCol w="1601450"/>
                <a:gridCol w="1601450"/>
                <a:gridCol w="1601450"/>
                <a:gridCol w="1601450"/>
              </a:tblGrid>
              <a:tr h="321650">
                <a:tc gridSpan="5">
                  <a:txBody>
                    <a:bodyPr/>
                    <a:lstStyle/>
                    <a:p>
                      <a:pPr indent="0" lvl="0" marL="0" rtl="0" algn="l">
                        <a:lnSpc>
                          <a:spcPct val="115000"/>
                        </a:lnSpc>
                        <a:spcBef>
                          <a:spcPts val="0"/>
                        </a:spcBef>
                        <a:spcAft>
                          <a:spcPts val="0"/>
                        </a:spcAft>
                        <a:buNone/>
                      </a:pPr>
                      <a:r>
                        <a:rPr b="1" lang="en" sz="1000">
                          <a:solidFill>
                            <a:srgbClr val="FFFFFF"/>
                          </a:solidFill>
                          <a:latin typeface="Inter"/>
                          <a:ea typeface="Inter"/>
                          <a:cs typeface="Inter"/>
                          <a:sym typeface="Inter"/>
                        </a:rPr>
                        <a:t> Expérience 3 : Joueuse dans une équipe de basket-ball</a:t>
                      </a:r>
                      <a:endParaRPr b="1" sz="10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FFFFFF"/>
                      </a:solidFill>
                      <a:prstDash val="dot"/>
                      <a:round/>
                      <a:headEnd len="sm" w="sm" type="none"/>
                      <a:tailEnd len="sm" w="sm" type="none"/>
                    </a:lnB>
                    <a:solidFill>
                      <a:srgbClr val="8974ED"/>
                    </a:solidFill>
                  </a:tcPr>
                </a:tc>
                <a:tc hMerge="1"/>
                <a:tc hMerge="1"/>
                <a:tc hMerge="1"/>
                <a:tc hMerge="1"/>
              </a:tr>
              <a:tr h="240325">
                <a:tc>
                  <a:txBody>
                    <a:bodyPr/>
                    <a:lstStyle/>
                    <a:p>
                      <a:pPr indent="0" lvl="0" marL="0" rtl="0" algn="l">
                        <a:lnSpc>
                          <a:spcPct val="115000"/>
                        </a:lnSpc>
                        <a:spcBef>
                          <a:spcPts val="0"/>
                        </a:spcBef>
                        <a:spcAft>
                          <a:spcPts val="0"/>
                        </a:spcAft>
                        <a:buNone/>
                      </a:pPr>
                      <a:r>
                        <a:rPr b="1" lang="en" sz="800">
                          <a:solidFill>
                            <a:srgbClr val="FFFFFF"/>
                          </a:solidFill>
                          <a:latin typeface="Inter"/>
                          <a:ea typeface="Inter"/>
                          <a:cs typeface="Inter"/>
                          <a:sym typeface="Inter"/>
                        </a:rPr>
                        <a:t>Missions</a:t>
                      </a:r>
                      <a:endParaRPr b="1" sz="8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CCCCCC"/>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800">
                          <a:solidFill>
                            <a:srgbClr val="FFFFFF"/>
                          </a:solidFill>
                          <a:latin typeface="Inter"/>
                          <a:ea typeface="Inter"/>
                          <a:cs typeface="Inter"/>
                          <a:sym typeface="Inter"/>
                        </a:rPr>
                        <a:t>Tâches</a:t>
                      </a:r>
                      <a:endParaRPr b="1" sz="8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CCCCCC"/>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800">
                          <a:solidFill>
                            <a:srgbClr val="FFFFFF"/>
                          </a:solidFill>
                          <a:latin typeface="Inter"/>
                          <a:ea typeface="Inter"/>
                          <a:cs typeface="Inter"/>
                          <a:sym typeface="Inter"/>
                        </a:rPr>
                        <a:t>Hard skills </a:t>
                      </a:r>
                      <a:endParaRPr sz="6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CCCCCC"/>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800">
                          <a:solidFill>
                            <a:srgbClr val="FFFFFF"/>
                          </a:solidFill>
                          <a:latin typeface="Inter"/>
                          <a:ea typeface="Inter"/>
                          <a:cs typeface="Inter"/>
                          <a:sym typeface="Inter"/>
                        </a:rPr>
                        <a:t>Soft skills </a:t>
                      </a:r>
                      <a:endParaRPr b="1" sz="8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CCCCCC"/>
                      </a:solidFill>
                      <a:prstDash val="dot"/>
                      <a:round/>
                      <a:headEnd len="sm" w="sm" type="none"/>
                      <a:tailEnd len="sm" w="sm" type="none"/>
                    </a:lnB>
                    <a:solidFill>
                      <a:srgbClr val="8974ED"/>
                    </a:solidFill>
                  </a:tcPr>
                </a:tc>
                <a:tc>
                  <a:txBody>
                    <a:bodyPr/>
                    <a:lstStyle/>
                    <a:p>
                      <a:pPr indent="0" lvl="0" marL="0" rtl="0" algn="l">
                        <a:spcBef>
                          <a:spcPts val="0"/>
                        </a:spcBef>
                        <a:spcAft>
                          <a:spcPts val="0"/>
                        </a:spcAft>
                        <a:buNone/>
                      </a:pPr>
                      <a:r>
                        <a:rPr b="1" lang="en" sz="800">
                          <a:solidFill>
                            <a:srgbClr val="FFFFFF"/>
                          </a:solidFill>
                          <a:latin typeface="Inter"/>
                          <a:ea typeface="Inter"/>
                          <a:cs typeface="Inter"/>
                          <a:sym typeface="Inter"/>
                        </a:rPr>
                        <a:t>Exemples</a:t>
                      </a:r>
                      <a:endParaRPr b="1" sz="800">
                        <a:solidFill>
                          <a:srgbClr val="FFFFFF"/>
                        </a:solidFill>
                        <a:latin typeface="Inter"/>
                        <a:ea typeface="Inter"/>
                        <a:cs typeface="Inter"/>
                        <a:sym typeface="Inter"/>
                      </a:endParaRPr>
                    </a:p>
                  </a:txBody>
                  <a:tcPr marT="25400" marB="25400" marR="25400" marL="25400" anchor="ctr">
                    <a:lnL cap="flat" cmpd="sng" w="6350">
                      <a:solidFill>
                        <a:srgbClr val="FFFFFF"/>
                      </a:solidFill>
                      <a:prstDash val="dot"/>
                      <a:round/>
                      <a:headEnd len="sm" w="sm" type="none"/>
                      <a:tailEnd len="sm" w="sm" type="none"/>
                    </a:lnL>
                    <a:lnR cap="flat" cmpd="sng" w="6350">
                      <a:solidFill>
                        <a:srgbClr val="FFFFFF"/>
                      </a:solidFill>
                      <a:prstDash val="dot"/>
                      <a:round/>
                      <a:headEnd len="sm" w="sm" type="none"/>
                      <a:tailEnd len="sm" w="sm" type="none"/>
                    </a:lnR>
                    <a:lnT cap="flat" cmpd="sng" w="6350">
                      <a:solidFill>
                        <a:srgbClr val="FFFFFF"/>
                      </a:solidFill>
                      <a:prstDash val="dot"/>
                      <a:round/>
                      <a:headEnd len="sm" w="sm" type="none"/>
                      <a:tailEnd len="sm" w="sm" type="none"/>
                    </a:lnT>
                    <a:lnB cap="flat" cmpd="sng" w="6350">
                      <a:solidFill>
                        <a:srgbClr val="CCCCCC"/>
                      </a:solidFill>
                      <a:prstDash val="dot"/>
                      <a:round/>
                      <a:headEnd len="sm" w="sm" type="none"/>
                      <a:tailEnd len="sm" w="sm" type="none"/>
                    </a:lnB>
                    <a:solidFill>
                      <a:srgbClr val="8974ED"/>
                    </a:solidFill>
                  </a:tcPr>
                </a:tc>
              </a:tr>
              <a:tr h="747250">
                <a:tc>
                  <a:txBody>
                    <a:bodyPr/>
                    <a:lstStyle/>
                    <a:p>
                      <a:pPr indent="0" lvl="0" marL="0" rtl="0" algn="l">
                        <a:lnSpc>
                          <a:spcPct val="115000"/>
                        </a:lnSpc>
                        <a:spcBef>
                          <a:spcPts val="0"/>
                        </a:spcBef>
                        <a:spcAft>
                          <a:spcPts val="0"/>
                        </a:spcAft>
                        <a:buNone/>
                      </a:pPr>
                      <a:r>
                        <a:rPr b="1" lang="en" sz="700">
                          <a:latin typeface="Inter"/>
                          <a:ea typeface="Inter"/>
                          <a:cs typeface="Inter"/>
                          <a:sym typeface="Inter"/>
                        </a:rPr>
                        <a:t>Participation aux entraînements et aux matchs</a:t>
                      </a:r>
                      <a:endParaRPr b="1"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S'entraîner régulièrement pour améliorer ses compétences</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Jouer des matchs de compétition</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 </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S'entraîner physiquement</a:t>
                      </a:r>
                      <a:endParaRPr sz="700">
                        <a:latin typeface="Inter"/>
                        <a:ea typeface="Inter"/>
                        <a:cs typeface="Inter"/>
                        <a:sym typeface="Inter"/>
                      </a:endParaRPr>
                    </a:p>
                    <a:p>
                      <a:pPr indent="0" lvl="0" marL="0" rtl="0" algn="l">
                        <a:lnSpc>
                          <a:spcPct val="115000"/>
                        </a:lnSpc>
                        <a:spcBef>
                          <a:spcPts val="0"/>
                        </a:spcBef>
                        <a:spcAft>
                          <a:spcPts val="0"/>
                        </a:spcAft>
                        <a:buNone/>
                      </a:pPr>
                      <a:r>
                        <a:t/>
                      </a: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Jouer au basket-ball</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Travailler en équipe</a:t>
                      </a:r>
                      <a:br>
                        <a:rPr lang="en" sz="700">
                          <a:latin typeface="Inter"/>
                          <a:ea typeface="Inter"/>
                          <a:cs typeface="Inter"/>
                          <a:sym typeface="Inter"/>
                        </a:rPr>
                      </a:b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Communiquer efficacement</a:t>
                      </a:r>
                      <a:br>
                        <a:rPr lang="en" sz="700">
                          <a:latin typeface="Inter"/>
                          <a:ea typeface="Inter"/>
                          <a:cs typeface="Inter"/>
                          <a:sym typeface="Inter"/>
                        </a:rPr>
                      </a:br>
                      <a:endParaRPr sz="700">
                        <a:latin typeface="Inter"/>
                        <a:ea typeface="Inter"/>
                        <a:cs typeface="Inter"/>
                        <a:sym typeface="Inter"/>
                      </a:endParaRPr>
                    </a:p>
                    <a:p>
                      <a:pPr indent="0" lvl="0" marL="0" rtl="0" algn="l">
                        <a:lnSpc>
                          <a:spcPct val="115000"/>
                        </a:lnSpc>
                        <a:spcBef>
                          <a:spcPts val="0"/>
                        </a:spcBef>
                        <a:spcAft>
                          <a:spcPts val="0"/>
                        </a:spcAft>
                        <a:buNone/>
                      </a:pPr>
                      <a:r>
                        <a:rPr lang="en" sz="700">
                          <a:latin typeface="Inter"/>
                          <a:ea typeface="Inter"/>
                          <a:cs typeface="Inter"/>
                          <a:sym typeface="Inter"/>
                        </a:rPr>
                        <a:t>Faire preuve de discipline et de persévérance</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Amélioration de mes performances personnelles et de celles de l'équipe, contribuant à la victoire dans plusieurs matchs importants</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r>
              <a:tr h="747250">
                <a:tc>
                  <a:txBody>
                    <a:bodyPr/>
                    <a:lstStyle/>
                    <a:p>
                      <a:pPr indent="0" lvl="0" marL="0" rtl="0" algn="l">
                        <a:lnSpc>
                          <a:spcPct val="115000"/>
                        </a:lnSpc>
                        <a:spcBef>
                          <a:spcPts val="0"/>
                        </a:spcBef>
                        <a:spcAft>
                          <a:spcPts val="0"/>
                        </a:spcAft>
                        <a:buNone/>
                      </a:pPr>
                      <a:r>
                        <a:rPr b="1" lang="en" sz="700">
                          <a:latin typeface="Inter"/>
                          <a:ea typeface="Inter"/>
                          <a:cs typeface="Inter"/>
                          <a:sym typeface="Inter"/>
                        </a:rPr>
                        <a:t>Collaboration avec l'équipe pour développer des stratégies de jeu</a:t>
                      </a:r>
                      <a:endParaRPr b="1"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1200"/>
                        </a:spcBef>
                        <a:spcAft>
                          <a:spcPts val="1200"/>
                        </a:spcAft>
                        <a:buNone/>
                      </a:pPr>
                      <a:r>
                        <a:rPr lang="en" sz="700">
                          <a:latin typeface="Inter"/>
                          <a:ea typeface="Inter"/>
                          <a:cs typeface="Inter"/>
                          <a:sym typeface="Inter"/>
                        </a:rPr>
                        <a:t>Participer aux réunions d'équipe pour discuter des stratégies et des performances</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Analyser les stratégies de jeu</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capacité d’analyse</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lang="en" sz="700">
                          <a:latin typeface="Inter"/>
                          <a:ea typeface="Inter"/>
                          <a:cs typeface="Inter"/>
                          <a:sym typeface="Inter"/>
                        </a:rPr>
                        <a:t>Développement d'une stratégie de jeu en collaboration avec l'équipe, aboutissant à une meilleure cohésion et performance </a:t>
                      </a:r>
                      <a:r>
                        <a:rPr lang="en" sz="700">
                          <a:latin typeface="Inter"/>
                          <a:ea typeface="Inter"/>
                          <a:cs typeface="Inter"/>
                          <a:sym typeface="Inter"/>
                        </a:rPr>
                        <a:t>globale.</a:t>
                      </a:r>
                      <a:endParaRPr sz="7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chemeClr val="lt1"/>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Template OC">
  <a:themeElements>
    <a:clrScheme name="Simple Light">
      <a:dk1>
        <a:srgbClr val="000000"/>
      </a:dk1>
      <a:lt1>
        <a:srgbClr val="FFFFFF"/>
      </a:lt1>
      <a:dk2>
        <a:srgbClr val="8A76E8"/>
      </a:dk2>
      <a:lt2>
        <a:srgbClr val="271A38"/>
      </a:lt2>
      <a:accent1>
        <a:srgbClr val="FF7B6D"/>
      </a:accent1>
      <a:accent2>
        <a:srgbClr val="EDB3B2"/>
      </a:accent2>
      <a:accent3>
        <a:srgbClr val="F9AB2D"/>
      </a:accent3>
      <a:accent4>
        <a:srgbClr val="F2E93F"/>
      </a:accent4>
      <a:accent5>
        <a:srgbClr val="5A9460"/>
      </a:accent5>
      <a:accent6>
        <a:srgbClr val="9CC7F2"/>
      </a:accent6>
      <a:hlink>
        <a:srgbClr val="8A76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plate OC">
  <a:themeElements>
    <a:clrScheme name="Simple Light">
      <a:dk1>
        <a:srgbClr val="000000"/>
      </a:dk1>
      <a:lt1>
        <a:srgbClr val="FFFFFF"/>
      </a:lt1>
      <a:dk2>
        <a:srgbClr val="8A76E8"/>
      </a:dk2>
      <a:lt2>
        <a:srgbClr val="271A38"/>
      </a:lt2>
      <a:accent1>
        <a:srgbClr val="FF7B6D"/>
      </a:accent1>
      <a:accent2>
        <a:srgbClr val="EDB3B2"/>
      </a:accent2>
      <a:accent3>
        <a:srgbClr val="F9AB2D"/>
      </a:accent3>
      <a:accent4>
        <a:srgbClr val="F2E93F"/>
      </a:accent4>
      <a:accent5>
        <a:srgbClr val="5A9460"/>
      </a:accent5>
      <a:accent6>
        <a:srgbClr val="9CC7F2"/>
      </a:accent6>
      <a:hlink>
        <a:srgbClr val="8A76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