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gIb3zHJD3BzEgazmJHXqbn3tqI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04F1E3B-152C-4CBB-84BB-906F5EEE3E64}">
  <a:tblStyle styleId="{704F1E3B-152C-4CBB-84BB-906F5EEE3E6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601578" y="589549"/>
            <a:ext cx="4271211" cy="757989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PRE-PURCHASE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4698334" y="589549"/>
            <a:ext cx="2201778" cy="757989"/>
          </a:xfrm>
          <a:prstGeom prst="chevron">
            <a:avLst>
              <a:gd fmla="val 50000" name="adj"/>
            </a:avLst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PURCHASE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6737684" y="589549"/>
            <a:ext cx="4848727" cy="757989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A6B6DE"/>
              </a:gs>
              <a:gs pos="50000">
                <a:srgbClr val="98AAD9"/>
              </a:gs>
              <a:gs pos="100000">
                <a:srgbClr val="859CD7"/>
              </a:gs>
            </a:gsLst>
            <a:lin ang="5400000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POST-PURCHASE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601578" y="1696452"/>
            <a:ext cx="1483495" cy="770022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Need to purchase</a:t>
            </a:r>
            <a:endParaRPr/>
          </a:p>
        </p:txBody>
      </p:sp>
      <p:sp>
        <p:nvSpPr>
          <p:cNvPr id="88" name="Google Shape;88;p1"/>
          <p:cNvSpPr/>
          <p:nvPr/>
        </p:nvSpPr>
        <p:spPr>
          <a:xfrm>
            <a:off x="1835569" y="1708483"/>
            <a:ext cx="1748320" cy="770022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3314953" y="1696452"/>
            <a:ext cx="1748320" cy="770022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Selection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4802107" y="1708483"/>
            <a:ext cx="1906912" cy="770022"/>
          </a:xfrm>
          <a:prstGeom prst="chevron">
            <a:avLst>
              <a:gd fmla="val 50000" name="adj"/>
            </a:avLst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Purchase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6475249" y="1696452"/>
            <a:ext cx="1748320" cy="770022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7976941" y="1696452"/>
            <a:ext cx="1748320" cy="770022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After-sales s</a:t>
            </a:r>
            <a:r>
              <a:rPr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ervice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9478633" y="1696452"/>
            <a:ext cx="1833309" cy="770022"/>
          </a:xfrm>
          <a:prstGeom prst="chevron">
            <a:avLst>
              <a:gd fmla="val 50000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Loyalty</a:t>
            </a:r>
            <a:endParaRPr/>
          </a:p>
        </p:txBody>
      </p:sp>
      <p:graphicFrame>
        <p:nvGraphicFramePr>
          <p:cNvPr id="94" name="Google Shape;94;p1"/>
          <p:cNvGraphicFramePr/>
          <p:nvPr/>
        </p:nvGraphicFramePr>
        <p:xfrm>
          <a:off x="601578" y="30535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14300"/>
                <a:gridCol w="1541725"/>
                <a:gridCol w="1509825"/>
                <a:gridCol w="1541725"/>
                <a:gridCol w="1520450"/>
                <a:gridCol w="1531100"/>
                <a:gridCol w="1520450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95" name="Google Shape;95;p1"/>
          <p:cNvGraphicFramePr/>
          <p:nvPr/>
        </p:nvGraphicFramePr>
        <p:xfrm>
          <a:off x="601578" y="42085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25375"/>
                <a:gridCol w="1525375"/>
                <a:gridCol w="1525375"/>
                <a:gridCol w="1525375"/>
                <a:gridCol w="1525375"/>
                <a:gridCol w="1525375"/>
                <a:gridCol w="1525375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96" name="Google Shape;96;p1"/>
          <p:cNvGraphicFramePr/>
          <p:nvPr/>
        </p:nvGraphicFramePr>
        <p:xfrm>
          <a:off x="601577" y="53636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25375"/>
                <a:gridCol w="1525375"/>
                <a:gridCol w="1525375"/>
                <a:gridCol w="1525375"/>
                <a:gridCol w="1525375"/>
                <a:gridCol w="1525375"/>
                <a:gridCol w="1525375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(Touchpoint)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97" name="Google Shape;97;p1"/>
          <p:cNvGraphicFramePr/>
          <p:nvPr/>
        </p:nvGraphicFramePr>
        <p:xfrm>
          <a:off x="112849" y="305164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446700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00" u="none" cap="none" strike="noStrike"/>
                        <a:t>(name of channel)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Google Shape;98;p1"/>
          <p:cNvGraphicFramePr/>
          <p:nvPr/>
        </p:nvGraphicFramePr>
        <p:xfrm>
          <a:off x="115337" y="42171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446700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00" u="none" cap="none" strike="noStrike"/>
                        <a:t>(name of </a:t>
                      </a:r>
                      <a:r>
                        <a:rPr b="0" lang="en-US" sz="10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channel)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Google Shape;99;p1"/>
          <p:cNvGraphicFramePr/>
          <p:nvPr/>
        </p:nvGraphicFramePr>
        <p:xfrm>
          <a:off x="107452" y="53714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446700"/>
              </a:tblGrid>
              <a:tr h="1135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00" u="none" cap="none" strike="noStrike"/>
                        <a:t>(name of </a:t>
                      </a:r>
                      <a:r>
                        <a:rPr b="0" lang="en-US" sz="10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channel)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Google Shape;100;p1"/>
          <p:cNvGraphicFramePr/>
          <p:nvPr/>
        </p:nvGraphicFramePr>
        <p:xfrm>
          <a:off x="601576" y="37919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25375"/>
                <a:gridCol w="1525375"/>
                <a:gridCol w="1525375"/>
                <a:gridCol w="1525375"/>
                <a:gridCol w="1525375"/>
                <a:gridCol w="1525375"/>
                <a:gridCol w="1525375"/>
              </a:tblGrid>
              <a:tr h="290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01" name="Google Shape;101;p1"/>
          <p:cNvSpPr/>
          <p:nvPr/>
        </p:nvSpPr>
        <p:spPr>
          <a:xfrm>
            <a:off x="782919" y="385501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993544" y="385501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1190825" y="385500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1401450" y="385500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1614852" y="385431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2300881" y="385431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2511506" y="385431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708787" y="385431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2919412" y="385431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3132814" y="385362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3899118" y="385361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4109743" y="385361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4307024" y="385361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4517649" y="385361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4731051" y="385292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5421200" y="384097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5631825" y="384097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5829106" y="384096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6039731" y="384096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6253133" y="384027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6931654" y="384027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7142279" y="384027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7339560" y="384027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7550185" y="384027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7763587" y="383958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8443257" y="383957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"/>
          <p:cNvSpPr/>
          <p:nvPr/>
        </p:nvSpPr>
        <p:spPr>
          <a:xfrm>
            <a:off x="8653882" y="383957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8851163" y="383957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9061788" y="383957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9275190" y="383888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10044066" y="383273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"/>
          <p:cNvSpPr/>
          <p:nvPr/>
        </p:nvSpPr>
        <p:spPr>
          <a:xfrm>
            <a:off x="10254691" y="383272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10451972" y="383272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10662597" y="383272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10875999" y="383203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6" name="Google Shape;136;p1"/>
          <p:cNvGraphicFramePr/>
          <p:nvPr/>
        </p:nvGraphicFramePr>
        <p:xfrm>
          <a:off x="605114" y="49757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25375"/>
                <a:gridCol w="1525375"/>
                <a:gridCol w="1525375"/>
                <a:gridCol w="1525375"/>
                <a:gridCol w="1525375"/>
                <a:gridCol w="1525375"/>
                <a:gridCol w="1525375"/>
              </a:tblGrid>
              <a:tr h="290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37" name="Google Shape;137;p1"/>
          <p:cNvSpPr/>
          <p:nvPr/>
        </p:nvSpPr>
        <p:spPr>
          <a:xfrm>
            <a:off x="786457" y="503881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997082" y="503881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1194363" y="503881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1404988" y="503880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1618390" y="503811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2304419" y="503811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2515044" y="503811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2712325" y="503811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"/>
          <p:cNvSpPr/>
          <p:nvPr/>
        </p:nvSpPr>
        <p:spPr>
          <a:xfrm>
            <a:off x="2922950" y="503811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3136352" y="503742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"/>
          <p:cNvSpPr/>
          <p:nvPr/>
        </p:nvSpPr>
        <p:spPr>
          <a:xfrm>
            <a:off x="3902656" y="503742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/>
          <p:nvPr/>
        </p:nvSpPr>
        <p:spPr>
          <a:xfrm>
            <a:off x="4113281" y="503741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"/>
          <p:cNvSpPr/>
          <p:nvPr/>
        </p:nvSpPr>
        <p:spPr>
          <a:xfrm>
            <a:off x="4310562" y="503741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"/>
          <p:cNvSpPr/>
          <p:nvPr/>
        </p:nvSpPr>
        <p:spPr>
          <a:xfrm>
            <a:off x="4521187" y="503741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"/>
          <p:cNvSpPr/>
          <p:nvPr/>
        </p:nvSpPr>
        <p:spPr>
          <a:xfrm>
            <a:off x="4734589" y="503672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"/>
          <p:cNvSpPr/>
          <p:nvPr/>
        </p:nvSpPr>
        <p:spPr>
          <a:xfrm>
            <a:off x="5424738" y="502477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5635363" y="502477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"/>
          <p:cNvSpPr/>
          <p:nvPr/>
        </p:nvSpPr>
        <p:spPr>
          <a:xfrm>
            <a:off x="5832644" y="502477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"/>
          <p:cNvSpPr/>
          <p:nvPr/>
        </p:nvSpPr>
        <p:spPr>
          <a:xfrm>
            <a:off x="6043269" y="502476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"/>
          <p:cNvSpPr/>
          <p:nvPr/>
        </p:nvSpPr>
        <p:spPr>
          <a:xfrm>
            <a:off x="6256671" y="502407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"/>
          <p:cNvSpPr/>
          <p:nvPr/>
        </p:nvSpPr>
        <p:spPr>
          <a:xfrm>
            <a:off x="6935192" y="502407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7145817" y="502407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7343098" y="502407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"/>
          <p:cNvSpPr/>
          <p:nvPr/>
        </p:nvSpPr>
        <p:spPr>
          <a:xfrm>
            <a:off x="7553723" y="502407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"/>
          <p:cNvSpPr/>
          <p:nvPr/>
        </p:nvSpPr>
        <p:spPr>
          <a:xfrm>
            <a:off x="7767125" y="502338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"/>
          <p:cNvSpPr/>
          <p:nvPr/>
        </p:nvSpPr>
        <p:spPr>
          <a:xfrm>
            <a:off x="8446795" y="502338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"/>
          <p:cNvSpPr/>
          <p:nvPr/>
        </p:nvSpPr>
        <p:spPr>
          <a:xfrm>
            <a:off x="8657420" y="502337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8854701" y="502337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"/>
          <p:cNvSpPr/>
          <p:nvPr/>
        </p:nvSpPr>
        <p:spPr>
          <a:xfrm>
            <a:off x="9065326" y="502337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9278728" y="502268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10047604" y="501653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10258229" y="501653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10455510" y="501652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10666135" y="501652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10879537" y="501583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p1"/>
          <p:cNvGraphicFramePr/>
          <p:nvPr/>
        </p:nvGraphicFramePr>
        <p:xfrm>
          <a:off x="608652" y="61063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{704F1E3B-152C-4CBB-84BB-906F5EEE3E64}</a:tableStyleId>
              </a:tblPr>
              <a:tblGrid>
                <a:gridCol w="1525375"/>
                <a:gridCol w="1525375"/>
                <a:gridCol w="1525375"/>
                <a:gridCol w="1525375"/>
                <a:gridCol w="1525375"/>
                <a:gridCol w="1525375"/>
                <a:gridCol w="1525375"/>
              </a:tblGrid>
              <a:tr h="290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73" name="Google Shape;173;p1"/>
          <p:cNvSpPr/>
          <p:nvPr/>
        </p:nvSpPr>
        <p:spPr>
          <a:xfrm>
            <a:off x="789995" y="616944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1000620" y="616944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"/>
          <p:cNvSpPr/>
          <p:nvPr/>
        </p:nvSpPr>
        <p:spPr>
          <a:xfrm>
            <a:off x="1197901" y="616944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"/>
          <p:cNvSpPr/>
          <p:nvPr/>
        </p:nvSpPr>
        <p:spPr>
          <a:xfrm>
            <a:off x="1408526" y="616944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"/>
          <p:cNvSpPr/>
          <p:nvPr/>
        </p:nvSpPr>
        <p:spPr>
          <a:xfrm>
            <a:off x="1621928" y="616875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"/>
          <p:cNvSpPr/>
          <p:nvPr/>
        </p:nvSpPr>
        <p:spPr>
          <a:xfrm>
            <a:off x="2307957" y="616875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"/>
          <p:cNvSpPr/>
          <p:nvPr/>
        </p:nvSpPr>
        <p:spPr>
          <a:xfrm>
            <a:off x="2518582" y="616875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"/>
          <p:cNvSpPr/>
          <p:nvPr/>
        </p:nvSpPr>
        <p:spPr>
          <a:xfrm>
            <a:off x="2715863" y="616875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"/>
          <p:cNvSpPr/>
          <p:nvPr/>
        </p:nvSpPr>
        <p:spPr>
          <a:xfrm>
            <a:off x="2926488" y="616874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3139890" y="616805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"/>
          <p:cNvSpPr/>
          <p:nvPr/>
        </p:nvSpPr>
        <p:spPr>
          <a:xfrm>
            <a:off x="3906194" y="616805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"/>
          <p:cNvSpPr/>
          <p:nvPr/>
        </p:nvSpPr>
        <p:spPr>
          <a:xfrm>
            <a:off x="4116819" y="616805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"/>
          <p:cNvSpPr/>
          <p:nvPr/>
        </p:nvSpPr>
        <p:spPr>
          <a:xfrm>
            <a:off x="4314100" y="616805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"/>
          <p:cNvSpPr/>
          <p:nvPr/>
        </p:nvSpPr>
        <p:spPr>
          <a:xfrm>
            <a:off x="4524725" y="616805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"/>
          <p:cNvSpPr/>
          <p:nvPr/>
        </p:nvSpPr>
        <p:spPr>
          <a:xfrm>
            <a:off x="4738127" y="616736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"/>
          <p:cNvSpPr/>
          <p:nvPr/>
        </p:nvSpPr>
        <p:spPr>
          <a:xfrm>
            <a:off x="5428276" y="6155408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"/>
          <p:cNvSpPr/>
          <p:nvPr/>
        </p:nvSpPr>
        <p:spPr>
          <a:xfrm>
            <a:off x="5638901" y="615540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"/>
          <p:cNvSpPr/>
          <p:nvPr/>
        </p:nvSpPr>
        <p:spPr>
          <a:xfrm>
            <a:off x="5836182" y="615540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"/>
          <p:cNvSpPr/>
          <p:nvPr/>
        </p:nvSpPr>
        <p:spPr>
          <a:xfrm>
            <a:off x="6046807" y="615540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"/>
          <p:cNvSpPr/>
          <p:nvPr/>
        </p:nvSpPr>
        <p:spPr>
          <a:xfrm>
            <a:off x="6260209" y="615471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"/>
          <p:cNvSpPr/>
          <p:nvPr/>
        </p:nvSpPr>
        <p:spPr>
          <a:xfrm>
            <a:off x="6938730" y="615471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"/>
          <p:cNvSpPr/>
          <p:nvPr/>
        </p:nvSpPr>
        <p:spPr>
          <a:xfrm>
            <a:off x="7149355" y="615471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"/>
          <p:cNvSpPr/>
          <p:nvPr/>
        </p:nvSpPr>
        <p:spPr>
          <a:xfrm>
            <a:off x="7346636" y="6154710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"/>
          <p:cNvSpPr/>
          <p:nvPr/>
        </p:nvSpPr>
        <p:spPr>
          <a:xfrm>
            <a:off x="7557261" y="6154709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"/>
          <p:cNvSpPr/>
          <p:nvPr/>
        </p:nvSpPr>
        <p:spPr>
          <a:xfrm>
            <a:off x="7770663" y="615401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"/>
          <p:cNvSpPr/>
          <p:nvPr/>
        </p:nvSpPr>
        <p:spPr>
          <a:xfrm>
            <a:off x="8450333" y="615401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"/>
          <p:cNvSpPr/>
          <p:nvPr/>
        </p:nvSpPr>
        <p:spPr>
          <a:xfrm>
            <a:off x="8660958" y="615401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"/>
          <p:cNvSpPr/>
          <p:nvPr/>
        </p:nvSpPr>
        <p:spPr>
          <a:xfrm>
            <a:off x="8858239" y="615401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"/>
          <p:cNvSpPr/>
          <p:nvPr/>
        </p:nvSpPr>
        <p:spPr>
          <a:xfrm>
            <a:off x="9068864" y="6154013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"/>
          <p:cNvSpPr/>
          <p:nvPr/>
        </p:nvSpPr>
        <p:spPr>
          <a:xfrm>
            <a:off x="9282266" y="6153321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"/>
          <p:cNvSpPr/>
          <p:nvPr/>
        </p:nvSpPr>
        <p:spPr>
          <a:xfrm>
            <a:off x="10051142" y="6147167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"/>
          <p:cNvSpPr/>
          <p:nvPr/>
        </p:nvSpPr>
        <p:spPr>
          <a:xfrm>
            <a:off x="10261767" y="6147166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"/>
          <p:cNvSpPr/>
          <p:nvPr/>
        </p:nvSpPr>
        <p:spPr>
          <a:xfrm>
            <a:off x="10459048" y="6147165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"/>
          <p:cNvSpPr/>
          <p:nvPr/>
        </p:nvSpPr>
        <p:spPr>
          <a:xfrm>
            <a:off x="10669673" y="6147164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"/>
          <p:cNvSpPr/>
          <p:nvPr/>
        </p:nvSpPr>
        <p:spPr>
          <a:xfrm>
            <a:off x="10883075" y="6146472"/>
            <a:ext cx="220717" cy="220717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2021-11-18T13:49:34Z</dcterms:created>
  <dc:creator>Florence JONCHERE</dc:creator>
</cp:coreProperties>
</file>