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M9JZCjxipw3UG95XwtMk8nYn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avenPro-bold.fntdata"/><Relationship Id="rId23" Type="http://schemas.openxmlformats.org/officeDocument/2006/relationships/font" Target="fonts/Maven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Nuni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1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11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11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1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11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11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1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1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11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11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1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1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1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11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1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1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1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1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11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11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11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11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1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1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11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11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11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1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11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1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1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0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20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20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20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0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20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0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20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2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20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20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20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20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0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20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20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20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2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20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20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0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20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20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20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0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20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20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20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20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20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20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20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20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0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20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0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2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0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20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0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2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20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20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0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2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0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20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20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20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1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1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1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1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3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1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1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6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7"/>
          <p:cNvGrpSpPr/>
          <p:nvPr/>
        </p:nvGrpSpPr>
        <p:grpSpPr>
          <a:xfrm>
            <a:off x="6866714" y="1255"/>
            <a:ext cx="2267380" cy="2601741"/>
            <a:chOff x="6790514" y="1255"/>
            <a:chExt cx="2267380" cy="2601741"/>
          </a:xfrm>
        </p:grpSpPr>
        <p:grpSp>
          <p:nvGrpSpPr>
            <p:cNvPr id="114" name="Google Shape;114;p17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15" name="Google Shape;115;p1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7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17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7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1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17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8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-FR"/>
              <a:t>Rapport de santé et de forme physique</a:t>
            </a:r>
            <a:endParaRPr/>
          </a:p>
        </p:txBody>
      </p:sp>
      <p:sp>
        <p:nvSpPr>
          <p:cNvPr id="278" name="Google Shape;278;p1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Pour Sarah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/>
              <a:t>Objectifs</a:t>
            </a:r>
            <a:endParaRPr/>
          </a:p>
        </p:txBody>
      </p:sp>
      <p:sp>
        <p:nvSpPr>
          <p:cNvPr id="284" name="Google Shape;284;p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fr-FR"/>
              <a:t>Utiliser les données pour aider Sarah à améliorer globalement sa santé et sa forme physique.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/>
              <a:t>Données</a:t>
            </a:r>
            <a:endParaRPr/>
          </a:p>
        </p:txBody>
      </p:sp>
      <p:sp>
        <p:nvSpPr>
          <p:cNvPr id="290" name="Google Shape;290;p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fr-FR"/>
              <a:t>J'ai utilisé les données suivantes 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Nombre de pas, fréquence cardiaque, nombre de calories et habitudes de sommeil issus du traqueur de forme physique de Sarah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Symptômes, humeur et sorties vélo issus du journal des données de santé de Sarah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Photos des plats consommés par Sarah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Habitudes de dépenses issues des relevés bancaires de Sarah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/>
              <a:t>Démarche</a:t>
            </a:r>
            <a:endParaRPr/>
          </a:p>
        </p:txBody>
      </p:sp>
      <p:sp>
        <p:nvSpPr>
          <p:cNvPr id="296" name="Google Shape;296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fr-FR"/>
              <a:t>Pour effectuer cette analyse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J'ai collecté des données provenant de différentes sources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J'ai combiné les données se rapportant au mois de février 2022 au sein d'une feuille de calcul unique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J'ai procédé à des analyses simples, accompagnées de visuels, dans la feuille de calcul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/>
              <a:t>Ce que j'ai découvert</a:t>
            </a:r>
            <a:endParaRPr/>
          </a:p>
        </p:txBody>
      </p:sp>
      <p:sp>
        <p:nvSpPr>
          <p:cNvPr id="302" name="Google Shape;302;p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Le nombre de pas de Sarah et de ses amies diminue quand elles ont plus d'e-mails à traiter.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Sarah dort moins les vendredis et les samedis.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Les symptômes de Sarah coïncident avec certaines habitudes alimentaires.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-FR"/>
              <a:t>Sarah dépense plus et craque plus facilement sur des péchés mignons quand son moral baisse.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travail a une influence sur tes objectifs de remise en forme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Plus tes amies et toi recevez des e-mails, moins vous marchez</a:t>
            </a:r>
            <a:endParaRPr/>
          </a:p>
        </p:txBody>
      </p:sp>
      <p:pic>
        <p:nvPicPr>
          <p:cNvPr id="308" name="Google Shape;308;p6" title="Graphiq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721" y="1365850"/>
            <a:ext cx="5302176" cy="32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Essaie de dormir plus durant les week-ends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Tu dors moins les vendredis et les samedis</a:t>
            </a:r>
            <a:endParaRPr/>
          </a:p>
        </p:txBody>
      </p:sp>
      <p:pic>
        <p:nvPicPr>
          <p:cNvPr id="314" name="Google Shape;3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125" y="1597875"/>
            <a:ext cx="5163740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Fais attention à ce que tu manges 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Tes symptômes coïncident avec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certaines habitudes alimentaires</a:t>
            </a:r>
            <a:endParaRPr/>
          </a:p>
        </p:txBody>
      </p:sp>
      <p:pic>
        <p:nvPicPr>
          <p:cNvPr id="320" name="Google Shape;32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054" y="0"/>
            <a:ext cx="40869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Ton comportement change selon ton humeur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Tu dépenses plus et tu craques plus facilement sur des péchés mignons quand ton moral baisse</a:t>
            </a:r>
            <a:endParaRPr/>
          </a:p>
        </p:txBody>
      </p:sp>
      <p:pic>
        <p:nvPicPr>
          <p:cNvPr id="326" name="Google Shape;326;p9" title="Graphiq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706" y="1453236"/>
            <a:ext cx="3349701" cy="20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2207" y="1536675"/>
            <a:ext cx="2849799" cy="176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