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75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elle Chelly" initials="AC" lastIdx="1" clrIdx="0">
    <p:extLst>
      <p:ext uri="{19B8F6BF-5375-455C-9EA6-DF929625EA0E}">
        <p15:presenceInfo xmlns:p15="http://schemas.microsoft.com/office/powerpoint/2012/main" userId="S::armelle.chelly@diginext.fr::6add4bfe-96f6-42ce-8a1a-f1647d4fff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5BD"/>
    <a:srgbClr val="595959"/>
    <a:srgbClr val="003E5D"/>
    <a:srgbClr val="C00000"/>
    <a:srgbClr val="74C4BB"/>
    <a:srgbClr val="4E8CA5"/>
    <a:srgbClr val="014D6D"/>
    <a:srgbClr val="076889"/>
    <a:srgbClr val="B8D0D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15A769-643D-4035-ADB8-F8A60D701D30}" v="4" dt="2023-03-13T16:18:30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8" autoAdjust="0"/>
    <p:restoredTop sz="96190" autoAdjust="0"/>
  </p:normalViewPr>
  <p:slideViewPr>
    <p:cSldViewPr snapToGrid="0">
      <p:cViewPr varScale="1">
        <p:scale>
          <a:sx n="164" d="100"/>
          <a:sy n="164" d="100"/>
        </p:scale>
        <p:origin x="62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B21C0-46D5-48C1-B557-BAB23E9F14A9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11B99-86F1-43A6-8FDF-615545A398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9993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56956-E7CD-4DE6-A230-7F6B30C9A5F3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9B1DA-65FD-4F5E-B623-AD361DB4E8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8091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39B1DA-65FD-4F5E-B623-AD361DB4E8E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79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9A7D23-BED5-F90C-BA67-D10F35FDC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0C881E-64BD-7FD2-90CD-C128BEA5D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886790-2645-1519-33F3-A3F2B72E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D961F8-140E-567C-5A62-93DA6DE5A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67A4CB-5980-2F38-AD74-E908440E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12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9BFB1-A55F-DC53-D034-25BB26F7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FD8D4B-4FE8-B76A-9420-5AC82CE7F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BD1BA5-6363-1EE3-A142-7F027635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AA966E-2DC1-D613-2EFE-64D70278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451FC6-C5DB-51A6-A7EA-85C501D5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06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584E93-171E-5903-ED29-E3E7ED8745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589188-478C-7D35-2590-D2E5374AA5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7162F5-8E48-A799-02C2-FBC463BC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35A1F0-4AC0-E0F1-E62D-0D7A9DA7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536D7D-2E5F-5DD8-A406-F7F86FE4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34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FAA30D-9F2B-BCBF-C075-00270A2D3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0FCBBD-7150-27D3-A50F-2BF4208AA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C055BB-27D9-61F0-F349-EAE58CBE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83692B-94A1-D982-28E4-240EA315B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CFBBFA-05A9-71C8-8BE2-3EBCC1B4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20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945DA-32CF-3666-4B4C-EBC32BE2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5A80DE-10EA-97C6-00E4-376E8E0BD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896F79-185D-03DF-9A7C-DB4B98B7B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FA3BA-54DF-62C7-746D-3FFD91B2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A7BC44-45AE-E169-1B45-8F0C5F662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1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EF0C4D-638C-5A41-D710-07148DF25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7729D2-3B2A-F960-BCAC-4263EC616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83C2E5-E40A-7E07-22F4-EA2E03C94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D60514-2264-FA81-28FE-02089AF4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59E278-8D48-2E65-43EF-8026A7575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8F0F44-C49F-B578-21D6-2BCC7759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54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0169F6-8458-CF06-FA9E-84C87105E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C50E24-DAAC-1BCE-468D-53673ABC5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D0E4D4-0F88-B3C1-E176-1DAD19F9C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4CA8BE-76FE-29B1-F586-5A18CF536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53FE1C-C9B4-9902-89B2-DF1585D7E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CE0DEC0-DBF7-C361-025E-AA577EF61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FE9AAD-F0F6-341C-0367-FBB9D50B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80D8A4A-BE4B-61EE-64E4-234D821F4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01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937B31-0167-BE59-28FC-9626AF6D4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4CA33C-615F-CCB9-3EC3-808ADE24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849F13-8004-4F99-EFD5-B0FE40AA0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F1B77E-72CE-D498-2371-565E59119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81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31F351-2DC4-6441-44A8-12698025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360606F-994B-397F-57E6-507C24A7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A62373-9D99-4924-4CFB-0015F018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18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A3740-C0C9-BC47-D3AC-A5303CBA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F013BD-E6DD-79A5-6562-6F80AA1D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33D80E-18B0-10A8-27A5-C1AA32ABC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1AE5C2-7646-76BC-58B3-DA12B732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553825-9ED5-ABE6-907A-24CD73012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FC3BEA-68B6-D559-1F72-F7169DDC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6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301E4-1334-E7FA-5D97-79A7146C2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682C083-EE34-5EEB-9372-69FCB5CC23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26F778-D7BC-1086-1BD7-486148376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547F6D-5FB5-5C96-BA0C-CB5541FF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37F165-5969-5509-91C4-0C33EF6D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D8447F-A768-ECB8-E048-10D34818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8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E748E5D-4375-09F6-C698-F2F4140DF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E80012-2359-318B-974C-04E04313F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2A6BE4-7881-8A93-1F4B-F4636BDD3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CCFD-BA92-4C22-8C29-5F6688E27CEB}" type="datetimeFigureOut">
              <a:rPr lang="fr-FR" smtClean="0"/>
              <a:t>03/12/2024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C9EC74-42AA-F669-6897-96D5ED0DB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B917AF-7626-6215-0F91-224B67BC8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B53B0-2CF7-4DFC-9E6B-F8EF35B47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3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6" r:id="rId1"/>
    <p:sldLayoutId id="2147485477" r:id="rId2"/>
    <p:sldLayoutId id="2147485478" r:id="rId3"/>
    <p:sldLayoutId id="2147485479" r:id="rId4"/>
    <p:sldLayoutId id="2147485480" r:id="rId5"/>
    <p:sldLayoutId id="2147485481" r:id="rId6"/>
    <p:sldLayoutId id="2147485482" r:id="rId7"/>
    <p:sldLayoutId id="2147485483" r:id="rId8"/>
    <p:sldLayoutId id="2147485484" r:id="rId9"/>
    <p:sldLayoutId id="2147485485" r:id="rId10"/>
    <p:sldLayoutId id="21474854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266C1-1EB7-1F7D-4C2A-CFAE164B6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BD0CE1A-DF34-591B-513E-2E19778985F1}"/>
              </a:ext>
            </a:extLst>
          </p:cNvPr>
          <p:cNvSpPr>
            <a:spLocks/>
          </p:cNvSpPr>
          <p:nvPr/>
        </p:nvSpPr>
        <p:spPr>
          <a:xfrm>
            <a:off x="1763" y="0"/>
            <a:ext cx="1712804" cy="51630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ysClr val="windowText" lastClr="000000"/>
              </a:solidFill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D640D590-97E6-AD75-1234-482F7AB3131B}"/>
              </a:ext>
            </a:extLst>
          </p:cNvPr>
          <p:cNvSpPr/>
          <p:nvPr/>
        </p:nvSpPr>
        <p:spPr>
          <a:xfrm>
            <a:off x="3618535" y="1721224"/>
            <a:ext cx="1371600" cy="1371600"/>
          </a:xfrm>
          <a:prstGeom prst="ellipse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5B29894-AFBF-AFBD-21C5-6F47503A2281}"/>
              </a:ext>
            </a:extLst>
          </p:cNvPr>
          <p:cNvSpPr/>
          <p:nvPr/>
        </p:nvSpPr>
        <p:spPr>
          <a:xfrm>
            <a:off x="2580692" y="711304"/>
            <a:ext cx="3479800" cy="3454400"/>
          </a:xfrm>
          <a:prstGeom prst="ellipse">
            <a:avLst/>
          </a:prstGeom>
          <a:solidFill>
            <a:schemeClr val="bg1">
              <a:alpha val="0"/>
            </a:schemeClr>
          </a:solidFill>
          <a:ln w="3175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548F5CF5-D125-D345-EFF2-95F09D37F21F}"/>
              </a:ext>
            </a:extLst>
          </p:cNvPr>
          <p:cNvSpPr/>
          <p:nvPr/>
        </p:nvSpPr>
        <p:spPr>
          <a:xfrm>
            <a:off x="2884362" y="989958"/>
            <a:ext cx="2872184" cy="2859262"/>
          </a:xfrm>
          <a:prstGeom prst="ellipse">
            <a:avLst/>
          </a:prstGeom>
          <a:solidFill>
            <a:schemeClr val="bg1">
              <a:alpha val="0"/>
            </a:schemeClr>
          </a:solidFill>
          <a:ln w="31750">
            <a:solidFill>
              <a:schemeClr val="accent6">
                <a:lumMod val="7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18447BC-6D2A-BFE0-90BD-B35C5D554581}"/>
              </a:ext>
            </a:extLst>
          </p:cNvPr>
          <p:cNvSpPr>
            <a:spLocks/>
          </p:cNvSpPr>
          <p:nvPr/>
        </p:nvSpPr>
        <p:spPr>
          <a:xfrm>
            <a:off x="7457011" y="-7156"/>
            <a:ext cx="131117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ysClr val="windowText" lastClr="000000"/>
              </a:solidFill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B3A8207-12EC-94E2-A607-D51ABDE9F714}"/>
              </a:ext>
            </a:extLst>
          </p:cNvPr>
          <p:cNvSpPr/>
          <p:nvPr/>
        </p:nvSpPr>
        <p:spPr>
          <a:xfrm>
            <a:off x="3636516" y="1699374"/>
            <a:ext cx="1368152" cy="1404642"/>
          </a:xfrm>
          <a:prstGeom prst="ellipse">
            <a:avLst/>
          </a:prstGeom>
          <a:solidFill>
            <a:schemeClr val="bg1">
              <a:alpha val="0"/>
            </a:schemeClr>
          </a:solidFill>
          <a:ln w="3175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906AF09-A440-F88D-2866-FC06568F0001}"/>
              </a:ext>
            </a:extLst>
          </p:cNvPr>
          <p:cNvSpPr txBox="1"/>
          <p:nvPr/>
        </p:nvSpPr>
        <p:spPr>
          <a:xfrm>
            <a:off x="7608860" y="2272475"/>
            <a:ext cx="12486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cap="all" dirty="0"/>
              <a:t>  Exposition</a:t>
            </a:r>
          </a:p>
          <a:p>
            <a:endParaRPr lang="fr-FR" sz="1000" dirty="0"/>
          </a:p>
          <a:p>
            <a:endParaRPr lang="fr-FR" sz="1000" dirty="0"/>
          </a:p>
          <a:p>
            <a:r>
              <a:rPr lang="fr-FR" sz="1000" dirty="0"/>
              <a:t>&lt;3  3-6  7-9  &gt;9</a:t>
            </a:r>
          </a:p>
          <a:p>
            <a:endParaRPr lang="fr-FR" sz="1000" dirty="0"/>
          </a:p>
          <a:p>
            <a:r>
              <a:rPr lang="fr-FR" sz="1000" cap="all" dirty="0"/>
              <a:t>Fiabilité cyber</a:t>
            </a:r>
          </a:p>
          <a:p>
            <a:endParaRPr lang="fr-FR" sz="1000" dirty="0"/>
          </a:p>
          <a:p>
            <a:r>
              <a:rPr lang="fr-FR" sz="1000" dirty="0"/>
              <a:t>&lt;4  4-5  6-7  &gt;7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38F061A-6AAC-733D-C7A6-F5BFEE4147DB}"/>
              </a:ext>
            </a:extLst>
          </p:cNvPr>
          <p:cNvSpPr/>
          <p:nvPr/>
        </p:nvSpPr>
        <p:spPr>
          <a:xfrm>
            <a:off x="7766493" y="2584128"/>
            <a:ext cx="72008" cy="7200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8283410-FD9E-4A09-F5FB-2655BEBB8156}"/>
              </a:ext>
            </a:extLst>
          </p:cNvPr>
          <p:cNvSpPr/>
          <p:nvPr/>
        </p:nvSpPr>
        <p:spPr>
          <a:xfrm>
            <a:off x="7950375" y="2564594"/>
            <a:ext cx="93935" cy="9154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4080C20B-5D0E-F1AB-249E-FCDB3BC93780}"/>
              </a:ext>
            </a:extLst>
          </p:cNvPr>
          <p:cNvSpPr/>
          <p:nvPr/>
        </p:nvSpPr>
        <p:spPr>
          <a:xfrm>
            <a:off x="8156834" y="2521160"/>
            <a:ext cx="128984" cy="134976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B246A6F-15B2-61AD-8D76-AA73EA24FB47}"/>
              </a:ext>
            </a:extLst>
          </p:cNvPr>
          <p:cNvSpPr/>
          <p:nvPr/>
        </p:nvSpPr>
        <p:spPr>
          <a:xfrm>
            <a:off x="8352296" y="2494484"/>
            <a:ext cx="157242" cy="161652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7266BB2-49E5-F684-3B5F-19C1F060EE0E}"/>
              </a:ext>
            </a:extLst>
          </p:cNvPr>
          <p:cNvSpPr/>
          <p:nvPr/>
        </p:nvSpPr>
        <p:spPr>
          <a:xfrm>
            <a:off x="7794600" y="3253960"/>
            <a:ext cx="72008" cy="72008"/>
          </a:xfrm>
          <a:prstGeom prst="ellipse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C43A9AC4-1D7B-0FEA-F446-84E2F4F48543}"/>
              </a:ext>
            </a:extLst>
          </p:cNvPr>
          <p:cNvSpPr/>
          <p:nvPr/>
        </p:nvSpPr>
        <p:spPr>
          <a:xfrm>
            <a:off x="7985467" y="3253960"/>
            <a:ext cx="72008" cy="72008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3FEF2B80-D1DB-D46D-7E16-40F763B3D78D}"/>
              </a:ext>
            </a:extLst>
          </p:cNvPr>
          <p:cNvSpPr/>
          <p:nvPr/>
        </p:nvSpPr>
        <p:spPr>
          <a:xfrm>
            <a:off x="8192411" y="3253960"/>
            <a:ext cx="72008" cy="72008"/>
          </a:xfrm>
          <a:prstGeom prst="ellipse">
            <a:avLst/>
          </a:prstGeom>
          <a:solidFill>
            <a:srgbClr val="74C4BB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442657E-C54B-0A8D-19DE-E4D4D487145D}"/>
              </a:ext>
            </a:extLst>
          </p:cNvPr>
          <p:cNvSpPr/>
          <p:nvPr/>
        </p:nvSpPr>
        <p:spPr>
          <a:xfrm>
            <a:off x="8396978" y="325396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C6BEE13F-4B5A-56BB-CF65-E252336867E1}"/>
              </a:ext>
            </a:extLst>
          </p:cNvPr>
          <p:cNvSpPr/>
          <p:nvPr/>
        </p:nvSpPr>
        <p:spPr>
          <a:xfrm>
            <a:off x="2133134" y="4686567"/>
            <a:ext cx="174513" cy="161652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04000" rtlCol="0" anchor="ctr"/>
          <a:lstStyle/>
          <a:p>
            <a:r>
              <a:rPr lang="fr-FR" sz="1000" dirty="0">
                <a:solidFill>
                  <a:schemeClr val="tx1"/>
                </a:solidFill>
              </a:rPr>
              <a:t>Zone de veille 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4156C5A-6238-9690-2C38-F416166AF75B}"/>
              </a:ext>
            </a:extLst>
          </p:cNvPr>
          <p:cNvSpPr/>
          <p:nvPr/>
        </p:nvSpPr>
        <p:spPr>
          <a:xfrm>
            <a:off x="3871844" y="4686567"/>
            <a:ext cx="174513" cy="16165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04000" rtlCol="0" anchor="ctr"/>
          <a:lstStyle/>
          <a:p>
            <a:r>
              <a:rPr lang="fr-FR" sz="1000" dirty="0">
                <a:solidFill>
                  <a:schemeClr val="tx1"/>
                </a:solidFill>
              </a:rPr>
              <a:t>Zone de contrôle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9E44C115-F5E8-0EE4-2DB3-EB6E7B66F3DB}"/>
              </a:ext>
            </a:extLst>
          </p:cNvPr>
          <p:cNvSpPr/>
          <p:nvPr/>
        </p:nvSpPr>
        <p:spPr>
          <a:xfrm>
            <a:off x="5394494" y="4683593"/>
            <a:ext cx="174513" cy="161652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04000" rtlCol="0" anchor="ctr"/>
          <a:lstStyle/>
          <a:p>
            <a:r>
              <a:rPr lang="fr-FR" sz="1000" dirty="0">
                <a:solidFill>
                  <a:schemeClr val="tx1"/>
                </a:solidFill>
              </a:rPr>
              <a:t>Zone de danger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7B324433-4112-2E16-3CFC-DE7F46EE31A3}"/>
              </a:ext>
            </a:extLst>
          </p:cNvPr>
          <p:cNvSpPr/>
          <p:nvPr/>
        </p:nvSpPr>
        <p:spPr>
          <a:xfrm>
            <a:off x="3894251" y="1996940"/>
            <a:ext cx="845837" cy="845837"/>
          </a:xfrm>
          <a:prstGeom prst="ellipse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62644544-FE67-4199-64E6-6C3BF8C56B16}"/>
              </a:ext>
            </a:extLst>
          </p:cNvPr>
          <p:cNvSpPr/>
          <p:nvPr/>
        </p:nvSpPr>
        <p:spPr>
          <a:xfrm>
            <a:off x="3349593" y="1452282"/>
            <a:ext cx="1956547" cy="1956547"/>
          </a:xfrm>
          <a:prstGeom prst="ellipse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38DA46D2-041C-66A9-B835-35080227487B}"/>
              </a:ext>
            </a:extLst>
          </p:cNvPr>
          <p:cNvSpPr/>
          <p:nvPr/>
        </p:nvSpPr>
        <p:spPr>
          <a:xfrm>
            <a:off x="3026103" y="1128792"/>
            <a:ext cx="2555702" cy="2555702"/>
          </a:xfrm>
          <a:prstGeom prst="ellipse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97B630B0-5B10-0CC6-147C-6D44692CB353}"/>
              </a:ext>
            </a:extLst>
          </p:cNvPr>
          <p:cNvSpPr/>
          <p:nvPr/>
        </p:nvSpPr>
        <p:spPr>
          <a:xfrm>
            <a:off x="2744476" y="847165"/>
            <a:ext cx="3133164" cy="3133164"/>
          </a:xfrm>
          <a:prstGeom prst="ellipse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FC1AFE59-2429-D3B9-FCAC-C5E969F6A88E}"/>
              </a:ext>
            </a:extLst>
          </p:cNvPr>
          <p:cNvSpPr/>
          <p:nvPr/>
        </p:nvSpPr>
        <p:spPr>
          <a:xfrm>
            <a:off x="2434516" y="537205"/>
            <a:ext cx="3779301" cy="3779301"/>
          </a:xfrm>
          <a:prstGeom prst="ellipse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BCD0E599-8FAD-D2DF-A701-B42CDD0F429D}"/>
              </a:ext>
            </a:extLst>
          </p:cNvPr>
          <p:cNvCxnSpPr>
            <a:cxnSpLocks/>
          </p:cNvCxnSpPr>
          <p:nvPr/>
        </p:nvCxnSpPr>
        <p:spPr>
          <a:xfrm>
            <a:off x="2193888" y="2405141"/>
            <a:ext cx="4241973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3567D7AE-F2C6-ED04-5803-2F84FDF646D3}"/>
              </a:ext>
            </a:extLst>
          </p:cNvPr>
          <p:cNvCxnSpPr>
            <a:cxnSpLocks/>
          </p:cNvCxnSpPr>
          <p:nvPr/>
        </p:nvCxnSpPr>
        <p:spPr>
          <a:xfrm>
            <a:off x="4314875" y="331222"/>
            <a:ext cx="0" cy="4241974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llipse 2">
            <a:extLst>
              <a:ext uri="{FF2B5EF4-FFF2-40B4-BE49-F238E27FC236}">
                <a16:creationId xmlns:a16="http://schemas.microsoft.com/office/drawing/2014/main" id="{93B59350-CA36-CF22-7110-B795B3D6B56E}"/>
              </a:ext>
            </a:extLst>
          </p:cNvPr>
          <p:cNvSpPr/>
          <p:nvPr/>
        </p:nvSpPr>
        <p:spPr>
          <a:xfrm>
            <a:off x="4190531" y="2292647"/>
            <a:ext cx="248685" cy="24868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AD16A046-B513-7E7B-DE53-40DC2CBB4037}"/>
              </a:ext>
            </a:extLst>
          </p:cNvPr>
          <p:cNvSpPr/>
          <p:nvPr/>
        </p:nvSpPr>
        <p:spPr>
          <a:xfrm>
            <a:off x="2564791" y="667749"/>
            <a:ext cx="1705894" cy="1705894"/>
          </a:xfrm>
          <a:prstGeom prst="roundRect">
            <a:avLst/>
          </a:prstGeom>
          <a:noFill/>
          <a:ln w="28575">
            <a:solidFill>
              <a:schemeClr val="accent5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3A05B47-901F-D704-C907-DA3191648642}"/>
              </a:ext>
            </a:extLst>
          </p:cNvPr>
          <p:cNvSpPr txBox="1"/>
          <p:nvPr/>
        </p:nvSpPr>
        <p:spPr>
          <a:xfrm>
            <a:off x="2608549" y="671508"/>
            <a:ext cx="69897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n>
                  <a:solidFill>
                    <a:schemeClr val="accent5"/>
                  </a:solidFill>
                </a:ln>
              </a:rPr>
              <a:t>Interne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C8795F9-289C-3A53-4B03-D2495B0CA222}"/>
              </a:ext>
            </a:extLst>
          </p:cNvPr>
          <p:cNvSpPr txBox="1"/>
          <p:nvPr/>
        </p:nvSpPr>
        <p:spPr>
          <a:xfrm>
            <a:off x="67407" y="711304"/>
            <a:ext cx="1678382" cy="1061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00" b="1" dirty="0"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Parties prenantes :</a:t>
            </a:r>
          </a:p>
          <a:p>
            <a:endParaRPr lang="fr-FR" sz="900" b="1" dirty="0"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PP01 – Employés</a:t>
            </a:r>
          </a:p>
          <a:p>
            <a:endParaRPr lang="fr-FR" sz="900" dirty="0"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PP05 – Société de conseil</a:t>
            </a:r>
          </a:p>
          <a:p>
            <a:endParaRPr lang="fr-FR" sz="900" dirty="0"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PP04 -  Fournisseur logiciel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24EE2B18-461D-7C01-79CE-CB2B879836D2}"/>
              </a:ext>
            </a:extLst>
          </p:cNvPr>
          <p:cNvSpPr/>
          <p:nvPr/>
        </p:nvSpPr>
        <p:spPr>
          <a:xfrm>
            <a:off x="4412374" y="647342"/>
            <a:ext cx="1705894" cy="1705894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E2F6E6CD-41AF-C455-15F6-D82E4A769B57}"/>
              </a:ext>
            </a:extLst>
          </p:cNvPr>
          <p:cNvSpPr txBox="1"/>
          <p:nvPr/>
        </p:nvSpPr>
        <p:spPr>
          <a:xfrm>
            <a:off x="5103656" y="646688"/>
            <a:ext cx="98469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Partenaires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EF5D0A3E-E1E5-1832-AF07-DCF8384DF00C}"/>
              </a:ext>
            </a:extLst>
          </p:cNvPr>
          <p:cNvSpPr/>
          <p:nvPr/>
        </p:nvSpPr>
        <p:spPr>
          <a:xfrm>
            <a:off x="2569259" y="2515593"/>
            <a:ext cx="1705894" cy="1705894"/>
          </a:xfrm>
          <a:prstGeom prst="roundRect">
            <a:avLst/>
          </a:prstGeom>
          <a:noFill/>
          <a:ln w="28575">
            <a:solidFill>
              <a:srgbClr val="595959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45475F1C-A169-0C8F-E5C7-BDFD3B8A2C97}"/>
              </a:ext>
            </a:extLst>
          </p:cNvPr>
          <p:cNvSpPr txBox="1"/>
          <p:nvPr/>
        </p:nvSpPr>
        <p:spPr>
          <a:xfrm>
            <a:off x="2584897" y="3863691"/>
            <a:ext cx="101386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595959"/>
                </a:solidFill>
              </a:rPr>
              <a:t>Prestataires</a:t>
            </a: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128A1BCA-F0EE-D28B-9BB2-E3BD8CF722CB}"/>
              </a:ext>
            </a:extLst>
          </p:cNvPr>
          <p:cNvCxnSpPr/>
          <p:nvPr/>
        </p:nvCxnSpPr>
        <p:spPr>
          <a:xfrm flipH="1" flipV="1">
            <a:off x="4472654" y="2578982"/>
            <a:ext cx="1625407" cy="11535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67433745-7726-A19D-98A4-A8433FEEBDCC}"/>
              </a:ext>
            </a:extLst>
          </p:cNvPr>
          <p:cNvSpPr txBox="1"/>
          <p:nvPr/>
        </p:nvSpPr>
        <p:spPr>
          <a:xfrm rot="2160000">
            <a:off x="4582798" y="3126326"/>
            <a:ext cx="138852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Menace associée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23848D0B-B8C9-F364-AFD1-6CDD1097A0DA}"/>
              </a:ext>
            </a:extLst>
          </p:cNvPr>
          <p:cNvSpPr txBox="1"/>
          <p:nvPr/>
        </p:nvSpPr>
        <p:spPr bwMode="auto">
          <a:xfrm>
            <a:off x="5815653" y="3365856"/>
            <a:ext cx="16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000" b="1" dirty="0">
                <a:solidFill>
                  <a:srgbClr val="000000"/>
                </a:solidFill>
                <a:latin typeface="Arial Narrow"/>
                <a:cs typeface="Arial Narrow"/>
              </a:rPr>
              <a:t>0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5428266D-9EDC-981F-13A5-71D0C247A788}"/>
              </a:ext>
            </a:extLst>
          </p:cNvPr>
          <p:cNvSpPr txBox="1"/>
          <p:nvPr/>
        </p:nvSpPr>
        <p:spPr bwMode="auto">
          <a:xfrm>
            <a:off x="5540318" y="3178436"/>
            <a:ext cx="16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000" b="1" dirty="0">
                <a:solidFill>
                  <a:srgbClr val="000000"/>
                </a:solidFill>
                <a:latin typeface="Arial Narrow"/>
                <a:cs typeface="Arial Narrow"/>
              </a:rPr>
              <a:t>1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D845F5DD-A275-71DA-7186-C7795F8BE772}"/>
              </a:ext>
            </a:extLst>
          </p:cNvPr>
          <p:cNvSpPr txBox="1"/>
          <p:nvPr/>
        </p:nvSpPr>
        <p:spPr bwMode="auto">
          <a:xfrm>
            <a:off x="5289196" y="2976907"/>
            <a:ext cx="16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000" b="1" dirty="0">
                <a:solidFill>
                  <a:srgbClr val="000000"/>
                </a:solidFill>
                <a:latin typeface="Arial Narrow"/>
                <a:cs typeface="Arial Narrow"/>
              </a:rPr>
              <a:t>2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B0944CD5-2AB8-DC0A-F10E-2413D054DC6B}"/>
              </a:ext>
            </a:extLst>
          </p:cNvPr>
          <p:cNvSpPr txBox="1"/>
          <p:nvPr/>
        </p:nvSpPr>
        <p:spPr bwMode="auto">
          <a:xfrm>
            <a:off x="5062559" y="2809159"/>
            <a:ext cx="16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000" b="1" dirty="0">
                <a:solidFill>
                  <a:srgbClr val="000000"/>
                </a:solidFill>
                <a:latin typeface="Arial Narrow"/>
                <a:cs typeface="Arial Narrow"/>
              </a:rPr>
              <a:t>3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6E2EF128-E31F-452F-2A77-79D09684961F}"/>
              </a:ext>
            </a:extLst>
          </p:cNvPr>
          <p:cNvSpPr txBox="1"/>
          <p:nvPr/>
        </p:nvSpPr>
        <p:spPr bwMode="auto">
          <a:xfrm>
            <a:off x="4807791" y="2624818"/>
            <a:ext cx="16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000" b="1" dirty="0">
                <a:solidFill>
                  <a:srgbClr val="000000"/>
                </a:solidFill>
                <a:latin typeface="Arial Narrow"/>
                <a:cs typeface="Arial Narrow"/>
              </a:rPr>
              <a:t>4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5713C6E0-017C-5EE3-F435-005C7CFEE741}"/>
              </a:ext>
            </a:extLst>
          </p:cNvPr>
          <p:cNvSpPr txBox="1"/>
          <p:nvPr/>
        </p:nvSpPr>
        <p:spPr bwMode="auto">
          <a:xfrm>
            <a:off x="4540225" y="2477773"/>
            <a:ext cx="1637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000" b="1" dirty="0">
                <a:solidFill>
                  <a:srgbClr val="000000"/>
                </a:solidFill>
                <a:latin typeface="Arial Narrow"/>
                <a:cs typeface="Arial Narrow"/>
              </a:rPr>
              <a:t>5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516B277C-20AD-26DF-FA2C-762D0B7C1EE9}"/>
              </a:ext>
            </a:extLst>
          </p:cNvPr>
          <p:cNvSpPr/>
          <p:nvPr/>
        </p:nvSpPr>
        <p:spPr>
          <a:xfrm>
            <a:off x="3254308" y="1131931"/>
            <a:ext cx="128984" cy="134976"/>
          </a:xfrm>
          <a:prstGeom prst="ellipse">
            <a:avLst/>
          </a:prstGeom>
          <a:solidFill>
            <a:srgbClr val="69B5BD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53191FF8-75BC-8689-A345-FE2CBD9CC45B}"/>
              </a:ext>
            </a:extLst>
          </p:cNvPr>
          <p:cNvSpPr/>
          <p:nvPr/>
        </p:nvSpPr>
        <p:spPr>
          <a:xfrm>
            <a:off x="4914614" y="1608417"/>
            <a:ext cx="157242" cy="161652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136458A8-21E2-AC14-FADC-ACA841F66F1A}"/>
              </a:ext>
            </a:extLst>
          </p:cNvPr>
          <p:cNvSpPr/>
          <p:nvPr/>
        </p:nvSpPr>
        <p:spPr>
          <a:xfrm>
            <a:off x="4010819" y="2600032"/>
            <a:ext cx="157242" cy="161652"/>
          </a:xfrm>
          <a:prstGeom prst="ellipse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28473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9B14ADC13E04EAC2AF093265DAD34" ma:contentTypeVersion="18" ma:contentTypeDescription="Create a new document." ma:contentTypeScope="" ma:versionID="c697d88c5fdaea67ae72a61d3e43f99d">
  <xsd:schema xmlns:xsd="http://www.w3.org/2001/XMLSchema" xmlns:xs="http://www.w3.org/2001/XMLSchema" xmlns:p="http://schemas.microsoft.com/office/2006/metadata/properties" xmlns:ns2="89f45d4e-b07f-44a9-8653-e7ad45a6f94e" xmlns:ns3="6f4ef0b4-4edc-4f1a-8ee3-b94adcff5db7" targetNamespace="http://schemas.microsoft.com/office/2006/metadata/properties" ma:root="true" ma:fieldsID="307fa2b5331af31f65c7c717ff02e1f1" ns2:_="" ns3:_="">
    <xsd:import namespace="89f45d4e-b07f-44a9-8653-e7ad45a6f94e"/>
    <xsd:import namespace="6f4ef0b4-4edc-4f1a-8ee3-b94adcff5d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45d4e-b07f-44a9-8653-e7ad45a6f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278a9f96-7c08-4eb4-920f-d0ae5582ca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ef0b4-4edc-4f1a-8ee3-b94adcff5db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fd36ba8-c8b1-4df7-8492-2d4447d6befb}" ma:internalName="TaxCatchAll" ma:showField="CatchAllData" ma:web="6f4ef0b4-4edc-4f1a-8ee3-b94adcff5d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Type de contenu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4ef0b4-4edc-4f1a-8ee3-b94adcff5db7" xsi:nil="true"/>
    <lcf76f155ced4ddcb4097134ff3c332f xmlns="89f45d4e-b07f-44a9-8653-e7ad45a6f9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56C56D-FCDA-4DAD-8C42-8563BBA326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9C93BF-E48D-4FA6-BC47-25C29068F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f45d4e-b07f-44a9-8653-e7ad45a6f94e"/>
    <ds:schemaRef ds:uri="6f4ef0b4-4edc-4f1a-8ee3-b94adcff5d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37D866-876C-4F60-A933-AF9676D5DCF5}">
  <ds:schemaRefs>
    <ds:schemaRef ds:uri="http://schemas.microsoft.com/office/2006/metadata/properties"/>
    <ds:schemaRef ds:uri="http://schemas.microsoft.com/office/infopath/2007/PartnerControls"/>
    <ds:schemaRef ds:uri="6cb99346-c991-4af7-b14a-ff865815b5a3"/>
    <ds:schemaRef ds:uri="6f4ef0b4-4edc-4f1a-8ee3-b94adcff5db7"/>
    <ds:schemaRef ds:uri="89f45d4e-b07f-44a9-8653-e7ad45a6f9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2298</TotalTime>
  <Words>52</Words>
  <Application>Microsoft Macintosh PowerPoint</Application>
  <PresentationFormat>Affichage à l'écran (16:9)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Conception personnalisée</vt:lpstr>
      <vt:lpstr>Présentation PowerPoint</vt:lpstr>
    </vt:vector>
  </TitlesOfParts>
  <Company>Diginext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Armelle Chelly</dc:creator>
  <cp:lastModifiedBy>Laura Besnier</cp:lastModifiedBy>
  <cp:revision>529</cp:revision>
  <dcterms:created xsi:type="dcterms:W3CDTF">2021-07-09T09:08:36Z</dcterms:created>
  <dcterms:modified xsi:type="dcterms:W3CDTF">2024-12-03T14:54:19Z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0x0101003279B14ADC13E04EAC2AF093265DAD34</vt:lpwstr>
  </property>
  <property fmtid="{D5CDD505-2E9C-101B-9397-08002B2CF9AE}" pid="3" name="MediaServiceImageTags">
    <vt:lpwstr/>
  </property>
</Properties>
</file>