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75" r:id="rId4"/>
  </p:sldMasterIdLst>
  <p:notesMasterIdLst>
    <p:notesMasterId r:id="rId7"/>
  </p:notesMasterIdLst>
  <p:handoutMasterIdLst>
    <p:handoutMasterId r:id="rId8"/>
  </p:handoutMasterIdLst>
  <p:sldIdLst>
    <p:sldId id="320" r:id="rId5"/>
    <p:sldId id="328" r:id="rId6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elle Chelly" initials="AC" lastIdx="1" clrIdx="0">
    <p:extLst>
      <p:ext uri="{19B8F6BF-5375-455C-9EA6-DF929625EA0E}">
        <p15:presenceInfo xmlns:p15="http://schemas.microsoft.com/office/powerpoint/2012/main" userId="S::armelle.chelly@diginext.fr::6add4bfe-96f6-42ce-8a1a-f1647d4fff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FBB"/>
    <a:srgbClr val="6A829F"/>
    <a:srgbClr val="85F058"/>
    <a:srgbClr val="014D6D"/>
    <a:srgbClr val="FC4E4E"/>
    <a:srgbClr val="003E5D"/>
    <a:srgbClr val="595959"/>
    <a:srgbClr val="69B5BD"/>
    <a:srgbClr val="74C4BB"/>
    <a:srgbClr val="4E8C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B21C0-46D5-48C1-B557-BAB23E9F14A9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11B99-86F1-43A6-8FDF-615545A398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999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6956-E7CD-4DE6-A230-7F6B30C9A5F3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9B1DA-65FD-4F5E-B623-AD361DB4E8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8091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9A7D23-BED5-F90C-BA67-D10F35FDC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0C881E-64BD-7FD2-90CD-C128BEA5D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886790-2645-1519-33F3-A3F2B72E8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D961F8-140E-567C-5A62-93DA6DE5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67A4CB-5980-2F38-AD74-E908440E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120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69BFB1-A55F-DC53-D034-25BB26F71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FD8D4B-4FE8-B76A-9420-5AC82CE7F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BD1BA5-6363-1EE3-A142-7F0276352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AA966E-2DC1-D613-2EFE-64D70278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451FC6-C5DB-51A6-A7EA-85C501D5D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06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C584E93-171E-5903-ED29-E3E7ED8745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589188-478C-7D35-2590-D2E5374AA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7162F5-8E48-A799-02C2-FBC463BC1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35A1F0-4AC0-E0F1-E62D-0D7A9DA7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536D7D-2E5F-5DD8-A406-F7F86FE48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34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AA30D-9F2B-BCBF-C075-00270A2D3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FCBBD-7150-27D3-A50F-2BF4208AA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C055BB-27D9-61F0-F349-EAE58CBE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3692B-94A1-D982-28E4-240EA315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CFBBFA-05A9-71C8-8BE2-3EBCC1B4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20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3945DA-32CF-3666-4B4C-EBC32BE2E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A80DE-10EA-97C6-00E4-376E8E0BD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896F79-185D-03DF-9A7C-DB4B98B7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EFA3BA-54DF-62C7-746D-3FFD91B29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A7BC44-45AE-E169-1B45-8F0C5F66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612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EF0C4D-638C-5A41-D710-07148DF2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7729D2-3B2A-F960-BCAC-4263EC616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83C2E5-E40A-7E07-22F4-EA2E03C940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D60514-2264-FA81-28FE-02089AF42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59E278-8D48-2E65-43EF-8026A757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8F0F44-C49F-B578-21D6-2BCC77590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54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0169F6-8458-CF06-FA9E-84C87105E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C50E24-DAAC-1BCE-468D-53673ABC5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D0E4D4-0F88-B3C1-E176-1DAD19F9C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E4CA8BE-76FE-29B1-F586-5A18CF536B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D53FE1C-C9B4-9902-89B2-DF1585D7E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CE0DEC0-DBF7-C361-025E-AA577EF61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BFE9AAD-F0F6-341C-0367-FBB9D50B1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80D8A4A-BE4B-61EE-64E4-234D821F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701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37B31-0167-BE59-28FC-9626AF6D4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4CA33C-615F-CCB9-3EC3-808ADE248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D849F13-8004-4F99-EFD5-B0FE40AA0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F1B77E-72CE-D498-2371-565E59119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810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631F351-2DC4-6441-44A8-12698025A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360606F-994B-397F-57E6-507C24A7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A62373-9D99-4924-4CFB-0015F018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18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BA3740-C0C9-BC47-D3AC-A5303CBA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F013BD-E6DD-79A5-6562-6F80AA1D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33D80E-18B0-10A8-27A5-C1AA32ABC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1AE5C2-7646-76BC-58B3-DA12B7320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553825-9ED5-ABE6-907A-24CD7301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C3BEA-68B6-D559-1F72-F7169DDC2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61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301E4-1334-E7FA-5D97-79A7146C2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682C083-EE34-5EEB-9372-69FCB5CC2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26F778-D7BC-1086-1BD7-486148376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547F6D-5FB5-5C96-BA0C-CB5541F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37F165-5969-5509-91C4-0C33EF6D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D8447F-A768-ECB8-E048-10D34818C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7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E748E5D-4375-09F6-C698-F2F4140DF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E80012-2359-318B-974C-04E04313F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2A6BE4-7881-8A93-1F4B-F4636BDD3A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C9EC74-42AA-F669-6897-96D5ED0DB4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B917AF-7626-6215-0F91-224B67BC8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33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6" r:id="rId1"/>
    <p:sldLayoutId id="2147485477" r:id="rId2"/>
    <p:sldLayoutId id="2147485478" r:id="rId3"/>
    <p:sldLayoutId id="2147485479" r:id="rId4"/>
    <p:sldLayoutId id="2147485480" r:id="rId5"/>
    <p:sldLayoutId id="2147485481" r:id="rId6"/>
    <p:sldLayoutId id="2147485482" r:id="rId7"/>
    <p:sldLayoutId id="2147485483" r:id="rId8"/>
    <p:sldLayoutId id="2147485484" r:id="rId9"/>
    <p:sldLayoutId id="2147485485" r:id="rId10"/>
    <p:sldLayoutId id="21474854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6">
            <a:extLst>
              <a:ext uri="{FF2B5EF4-FFF2-40B4-BE49-F238E27FC236}">
                <a16:creationId xmlns:a16="http://schemas.microsoft.com/office/drawing/2014/main" id="{DB9AFA64-37A4-0DF3-3978-2BE915209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465" y="2810041"/>
            <a:ext cx="5097531" cy="1952293"/>
          </a:xfrm>
          <a:prstGeom prst="rect">
            <a:avLst/>
          </a:prstGeom>
        </p:spPr>
      </p:pic>
      <p:pic>
        <p:nvPicPr>
          <p:cNvPr id="3" name="Image 7" descr="Une image contenant table&#10;&#10;Description générée automatiquement">
            <a:extLst>
              <a:ext uri="{FF2B5EF4-FFF2-40B4-BE49-F238E27FC236}">
                <a16:creationId xmlns:a16="http://schemas.microsoft.com/office/drawing/2014/main" id="{9A10BFA8-D2ED-7E4D-130D-427BF69DC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8384" y="988254"/>
            <a:ext cx="3948319" cy="1607789"/>
          </a:xfrm>
          <a:prstGeom prst="rect">
            <a:avLst/>
          </a:prstGeom>
        </p:spPr>
      </p:pic>
      <p:pic>
        <p:nvPicPr>
          <p:cNvPr id="4" name="Image 8">
            <a:extLst>
              <a:ext uri="{FF2B5EF4-FFF2-40B4-BE49-F238E27FC236}">
                <a16:creationId xmlns:a16="http://schemas.microsoft.com/office/drawing/2014/main" id="{BDC861D2-D135-9A78-7118-7FE03C9C5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54" y="916138"/>
            <a:ext cx="4535349" cy="174580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4E0E88CB-8723-7666-E96A-CB62350CCC90}"/>
              </a:ext>
            </a:extLst>
          </p:cNvPr>
          <p:cNvSpPr txBox="1"/>
          <p:nvPr/>
        </p:nvSpPr>
        <p:spPr>
          <a:xfrm>
            <a:off x="3338926" y="2751991"/>
            <a:ext cx="2186607" cy="3000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Vraisemblance :</a:t>
            </a:r>
          </a:p>
        </p:txBody>
      </p:sp>
      <p:sp>
        <p:nvSpPr>
          <p:cNvPr id="7" name="Titre 3">
            <a:extLst>
              <a:ext uri="{FF2B5EF4-FFF2-40B4-BE49-F238E27FC236}">
                <a16:creationId xmlns:a16="http://schemas.microsoft.com/office/drawing/2014/main" id="{B5F5DB37-625D-21A5-BE32-841DA9634C3F}"/>
              </a:ext>
            </a:extLst>
          </p:cNvPr>
          <p:cNvSpPr txBox="1">
            <a:spLocks/>
          </p:cNvSpPr>
          <p:nvPr/>
        </p:nvSpPr>
        <p:spPr>
          <a:xfrm>
            <a:off x="370704" y="216185"/>
            <a:ext cx="7942979" cy="65289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500" u="sng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Probabilité, difficulté technique et vraisemblance</a:t>
            </a:r>
          </a:p>
        </p:txBody>
      </p:sp>
    </p:spTree>
    <p:extLst>
      <p:ext uri="{BB962C8B-B14F-4D97-AF65-F5344CB8AC3E}">
        <p14:creationId xmlns:p14="http://schemas.microsoft.com/office/powerpoint/2010/main" val="3344972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>
            <a:extLst>
              <a:ext uri="{FF2B5EF4-FFF2-40B4-BE49-F238E27FC236}">
                <a16:creationId xmlns:a16="http://schemas.microsoft.com/office/drawing/2014/main" id="{11E5AE62-E942-BD60-6F46-ED518CD4581E}"/>
              </a:ext>
            </a:extLst>
          </p:cNvPr>
          <p:cNvGrpSpPr/>
          <p:nvPr/>
        </p:nvGrpSpPr>
        <p:grpSpPr>
          <a:xfrm>
            <a:off x="550680" y="559788"/>
            <a:ext cx="7920289" cy="3993462"/>
            <a:chOff x="514691" y="600806"/>
            <a:chExt cx="7920289" cy="39934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70FFF6B-0729-6745-FCEA-84CED7BA75CD}"/>
                </a:ext>
              </a:extLst>
            </p:cNvPr>
            <p:cNvSpPr/>
            <p:nvPr/>
          </p:nvSpPr>
          <p:spPr>
            <a:xfrm>
              <a:off x="514691" y="600806"/>
              <a:ext cx="1472711" cy="3993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3FF96FF-1F8E-ED7A-73B8-1D4CB368553B}"/>
                </a:ext>
              </a:extLst>
            </p:cNvPr>
            <p:cNvSpPr/>
            <p:nvPr/>
          </p:nvSpPr>
          <p:spPr>
            <a:xfrm>
              <a:off x="2621181" y="601004"/>
              <a:ext cx="1472711" cy="3993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F70BDCC-6DC0-6D03-3553-8277FC78D6A8}"/>
                </a:ext>
              </a:extLst>
            </p:cNvPr>
            <p:cNvSpPr/>
            <p:nvPr/>
          </p:nvSpPr>
          <p:spPr>
            <a:xfrm>
              <a:off x="4778885" y="600806"/>
              <a:ext cx="1472711" cy="399326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CC70C7E-9627-0DE0-E353-E9A077978FB8}"/>
                </a:ext>
              </a:extLst>
            </p:cNvPr>
            <p:cNvSpPr/>
            <p:nvPr/>
          </p:nvSpPr>
          <p:spPr>
            <a:xfrm>
              <a:off x="6962269" y="600806"/>
              <a:ext cx="1472711" cy="39897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FFB26E98-4D58-CD5D-DC98-FFB7270BAC1C}"/>
              </a:ext>
            </a:extLst>
          </p:cNvPr>
          <p:cNvSpPr/>
          <p:nvPr/>
        </p:nvSpPr>
        <p:spPr>
          <a:xfrm>
            <a:off x="553919" y="559788"/>
            <a:ext cx="1469472" cy="3891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Connaître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A414C9-E3B2-92E2-4C33-51BB1988D285}"/>
              </a:ext>
            </a:extLst>
          </p:cNvPr>
          <p:cNvSpPr/>
          <p:nvPr/>
        </p:nvSpPr>
        <p:spPr>
          <a:xfrm>
            <a:off x="2655552" y="559786"/>
            <a:ext cx="1475949" cy="3891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Rentrer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5BBA1E-056B-A755-0CE0-3A94C42F0DC4}"/>
              </a:ext>
            </a:extLst>
          </p:cNvPr>
          <p:cNvSpPr/>
          <p:nvPr/>
        </p:nvSpPr>
        <p:spPr>
          <a:xfrm>
            <a:off x="4813254" y="559786"/>
            <a:ext cx="1475949" cy="3891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Trouver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565937-0353-E53C-6C43-BF0F0A833103}"/>
              </a:ext>
            </a:extLst>
          </p:cNvPr>
          <p:cNvSpPr/>
          <p:nvPr/>
        </p:nvSpPr>
        <p:spPr>
          <a:xfrm>
            <a:off x="6996638" y="559786"/>
            <a:ext cx="1475949" cy="38910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Exploiter</a:t>
            </a:r>
          </a:p>
        </p:txBody>
      </p:sp>
      <p:sp>
        <p:nvSpPr>
          <p:cNvPr id="11" name="Rectangle : avec coins arrondis en haut 10">
            <a:extLst>
              <a:ext uri="{FF2B5EF4-FFF2-40B4-BE49-F238E27FC236}">
                <a16:creationId xmlns:a16="http://schemas.microsoft.com/office/drawing/2014/main" id="{748822C4-73B6-BBAB-5A3D-2A0EB51ED604}"/>
              </a:ext>
            </a:extLst>
          </p:cNvPr>
          <p:cNvSpPr/>
          <p:nvPr/>
        </p:nvSpPr>
        <p:spPr>
          <a:xfrm>
            <a:off x="673031" y="1829517"/>
            <a:ext cx="1224000" cy="531566"/>
          </a:xfrm>
          <a:prstGeom prst="round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/>
              </a:rPr>
              <a:t>[Action élémentaire]</a:t>
            </a:r>
          </a:p>
        </p:txBody>
      </p:sp>
      <p:sp>
        <p:nvSpPr>
          <p:cNvPr id="12" name="Rectangle : avec coins arrondis en haut 11">
            <a:extLst>
              <a:ext uri="{FF2B5EF4-FFF2-40B4-BE49-F238E27FC236}">
                <a16:creationId xmlns:a16="http://schemas.microsoft.com/office/drawing/2014/main" id="{7B0259A2-5C05-0338-D83A-AE79C9655BDB}"/>
              </a:ext>
            </a:extLst>
          </p:cNvPr>
          <p:cNvSpPr/>
          <p:nvPr/>
        </p:nvSpPr>
        <p:spPr>
          <a:xfrm>
            <a:off x="2754224" y="1618850"/>
            <a:ext cx="1224000" cy="952900"/>
          </a:xfrm>
          <a:prstGeom prst="round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/>
              </a:rPr>
              <a:t>[Action élémentaire]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AF7A7F02-2A91-E1FA-68F0-569F33371EEF}"/>
              </a:ext>
            </a:extLst>
          </p:cNvPr>
          <p:cNvCxnSpPr>
            <a:cxnSpLocks/>
          </p:cNvCxnSpPr>
          <p:nvPr/>
        </p:nvCxnSpPr>
        <p:spPr>
          <a:xfrm>
            <a:off x="2026630" y="2095300"/>
            <a:ext cx="62892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 : avec coins arrondis en haut 13">
            <a:extLst>
              <a:ext uri="{FF2B5EF4-FFF2-40B4-BE49-F238E27FC236}">
                <a16:creationId xmlns:a16="http://schemas.microsoft.com/office/drawing/2014/main" id="{BAE036B7-6D40-A4DB-C11E-B7612132F621}"/>
              </a:ext>
            </a:extLst>
          </p:cNvPr>
          <p:cNvSpPr/>
          <p:nvPr/>
        </p:nvSpPr>
        <p:spPr>
          <a:xfrm>
            <a:off x="4939229" y="1829517"/>
            <a:ext cx="1224000" cy="531566"/>
          </a:xfrm>
          <a:prstGeom prst="round2Same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/>
              </a:rPr>
              <a:t>[Action élémentaire]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95617BF3-FB63-77F2-7DE0-FED8D5BC935A}"/>
              </a:ext>
            </a:extLst>
          </p:cNvPr>
          <p:cNvCxnSpPr>
            <a:cxnSpLocks/>
          </p:cNvCxnSpPr>
          <p:nvPr/>
        </p:nvCxnSpPr>
        <p:spPr>
          <a:xfrm>
            <a:off x="4129881" y="2092668"/>
            <a:ext cx="68337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D616481-8148-D211-0A18-6149BA64A28C}"/>
              </a:ext>
            </a:extLst>
          </p:cNvPr>
          <p:cNvCxnSpPr>
            <a:cxnSpLocks/>
          </p:cNvCxnSpPr>
          <p:nvPr/>
        </p:nvCxnSpPr>
        <p:spPr>
          <a:xfrm>
            <a:off x="6287585" y="2087404"/>
            <a:ext cx="683373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D6433E12-A7EB-2363-E832-F7415D8D3389}"/>
              </a:ext>
            </a:extLst>
          </p:cNvPr>
          <p:cNvSpPr/>
          <p:nvPr/>
        </p:nvSpPr>
        <p:spPr>
          <a:xfrm>
            <a:off x="7122612" y="1739944"/>
            <a:ext cx="1224000" cy="710711"/>
          </a:xfrm>
          <a:prstGeom prst="roundRect">
            <a:avLst/>
          </a:prstGeom>
          <a:solidFill>
            <a:srgbClr val="FC4E4E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100" dirty="0">
                <a:solidFill>
                  <a:schemeClr val="tx1"/>
                </a:solidFill>
                <a:latin typeface="Arial Narrow"/>
              </a:rPr>
              <a:t>[Action élémentaire]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1A7DE50-9F6F-3C67-D9AA-062E96963C57}"/>
              </a:ext>
            </a:extLst>
          </p:cNvPr>
          <p:cNvSpPr txBox="1"/>
          <p:nvPr/>
        </p:nvSpPr>
        <p:spPr>
          <a:xfrm>
            <a:off x="439487" y="110646"/>
            <a:ext cx="806415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Scénario opérationnel n°1 : [Nom du scénario]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9384CA0-EC20-EDDD-D513-01E49A5AC40E}"/>
              </a:ext>
            </a:extLst>
          </p:cNvPr>
          <p:cNvSpPr/>
          <p:nvPr/>
        </p:nvSpPr>
        <p:spPr>
          <a:xfrm>
            <a:off x="673031" y="2435629"/>
            <a:ext cx="1224000" cy="1731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Px / </a:t>
            </a:r>
            <a:r>
              <a:rPr lang="fr-FR" sz="900" dirty="0" err="1">
                <a:solidFill>
                  <a:schemeClr val="tx1"/>
                </a:solidFill>
                <a:latin typeface="Arial Narrow" panose="020B0606020202030204" pitchFamily="34" charset="0"/>
              </a:rPr>
              <a:t>Dx</a:t>
            </a:r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 / Vx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3E5E1B-79F2-3708-84E6-444FEF4712F6}"/>
              </a:ext>
            </a:extLst>
          </p:cNvPr>
          <p:cNvSpPr/>
          <p:nvPr/>
        </p:nvSpPr>
        <p:spPr>
          <a:xfrm>
            <a:off x="2754224" y="2659140"/>
            <a:ext cx="1224000" cy="1731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Px / </a:t>
            </a:r>
            <a:r>
              <a:rPr lang="fr-FR" sz="900" dirty="0" err="1">
                <a:solidFill>
                  <a:schemeClr val="tx1"/>
                </a:solidFill>
                <a:latin typeface="Arial Narrow" panose="020B0606020202030204" pitchFamily="34" charset="0"/>
              </a:rPr>
              <a:t>Dx</a:t>
            </a:r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 / Vx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12FC493-07A0-42C9-40FC-41F04B3143D2}"/>
              </a:ext>
            </a:extLst>
          </p:cNvPr>
          <p:cNvSpPr/>
          <p:nvPr/>
        </p:nvSpPr>
        <p:spPr>
          <a:xfrm>
            <a:off x="4952069" y="2446479"/>
            <a:ext cx="1224000" cy="1731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P2 / D3 / V2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4B03B5C-DC9B-27CB-A03C-2A162923FE46}"/>
              </a:ext>
            </a:extLst>
          </p:cNvPr>
          <p:cNvSpPr/>
          <p:nvPr/>
        </p:nvSpPr>
        <p:spPr>
          <a:xfrm>
            <a:off x="7122612" y="2519723"/>
            <a:ext cx="1224000" cy="17312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Px / </a:t>
            </a:r>
            <a:r>
              <a:rPr lang="fr-FR" sz="900" dirty="0" err="1">
                <a:solidFill>
                  <a:schemeClr val="tx1"/>
                </a:solidFill>
                <a:latin typeface="Arial Narrow" panose="020B0606020202030204" pitchFamily="34" charset="0"/>
              </a:rPr>
              <a:t>Dx</a:t>
            </a:r>
            <a:r>
              <a:rPr lang="fr-FR" sz="900" dirty="0">
                <a:solidFill>
                  <a:schemeClr val="tx1"/>
                </a:solidFill>
                <a:latin typeface="Arial Narrow" panose="020B0606020202030204" pitchFamily="34" charset="0"/>
              </a:rPr>
              <a:t> / Vx</a:t>
            </a:r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B190B4D7-BD70-3F69-2E95-0EC7610D1EA0}"/>
              </a:ext>
            </a:extLst>
          </p:cNvPr>
          <p:cNvSpPr/>
          <p:nvPr/>
        </p:nvSpPr>
        <p:spPr>
          <a:xfrm>
            <a:off x="622921" y="3572975"/>
            <a:ext cx="1224000" cy="710711"/>
          </a:xfrm>
          <a:prstGeom prst="roundRect">
            <a:avLst/>
          </a:prstGeom>
          <a:solidFill>
            <a:srgbClr val="014D6D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100" dirty="0">
                <a:solidFill>
                  <a:schemeClr val="bg1"/>
                </a:solidFill>
                <a:latin typeface="Arial Narrow" panose="020B0606020202030204" pitchFamily="34" charset="0"/>
              </a:rPr>
              <a:t>[Nom de l’attaquant]</a:t>
            </a:r>
          </a:p>
        </p:txBody>
      </p:sp>
    </p:spTree>
    <p:extLst>
      <p:ext uri="{BB962C8B-B14F-4D97-AF65-F5344CB8AC3E}">
        <p14:creationId xmlns:p14="http://schemas.microsoft.com/office/powerpoint/2010/main" val="1818668471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79B14ADC13E04EAC2AF093265DAD34" ma:contentTypeVersion="18" ma:contentTypeDescription="Create a new document." ma:contentTypeScope="" ma:versionID="c697d88c5fdaea67ae72a61d3e43f99d">
  <xsd:schema xmlns:xsd="http://www.w3.org/2001/XMLSchema" xmlns:xs="http://www.w3.org/2001/XMLSchema" xmlns:p="http://schemas.microsoft.com/office/2006/metadata/properties" xmlns:ns2="89f45d4e-b07f-44a9-8653-e7ad45a6f94e" xmlns:ns3="6f4ef0b4-4edc-4f1a-8ee3-b94adcff5db7" targetNamespace="http://schemas.microsoft.com/office/2006/metadata/properties" ma:root="true" ma:fieldsID="307fa2b5331af31f65c7c717ff02e1f1" ns2:_="" ns3:_="">
    <xsd:import namespace="89f45d4e-b07f-44a9-8653-e7ad45a6f94e"/>
    <xsd:import namespace="6f4ef0b4-4edc-4f1a-8ee3-b94adcff5d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45d4e-b07f-44a9-8653-e7ad45a6f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278a9f96-7c08-4eb4-920f-d0ae5582ca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ef0b4-4edc-4f1a-8ee3-b94adcff5db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fd36ba8-c8b1-4df7-8492-2d4447d6befb}" ma:internalName="TaxCatchAll" ma:showField="CatchAllData" ma:web="6f4ef0b4-4edc-4f1a-8ee3-b94adcff5d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4ef0b4-4edc-4f1a-8ee3-b94adcff5db7" xsi:nil="true"/>
    <lcf76f155ced4ddcb4097134ff3c332f xmlns="89f45d4e-b07f-44a9-8653-e7ad45a6f9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E9C93BF-E48D-4FA6-BC47-25C29068FB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45d4e-b07f-44a9-8653-e7ad45a6f94e"/>
    <ds:schemaRef ds:uri="6f4ef0b4-4edc-4f1a-8ee3-b94adcff5d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A56C56D-FCDA-4DAD-8C42-8563BBA326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737D866-876C-4F60-A933-AF9676D5DCF5}">
  <ds:schemaRefs>
    <ds:schemaRef ds:uri="http://schemas.microsoft.com/office/2006/metadata/properties"/>
    <ds:schemaRef ds:uri="http://schemas.microsoft.com/office/infopath/2007/PartnerControls"/>
    <ds:schemaRef ds:uri="6cb99346-c991-4af7-b14a-ff865815b5a3"/>
    <ds:schemaRef ds:uri="6f4ef0b4-4edc-4f1a-8ee3-b94adcff5db7"/>
    <ds:schemaRef ds:uri="89f45d4e-b07f-44a9-8653-e7ad45a6f9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</TotalTime>
  <Words>64</Words>
  <Application>Microsoft Macintosh PowerPoint</Application>
  <PresentationFormat>Affichage à l'écran (16:9)</PresentationFormat>
  <Paragraphs>16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Arial Narrow</vt:lpstr>
      <vt:lpstr>Calibri</vt:lpstr>
      <vt:lpstr>Calibri Light</vt:lpstr>
      <vt:lpstr>Conception personnalisée</vt:lpstr>
      <vt:lpstr>Présentation PowerPoint</vt:lpstr>
      <vt:lpstr>Présentation PowerPoint</vt:lpstr>
    </vt:vector>
  </TitlesOfParts>
  <Company>Diginext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Armelle Chelly</dc:creator>
  <cp:lastModifiedBy>Laura Besnier</cp:lastModifiedBy>
  <cp:revision>5</cp:revision>
  <dcterms:created xsi:type="dcterms:W3CDTF">2021-07-09T09:08:36Z</dcterms:created>
  <dcterms:modified xsi:type="dcterms:W3CDTF">2024-10-25T15:34:12Z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0x0101003279B14ADC13E04EAC2AF093265DAD34</vt:lpwstr>
  </property>
  <property fmtid="{D5CDD505-2E9C-101B-9397-08002B2CF9AE}" pid="3" name="MediaServiceImageTags">
    <vt:lpwstr/>
  </property>
</Properties>
</file>