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8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ABF2D1-3DF1-4DA4-1FE2-D518333F87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C6F16D4-1EBB-03FF-BF3A-1457B8943E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6908B8E-DFF9-7ABC-348A-F5C8C12839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5F779-7630-0E40-990C-6B688AD37FCC}" type="datetimeFigureOut">
              <a:rPr lang="fr-FR" smtClean="0"/>
              <a:t>23/01/2025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026B55C-0B83-56C1-A45C-7BD39D518C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875A9D6-CFCB-3751-EC3E-0A5B652EA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29713-4539-A546-87C8-1F3BEF68B1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0196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1C89A0D-E766-364F-6FF5-68D863539D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59857C6-2537-57AB-DE6F-E4DFD8D13A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E9A2B2F-919F-865D-BEC8-129426303F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5F779-7630-0E40-990C-6B688AD37FCC}" type="datetimeFigureOut">
              <a:rPr lang="fr-FR" smtClean="0"/>
              <a:t>23/01/2025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A0E427C-97CD-7B1E-D555-033CDC5333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0EA8AF4-6F49-D71B-AD0B-7FD367E3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29713-4539-A546-87C8-1F3BEF68B1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9911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716484-63E3-09D5-9C47-28BE5EDA57B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33705AFF-54E8-7363-DE4B-002E3F21E5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F3BE43C-C556-74CC-8B51-F13363AA1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5F779-7630-0E40-990C-6B688AD37FCC}" type="datetimeFigureOut">
              <a:rPr lang="fr-FR" smtClean="0"/>
              <a:t>23/01/2025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3B20E76-9281-9B4E-DF26-EA788A05C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989A420-2BAE-AFFA-D7F5-4013FF740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29713-4539-A546-87C8-1F3BEF68B1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4888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093B186-91F0-ACEC-839E-7B6BC64BA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28F368A-9AD5-1758-E7E4-6950EF6552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BED31AD-EE79-9A76-6447-93EECBCD8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5F779-7630-0E40-990C-6B688AD37FCC}" type="datetimeFigureOut">
              <a:rPr lang="fr-FR" smtClean="0"/>
              <a:t>23/01/2025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BFAFD4E-BB67-DF84-4145-B16212911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53715A1-4B07-3CBF-A19C-F922214887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29713-4539-A546-87C8-1F3BEF68B1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4067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AA9FE1-6603-3AA9-2FF9-00144997AF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1C03F7A-CFCE-1E2B-DA36-2D3F463C2F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AF5C709-528B-2C9F-6C6E-F64C025358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5F779-7630-0E40-990C-6B688AD37FCC}" type="datetimeFigureOut">
              <a:rPr lang="fr-FR" smtClean="0"/>
              <a:t>23/01/2025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6FF61E7-D77F-2BC9-9B61-42C880340F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4CCD66D-E7E1-273F-B508-2233E64DEC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29713-4539-A546-87C8-1F3BEF68B1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6775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E0A3FF-736C-DB26-27E6-60786EC10E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F474213-BECB-1758-BA60-F42FDCB769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6AD08D0-3C82-06B5-EAFC-65D3B01528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0318FDB-0DB3-A454-5CC0-320491A43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5F779-7630-0E40-990C-6B688AD37FCC}" type="datetimeFigureOut">
              <a:rPr lang="fr-FR" smtClean="0"/>
              <a:t>23/01/2025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71321AD-F701-6FB1-B555-2FD69C273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DDF3E6A-D38E-DEC5-AC24-76286CCEC8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29713-4539-A546-87C8-1F3BEF68B1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2188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448DEBD-1A28-2EE4-EE2E-15AD311122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45C0C5C-CE2B-2718-F8BD-D14043B6FD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B25FF54-C0C9-3D95-6DFC-4C995E4130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5043527-5FBD-28F9-9C24-585B5C3FC7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D4B1FDA7-ED64-D607-C1F7-994894AE15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49132C5F-FC18-FB18-775A-2FDDBEC5DF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5F779-7630-0E40-990C-6B688AD37FCC}" type="datetimeFigureOut">
              <a:rPr lang="fr-FR" smtClean="0"/>
              <a:t>23/01/2025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576F1C0D-02F6-7BE6-CF65-65F17C1D60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6A131544-7C40-FF16-F333-ECF3B45964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29713-4539-A546-87C8-1F3BEF68B1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2671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E6EC10B-D919-F6A0-C81A-65B7FF846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95D1AD85-4038-F3D5-2674-BB118BB19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5F779-7630-0E40-990C-6B688AD37FCC}" type="datetimeFigureOut">
              <a:rPr lang="fr-FR" smtClean="0"/>
              <a:t>23/01/2025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7C92BC1-F0D2-34B1-43D6-BCE74BA86E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73BF4D1-0690-B280-F554-AD074133EC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29713-4539-A546-87C8-1F3BEF68B1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8198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AAA2313-7AD1-2D5F-18A4-FD71A60F68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5F779-7630-0E40-990C-6B688AD37FCC}" type="datetimeFigureOut">
              <a:rPr lang="fr-FR" smtClean="0"/>
              <a:t>23/01/2025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B3AEC28-5133-6020-43BE-1E04730A87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28D3D75-1A98-986E-DB54-A94920B780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29713-4539-A546-87C8-1F3BEF68B1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7589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51EC80A-54F1-E881-B367-88A45CCB68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6F28F3-D72F-E03E-77F3-4FCB5D45D4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6359A08-5DCF-324E-0CFD-4D61645D85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CCB99B4-6E63-A2AE-FA5E-BFC59C5FA7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5F779-7630-0E40-990C-6B688AD37FCC}" type="datetimeFigureOut">
              <a:rPr lang="fr-FR" smtClean="0"/>
              <a:t>23/01/2025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F41DCDE-A53B-80F8-D4C7-782671BB48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1033EB5-CF00-27EF-8936-FFB2DBB92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29713-4539-A546-87C8-1F3BEF68B1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72039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D74C64-C2A2-B5C1-DAEE-4729C09D1C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DFA0DAA8-AB74-3682-2840-E642F57582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DEA6EB7-E238-E4E7-AD9B-6F93F59B79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DEFF8B9-1E6B-0AAA-4A9D-54B90518B8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5F779-7630-0E40-990C-6B688AD37FCC}" type="datetimeFigureOut">
              <a:rPr lang="fr-FR" smtClean="0"/>
              <a:t>23/01/2025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4802367-581E-C741-1CC8-805B1DF9A5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0F5B46D-3A27-61B7-2630-1422DAE80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29713-4539-A546-87C8-1F3BEF68B1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8983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A4E93454-095C-AFBC-BD8A-87E5BB9D77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9109C40-B3B1-F7E7-0838-FDB19AA1F1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7C60B1F-AF8E-94B4-C670-1E0FF40F68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655F779-7630-0E40-990C-6B688AD37FCC}" type="datetimeFigureOut">
              <a:rPr lang="fr-FR" smtClean="0"/>
              <a:t>23/01/2025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A1FDDD6-838C-DC7F-A0B9-3F907E3172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83DF147-D720-3A38-7BFA-0BDF75B100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B729713-4539-A546-87C8-1F3BEF68B1D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9616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B74878-AE07-81B1-6442-64D7C724F4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Une image contenant carré, capture d’écran, Rectangle, ligne&#10;&#10;Le contenu généré par l’IA peut être incorrect.">
            <a:extLst>
              <a:ext uri="{FF2B5EF4-FFF2-40B4-BE49-F238E27FC236}">
                <a16:creationId xmlns:a16="http://schemas.microsoft.com/office/drawing/2014/main" id="{E3FB493F-05CD-524F-CA44-77CDAC83ED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93" y="303414"/>
            <a:ext cx="10587421" cy="6342464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BA4E3CB3-5D0B-E0FF-7A10-3628D7A6E6B9}"/>
              </a:ext>
            </a:extLst>
          </p:cNvPr>
          <p:cNvSpPr txBox="1"/>
          <p:nvPr/>
        </p:nvSpPr>
        <p:spPr>
          <a:xfrm>
            <a:off x="9758193" y="1709686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R1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3CA1084-19E7-4BDD-0BC9-AF50940411E2}"/>
              </a:ext>
            </a:extLst>
          </p:cNvPr>
          <p:cNvSpPr txBox="1"/>
          <p:nvPr/>
        </p:nvSpPr>
        <p:spPr>
          <a:xfrm>
            <a:off x="9758193" y="2057998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R2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F79171-073D-38F9-C515-4FE9DFE67C71}"/>
              </a:ext>
            </a:extLst>
          </p:cNvPr>
          <p:cNvSpPr txBox="1"/>
          <p:nvPr/>
        </p:nvSpPr>
        <p:spPr>
          <a:xfrm>
            <a:off x="9758193" y="2427330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R3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AA720C9-7DD2-B30B-BFC8-BF929807D707}"/>
              </a:ext>
            </a:extLst>
          </p:cNvPr>
          <p:cNvSpPr txBox="1"/>
          <p:nvPr/>
        </p:nvSpPr>
        <p:spPr>
          <a:xfrm>
            <a:off x="9758193" y="2775642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R4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EBB34345-6DB9-9AFB-7626-409BAA1AD88D}"/>
              </a:ext>
            </a:extLst>
          </p:cNvPr>
          <p:cNvSpPr txBox="1"/>
          <p:nvPr/>
        </p:nvSpPr>
        <p:spPr>
          <a:xfrm>
            <a:off x="9758193" y="1084375"/>
            <a:ext cx="233921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500" dirty="0">
                <a:latin typeface="Arial" panose="020B0604020202020204" pitchFamily="34" charset="0"/>
                <a:cs typeface="Arial" panose="020B0604020202020204" pitchFamily="34" charset="0"/>
              </a:rPr>
              <a:t>Déplacer les éléments </a:t>
            </a:r>
            <a:br>
              <a:rPr lang="fr-FR" sz="15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500" dirty="0">
                <a:latin typeface="Arial" panose="020B0604020202020204" pitchFamily="34" charset="0"/>
                <a:cs typeface="Arial" panose="020B0604020202020204" pitchFamily="34" charset="0"/>
              </a:rPr>
              <a:t>sur le graphique :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DA9500C8-8EAE-416B-4F84-E471D423D724}"/>
              </a:ext>
            </a:extLst>
          </p:cNvPr>
          <p:cNvSpPr txBox="1"/>
          <p:nvPr/>
        </p:nvSpPr>
        <p:spPr>
          <a:xfrm>
            <a:off x="9758193" y="3105314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>
                <a:latin typeface="Arial" panose="020B0604020202020204" pitchFamily="34" charset="0"/>
                <a:cs typeface="Arial" panose="020B0604020202020204" pitchFamily="34" charset="0"/>
              </a:rPr>
              <a:t>Rx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584759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13</Words>
  <Application>Microsoft Macintosh PowerPoint</Application>
  <PresentationFormat>Grand écran</PresentationFormat>
  <Paragraphs>6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Besnier</dc:creator>
  <cp:lastModifiedBy>Laura Besnier</cp:lastModifiedBy>
  <cp:revision>3</cp:revision>
  <dcterms:created xsi:type="dcterms:W3CDTF">2024-10-28T13:40:48Z</dcterms:created>
  <dcterms:modified xsi:type="dcterms:W3CDTF">2025-01-23T10:40:10Z</dcterms:modified>
</cp:coreProperties>
</file>