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506" r:id="rId3"/>
    <p:sldId id="505" r:id="rId4"/>
    <p:sldId id="507" r:id="rId5"/>
    <p:sldId id="494" r:id="rId6"/>
    <p:sldId id="496" r:id="rId7"/>
    <p:sldId id="498" r:id="rId8"/>
    <p:sldId id="500" r:id="rId9"/>
    <p:sldId id="502" r:id="rId10"/>
    <p:sldId id="504" r:id="rId11"/>
    <p:sldId id="256" r:id="rId12"/>
    <p:sldId id="257" r:id="rId13"/>
    <p:sldId id="258" r:id="rId14"/>
    <p:sldId id="259" r:id="rId15"/>
    <p:sldId id="260" r:id="rId16"/>
    <p:sldId id="26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C15"/>
    <a:srgbClr val="4E7282"/>
    <a:srgbClr val="273582"/>
    <a:srgbClr val="A0C641"/>
    <a:srgbClr val="BB4592"/>
    <a:srgbClr val="FED230"/>
    <a:srgbClr val="02AEDF"/>
    <a:srgbClr val="E64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62EA9-C2BF-4F06-ABA0-CEBAF562FAE3}" v="1" dt="2025-07-25T09:11:20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47" d="100"/>
          <a:sy n="47" d="100"/>
        </p:scale>
        <p:origin x="102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E074C9-EC7D-8F49-F607-EEA67374C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F1A1BB-7B09-E862-313E-F7AA972FC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FD006D-8DAA-E376-C86F-DBE501FB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CCCE41-2177-CEAC-11BC-0FEB80D1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633F8C-D4FA-57B7-8E53-514D5723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72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A6BED-04A4-0FAB-5009-8FF02059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908D77-3E2E-AD49-BD3E-A737C1319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0B4081-D887-B1F7-7225-A15D7E31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9DAC7E-84F6-168D-D9F5-4160BDB9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DDFED1-A867-30F0-F31D-FF23E56C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77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5E33E8E-6937-435D-71BB-5E396CADB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9D031C-F948-D284-2047-3F77FAF77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C3100B-8FC6-4F6C-1F12-D1B522CB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45F3F-424B-E61A-14D1-CA1A038E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B50E98-B89E-3DF9-8306-9E7B7B56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58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E074C9-EC7D-8F49-F607-EEA67374C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F1A1BB-7B09-E862-313E-F7AA972FC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FD006D-8DAA-E376-C86F-DBE501FB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CCCE41-2177-CEAC-11BC-0FEB80D1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633F8C-D4FA-57B7-8E53-514D5723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87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71643-5712-BF4F-1BDB-7A4B5464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0ED2A5-0BE3-6BC3-2B4D-6460812FF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29E54-25BC-C07A-1780-78FAD51F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BB388F-E84D-2ED9-0FDD-6E16B43E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2938EE-CA21-844F-0D62-1ED25A02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743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5E9CB-E057-919A-B24B-860C3D7D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E034F8-1531-3B3A-240D-015E0F7E1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FD467F-BE76-6E41-7E6E-2E7CD37B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604174-42EB-5863-1A09-69F91CFE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F6B77-E844-FDA2-71B0-6B7389B0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308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266F4-ACD5-A4AD-8808-A2CB5EFD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4F1191-2F3B-6DD4-D40C-2E7DA2C19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15E4F7-78D4-DD90-9895-F2C1FA2CB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87D59D-4955-8115-AB4B-6FED9D33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2525D-5F02-7488-447D-8E8EE524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9AFA21-0C2B-E0CE-0213-C33A3679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84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AE7E62-D650-CC62-C6FA-1D477F2D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9CE088-38A8-C92D-C2E4-28ED04525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E7D269-1133-68B2-6C12-7CF6D1A1C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B220C9-F7B8-E155-03AA-53547E62B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553D8E-EF2F-33FA-B0CF-9E729342B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24BBFC-6535-4225-C28F-AE3C4D04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13F73-8337-24E3-0246-8D91AA9F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E068A6-7157-5FDB-FAC0-556521A6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34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CEBBC-C193-AAB2-1B1D-8289FDD5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42D301-EFAB-77A3-6DFE-7E6F6601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9F1683-917B-3456-4054-9D793AC4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DC8B18-7D6E-1256-AF9E-18CE0B3A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415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BAEC3-F531-E4DE-13DE-AABB60DC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36BCD79-3194-0B78-21A6-04A77379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D2C726-EDAF-43B1-8B5B-4A0E7F4B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567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5BF8C-39F5-1B67-9D2F-F354AD94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AE43C1-CE3A-8BEB-A3AE-E6CC95DC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15DCC2-767D-CA50-C748-B9CE6E23B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BA26BA-DFF7-2675-0304-7EF589E5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FD88D5-78ED-B478-B530-E76B83C22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7937C1-1905-D643-FD48-10A28AF5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55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71643-5712-BF4F-1BDB-7A4B5464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0ED2A5-0BE3-6BC3-2B4D-6460812FF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29E54-25BC-C07A-1780-78FAD51F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BB388F-E84D-2ED9-0FDD-6E16B43E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2938EE-CA21-844F-0D62-1ED25A02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242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AE703-63EF-52A0-8C24-A987DF49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A4B1EF-37C6-E531-DF1F-5F50B873B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02AF01-956C-4EAB-B726-52B4F5433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5A11CF-1D86-1496-42B2-E585C83E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752C-9489-1FB9-8D6D-A5DF9CDF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A55465-2BE0-7597-DC4D-2EE08732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802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A6BED-04A4-0FAB-5009-8FF02059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908D77-3E2E-AD49-BD3E-A737C1319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0B4081-D887-B1F7-7225-A15D7E31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9DAC7E-84F6-168D-D9F5-4160BDB9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DDFED1-A867-30F0-F31D-FF23E56C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399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5E33E8E-6937-435D-71BB-5E396CADB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9D031C-F948-D284-2047-3F77FAF77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C3100B-8FC6-4F6C-1F12-D1B522CB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45F3F-424B-E61A-14D1-CA1A038E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B50E98-B89E-3DF9-8306-9E7B7B56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48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5E9CB-E057-919A-B24B-860C3D7D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E034F8-1531-3B3A-240D-015E0F7E1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FD467F-BE76-6E41-7E6E-2E7CD37B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604174-42EB-5863-1A09-69F91CFE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F6B77-E844-FDA2-71B0-6B7389B0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91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266F4-ACD5-A4AD-8808-A2CB5EFD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4F1191-2F3B-6DD4-D40C-2E7DA2C19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15E4F7-78D4-DD90-9895-F2C1FA2CB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87D59D-4955-8115-AB4B-6FED9D33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2525D-5F02-7488-447D-8E8EE524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9AFA21-0C2B-E0CE-0213-C33A3679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58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AE7E62-D650-CC62-C6FA-1D477F2D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9CE088-38A8-C92D-C2E4-28ED04525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E7D269-1133-68B2-6C12-7CF6D1A1C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B220C9-F7B8-E155-03AA-53547E62B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553D8E-EF2F-33FA-B0CF-9E729342B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24BBFC-6535-4225-C28F-AE3C4D04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13F73-8337-24E3-0246-8D91AA9F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E068A6-7157-5FDB-FAC0-556521A6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96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CEBBC-C193-AAB2-1B1D-8289FDD5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42D301-EFAB-77A3-6DFE-7E6F6601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9F1683-917B-3456-4054-9D793AC4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DC8B18-7D6E-1256-AF9E-18CE0B3A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92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BAEC3-F531-E4DE-13DE-AABB60DC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36BCD79-3194-0B78-21A6-04A77379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D2C726-EDAF-43B1-8B5B-4A0E7F4B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98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5BF8C-39F5-1B67-9D2F-F354AD94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AE43C1-CE3A-8BEB-A3AE-E6CC95DC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15DCC2-767D-CA50-C748-B9CE6E23B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BA26BA-DFF7-2675-0304-7EF589E5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FD88D5-78ED-B478-B530-E76B83C22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7937C1-1905-D643-FD48-10A28AF5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51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AE703-63EF-52A0-8C24-A987DF49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A4B1EF-37C6-E531-DF1F-5F50B873B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02AF01-956C-4EAB-B726-52B4F5433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5A11CF-1D86-1496-42B2-E585C83E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752C-9489-1FB9-8D6D-A5DF9CDF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A55465-2BE0-7597-DC4D-2EE08732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16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BA8108-0271-91C2-54F8-A5EDC2A0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01F19E-0DAB-0CB4-DB9B-8037C49FE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5FFAA3-1DB7-BBFC-7C06-AC3CC863D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208DFB-A3D4-9210-4690-F6452372F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340A74-2AFC-BFB7-D802-1BE69B0A1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81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BA8108-0271-91C2-54F8-A5EDC2A0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01F19E-0DAB-0CB4-DB9B-8037C49FE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5FFAA3-1DB7-BBFC-7C06-AC3CC863D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08D02D-C19C-C242-BFCA-D66B1C23215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208DFB-A3D4-9210-4690-F6452372F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340A74-2AFC-BFB7-D802-1BE69B0A1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DF7CEE-27AC-1248-AD13-6257D18004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69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824AB-91B5-29BF-76C0-5A2B49FB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E7282"/>
                </a:solidFill>
              </a:rPr>
              <a:t>Doel </a:t>
            </a:r>
            <a:r>
              <a:rPr lang="nl-NL" dirty="0">
                <a:solidFill>
                  <a:srgbClr val="E84C15"/>
                </a:solidFill>
              </a:rPr>
              <a:t>Cross borders-project</a:t>
            </a:r>
            <a:endParaRPr lang="nl-BE" dirty="0">
              <a:solidFill>
                <a:srgbClr val="E84C15"/>
              </a:solidFill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01FF39B-902F-76F7-DC25-8425A9AF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l-NL" dirty="0">
                <a:solidFill>
                  <a:srgbClr val="4E7282"/>
                </a:solidFill>
              </a:rPr>
              <a:t>Doel:</a:t>
            </a:r>
          </a:p>
          <a:p>
            <a:pPr lvl="1"/>
            <a:r>
              <a:rPr lang="nl-NL" dirty="0">
                <a:solidFill>
                  <a:srgbClr val="E84C15"/>
                </a:solidFill>
              </a:rPr>
              <a:t>Bewustwording vergroten </a:t>
            </a:r>
            <a:r>
              <a:rPr lang="nl-NL" dirty="0">
                <a:solidFill>
                  <a:srgbClr val="4E7282"/>
                </a:solidFill>
              </a:rPr>
              <a:t>en de </a:t>
            </a:r>
            <a:r>
              <a:rPr lang="nl-NL" dirty="0">
                <a:solidFill>
                  <a:srgbClr val="E84C15"/>
                </a:solidFill>
              </a:rPr>
              <a:t>EU-waarden promoten</a:t>
            </a:r>
          </a:p>
          <a:p>
            <a:pPr lvl="1"/>
            <a:r>
              <a:rPr lang="nl-NL" dirty="0">
                <a:solidFill>
                  <a:srgbClr val="4E7282"/>
                </a:solidFill>
              </a:rPr>
              <a:t>De </a:t>
            </a:r>
            <a:r>
              <a:rPr lang="nl-NL" dirty="0">
                <a:solidFill>
                  <a:srgbClr val="E84C15"/>
                </a:solidFill>
              </a:rPr>
              <a:t>grensoverschrijdende</a:t>
            </a:r>
            <a:r>
              <a:rPr lang="nl-NL" dirty="0">
                <a:solidFill>
                  <a:srgbClr val="4E7282"/>
                </a:solidFill>
              </a:rPr>
              <a:t> dimensie van de #ErasmusDays ontwikkelen met een </a:t>
            </a:r>
            <a:r>
              <a:rPr lang="nl-NL" dirty="0">
                <a:solidFill>
                  <a:srgbClr val="E84C15"/>
                </a:solidFill>
              </a:rPr>
              <a:t>gezamenlijk project </a:t>
            </a:r>
            <a:r>
              <a:rPr lang="nl-NL" dirty="0">
                <a:solidFill>
                  <a:srgbClr val="4E7282"/>
                </a:solidFill>
              </a:rPr>
              <a:t>waarbij alle Erasmus+ begunstigden deelnemen die in deze 9e editie betrokken zijn</a:t>
            </a:r>
            <a:endParaRPr lang="nl-BE" dirty="0">
              <a:solidFill>
                <a:srgbClr val="4E7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1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A5C0A-D346-B0FB-9FA2-9B5342687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58096"/>
            <a:ext cx="11108724" cy="2409569"/>
          </a:xfrm>
        </p:spPr>
        <p:txBody>
          <a:bodyPr>
            <a:noAutofit/>
          </a:bodyPr>
          <a:lstStyle/>
          <a:p>
            <a:r>
              <a:rPr lang="fr-FR" sz="12000" b="1" dirty="0">
                <a:solidFill>
                  <a:srgbClr val="E640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Human</a:t>
            </a:r>
            <a:br>
              <a:rPr lang="fr-FR" sz="12000" b="1" dirty="0">
                <a:solidFill>
                  <a:srgbClr val="E640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fr-FR" sz="12000" b="1" dirty="0" err="1">
                <a:solidFill>
                  <a:srgbClr val="E640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dignity</a:t>
            </a:r>
            <a:endParaRPr lang="fr-FR" sz="12000" b="1" dirty="0">
              <a:solidFill>
                <a:srgbClr val="E64037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4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C1749-011A-5293-FC2F-2E2192623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55A515F-79EF-B6A9-65DD-024667EB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8096"/>
            <a:ext cx="9144000" cy="2409569"/>
          </a:xfrm>
        </p:spPr>
        <p:txBody>
          <a:bodyPr>
            <a:noAutofit/>
          </a:bodyPr>
          <a:lstStyle/>
          <a:p>
            <a:r>
              <a:rPr lang="fr-FR" sz="12000" b="1" dirty="0">
                <a:solidFill>
                  <a:srgbClr val="02AED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Freedom</a:t>
            </a:r>
          </a:p>
        </p:txBody>
      </p:sp>
    </p:spTree>
    <p:extLst>
      <p:ext uri="{BB962C8B-B14F-4D97-AF65-F5344CB8AC3E}">
        <p14:creationId xmlns:p14="http://schemas.microsoft.com/office/powerpoint/2010/main" val="142719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E128F-FA7A-3C5B-5825-5FEE7D6E7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95FAE362-8B6E-4B64-0F92-63A8FC9F8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8096"/>
            <a:ext cx="9144000" cy="2409569"/>
          </a:xfrm>
        </p:spPr>
        <p:txBody>
          <a:bodyPr>
            <a:noAutofit/>
          </a:bodyPr>
          <a:lstStyle/>
          <a:p>
            <a:r>
              <a:rPr lang="fr-FR" sz="12000" b="1" dirty="0" err="1">
                <a:solidFill>
                  <a:srgbClr val="FED23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Democracy</a:t>
            </a:r>
            <a:endParaRPr lang="fr-FR" sz="12000" b="1" dirty="0">
              <a:solidFill>
                <a:srgbClr val="FED23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5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33273F-DEE2-F6FF-712C-A2AC4CE9E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88D1548-8ABA-3530-C212-33E85FD33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8096"/>
            <a:ext cx="9144000" cy="2409569"/>
          </a:xfrm>
        </p:spPr>
        <p:txBody>
          <a:bodyPr>
            <a:noAutofit/>
          </a:bodyPr>
          <a:lstStyle/>
          <a:p>
            <a:r>
              <a:rPr lang="fr-FR" sz="12000" b="1" dirty="0" err="1">
                <a:solidFill>
                  <a:srgbClr val="BB459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Equality</a:t>
            </a:r>
            <a:endParaRPr lang="fr-FR" sz="12000" b="1" dirty="0">
              <a:solidFill>
                <a:srgbClr val="BB459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9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r="8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5E3B2C-8C1D-7126-34E7-082FEB060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12940C6-1057-B483-4806-41E424331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838" y="1458096"/>
            <a:ext cx="11108724" cy="2409569"/>
          </a:xfrm>
        </p:spPr>
        <p:txBody>
          <a:bodyPr>
            <a:noAutofit/>
          </a:bodyPr>
          <a:lstStyle/>
          <a:p>
            <a:r>
              <a:rPr lang="fr-FR" sz="12000" b="1" dirty="0">
                <a:solidFill>
                  <a:srgbClr val="A0C64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Rule of </a:t>
            </a:r>
            <a:r>
              <a:rPr lang="fr-FR" sz="12000" b="1" dirty="0" err="1">
                <a:solidFill>
                  <a:srgbClr val="A0C64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law</a:t>
            </a:r>
            <a:endParaRPr lang="fr-FR" sz="12000" b="1" dirty="0">
              <a:solidFill>
                <a:srgbClr val="A0C64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9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AE930-3B80-8AB0-C14D-E1122269B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D52DDE2-3267-F68C-68F5-A237F812E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8096"/>
            <a:ext cx="12192000" cy="2409569"/>
          </a:xfrm>
        </p:spPr>
        <p:txBody>
          <a:bodyPr>
            <a:noAutofit/>
          </a:bodyPr>
          <a:lstStyle/>
          <a:p>
            <a:r>
              <a:rPr lang="fr-FR" sz="12000" b="1" dirty="0">
                <a:solidFill>
                  <a:srgbClr val="27358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Human </a:t>
            </a:r>
            <a:r>
              <a:rPr lang="fr-FR" sz="12000" b="1" dirty="0" err="1">
                <a:solidFill>
                  <a:srgbClr val="27358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rights</a:t>
            </a:r>
            <a:endParaRPr lang="fr-FR" sz="12000" b="1" dirty="0">
              <a:solidFill>
                <a:srgbClr val="27358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7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904E7-C690-0A88-B6D4-89EBC14F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E7282"/>
                </a:solidFill>
              </a:rPr>
              <a:t>Hoe gebruik je deze template? </a:t>
            </a:r>
            <a:endParaRPr lang="nl-BE" dirty="0">
              <a:solidFill>
                <a:srgbClr val="4E728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393ABC-469C-6A7C-945A-D3D43813B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4E7282"/>
                </a:solidFill>
              </a:rPr>
              <a:t>Je kiest zelf of je de </a:t>
            </a:r>
            <a:r>
              <a:rPr lang="nl-NL" dirty="0">
                <a:solidFill>
                  <a:srgbClr val="E84C15"/>
                </a:solidFill>
              </a:rPr>
              <a:t>Nederlandse</a:t>
            </a:r>
            <a:r>
              <a:rPr lang="nl-NL" dirty="0">
                <a:solidFill>
                  <a:srgbClr val="4E7282"/>
                </a:solidFill>
              </a:rPr>
              <a:t> of de </a:t>
            </a:r>
            <a:r>
              <a:rPr lang="nl-NL" dirty="0">
                <a:solidFill>
                  <a:srgbClr val="E84C15"/>
                </a:solidFill>
              </a:rPr>
              <a:t>Engelse </a:t>
            </a:r>
            <a:r>
              <a:rPr lang="nl-NL" dirty="0">
                <a:solidFill>
                  <a:srgbClr val="4E7282"/>
                </a:solidFill>
              </a:rPr>
              <a:t>versie gebruikt</a:t>
            </a:r>
          </a:p>
          <a:p>
            <a:r>
              <a:rPr lang="nl-NL" dirty="0">
                <a:solidFill>
                  <a:srgbClr val="4E7282"/>
                </a:solidFill>
              </a:rPr>
              <a:t>Print af in kleur, idealiter op A3 formaat (A4 mag ook)</a:t>
            </a:r>
          </a:p>
          <a:p>
            <a:pPr marL="0" indent="0">
              <a:buNone/>
            </a:pPr>
            <a:endParaRPr lang="nl-BE" dirty="0">
              <a:solidFill>
                <a:srgbClr val="4E7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9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7EB50-A6AA-C893-64EA-0AA0570C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E7282"/>
                </a:solidFill>
              </a:rPr>
              <a:t>Tips</a:t>
            </a:r>
            <a:endParaRPr lang="nl-BE" dirty="0">
              <a:solidFill>
                <a:srgbClr val="4E728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5B18DF-ED02-96E4-F6C2-D578BAF34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rgbClr val="E84C15"/>
                </a:solidFill>
                <a:effectLst/>
                <a:latin typeface="Campton"/>
              </a:rPr>
              <a:t>Buitenfoto’s</a:t>
            </a:r>
            <a:r>
              <a:rPr lang="nl-NL" b="0" i="0" dirty="0">
                <a:solidFill>
                  <a:srgbClr val="4E7282"/>
                </a:solidFill>
                <a:effectLst/>
                <a:latin typeface="Campton"/>
              </a:rPr>
              <a:t> met een persoon (collega’s/ambassadeurs/begunstigden…). Maak liefst </a:t>
            </a:r>
            <a:r>
              <a:rPr lang="nl-NL" b="1" i="0" dirty="0">
                <a:solidFill>
                  <a:srgbClr val="E84C15"/>
                </a:solidFill>
                <a:effectLst/>
                <a:latin typeface="Campton"/>
              </a:rPr>
              <a:t>2 foto’s</a:t>
            </a:r>
            <a:r>
              <a:rPr lang="nl-NL" b="0" i="0" dirty="0">
                <a:solidFill>
                  <a:srgbClr val="E84C15"/>
                </a:solidFill>
                <a:effectLst/>
                <a:latin typeface="Campton"/>
              </a:rPr>
              <a:t>: één horizontaal en één verticaal.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E7282"/>
                </a:solidFill>
                <a:effectLst/>
                <a:latin typeface="Campton"/>
              </a:rPr>
              <a:t>De persoon moet in het midden van de foto staan, een </a:t>
            </a:r>
            <a:r>
              <a:rPr lang="nl-NL" b="1" i="0" dirty="0">
                <a:solidFill>
                  <a:srgbClr val="E84C15"/>
                </a:solidFill>
                <a:effectLst/>
                <a:latin typeface="Campton"/>
              </a:rPr>
              <a:t>bordje met een waarde</a:t>
            </a:r>
            <a:r>
              <a:rPr lang="nl-NL" b="0" i="0" dirty="0">
                <a:solidFill>
                  <a:srgbClr val="E84C15"/>
                </a:solidFill>
                <a:effectLst/>
                <a:latin typeface="Campton"/>
              </a:rPr>
              <a:t> </a:t>
            </a:r>
            <a:r>
              <a:rPr lang="nl-NL" b="0" i="0" dirty="0">
                <a:solidFill>
                  <a:srgbClr val="4E7282"/>
                </a:solidFill>
                <a:effectLst/>
                <a:latin typeface="Campton"/>
              </a:rPr>
              <a:t>vasthouden en naar de camera kijken.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E7282"/>
                </a:solidFill>
                <a:effectLst/>
                <a:latin typeface="Campton"/>
              </a:rPr>
              <a:t>Foto’s met aanwijzingen die de </a:t>
            </a:r>
            <a:r>
              <a:rPr lang="nl-NL" b="1" i="0" dirty="0">
                <a:solidFill>
                  <a:srgbClr val="E84C15"/>
                </a:solidFill>
                <a:effectLst/>
                <a:latin typeface="Campton"/>
              </a:rPr>
              <a:t>identiteit van het land</a:t>
            </a:r>
            <a:r>
              <a:rPr lang="nl-NL" b="0" i="0" dirty="0">
                <a:solidFill>
                  <a:srgbClr val="E84C15"/>
                </a:solidFill>
                <a:effectLst/>
                <a:latin typeface="Campton"/>
              </a:rPr>
              <a:t> </a:t>
            </a:r>
            <a:r>
              <a:rPr lang="nl-NL" b="0" i="0" dirty="0">
                <a:solidFill>
                  <a:srgbClr val="4E7282"/>
                </a:solidFill>
                <a:effectLst/>
                <a:latin typeface="Campton"/>
              </a:rPr>
              <a:t>aangeven Bijvoorbeeld: steden met monumenten, wegwijzers in de nationale/lokale taal, typische landschappen, enz. Een openbare ruimte, met mensen eromheen, een levendige achtergrond!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rgbClr val="E84C15"/>
                </a:solidFill>
                <a:effectLst/>
                <a:latin typeface="Campton"/>
              </a:rPr>
              <a:t>Idealiter A3-bord</a:t>
            </a:r>
            <a:r>
              <a:rPr lang="nl-NL" b="1" i="0" dirty="0">
                <a:solidFill>
                  <a:srgbClr val="4E7282"/>
                </a:solidFill>
                <a:effectLst/>
                <a:latin typeface="Campton"/>
              </a:rPr>
              <a:t> (mag ook A4) horizontaal</a:t>
            </a:r>
            <a:r>
              <a:rPr lang="nl-NL" b="0" i="0" dirty="0">
                <a:solidFill>
                  <a:srgbClr val="4E7282"/>
                </a:solidFill>
                <a:effectLst/>
                <a:latin typeface="Campton"/>
              </a:rPr>
              <a:t> vasthouden met één waarde op geschreven (niet dubbelzijdig afprinten)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E7282"/>
                </a:solidFill>
                <a:effectLst/>
                <a:latin typeface="Campton"/>
              </a:rPr>
              <a:t>Idealiter</a:t>
            </a:r>
            <a:r>
              <a:rPr lang="nl-NL" b="1" i="0" dirty="0">
                <a:solidFill>
                  <a:srgbClr val="4E7282"/>
                </a:solidFill>
                <a:effectLst/>
                <a:latin typeface="Campton"/>
              </a:rPr>
              <a:t> </a:t>
            </a:r>
            <a:r>
              <a:rPr lang="nl-NL" b="1" i="0" dirty="0">
                <a:solidFill>
                  <a:srgbClr val="E84C15"/>
                </a:solidFill>
                <a:effectLst/>
                <a:latin typeface="Campton"/>
              </a:rPr>
              <a:t>de 6 waarden</a:t>
            </a:r>
            <a:r>
              <a:rPr lang="nl-NL" b="0" i="0" dirty="0">
                <a:solidFill>
                  <a:srgbClr val="4E7282"/>
                </a:solidFill>
                <a:effectLst/>
                <a:latin typeface="Campton"/>
              </a:rPr>
              <a:t>, altijd op een andere locatie, maar het mag dezelfde persoon zijn die het bord vasthoudt.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E7282"/>
                </a:solidFill>
                <a:effectLst/>
                <a:latin typeface="Campton"/>
              </a:rPr>
              <a:t>Foto moet op</a:t>
            </a:r>
            <a:r>
              <a:rPr lang="nl-NL" b="1" i="0" dirty="0">
                <a:solidFill>
                  <a:srgbClr val="4E7282"/>
                </a:solidFill>
                <a:effectLst/>
                <a:latin typeface="Campton"/>
              </a:rPr>
              <a:t> </a:t>
            </a:r>
            <a:r>
              <a:rPr lang="nl-NL" b="1" i="0" dirty="0">
                <a:solidFill>
                  <a:srgbClr val="E84C15"/>
                </a:solidFill>
                <a:effectLst/>
                <a:latin typeface="Campton"/>
              </a:rPr>
              <a:t>minstens 1 meter afstand</a:t>
            </a:r>
            <a:r>
              <a:rPr lang="nl-NL" b="0" i="0" dirty="0">
                <a:solidFill>
                  <a:srgbClr val="E84C15"/>
                </a:solidFill>
                <a:effectLst/>
                <a:latin typeface="Campton"/>
              </a:rPr>
              <a:t> </a:t>
            </a:r>
            <a:r>
              <a:rPr lang="nl-NL" b="0" i="0" dirty="0">
                <a:solidFill>
                  <a:srgbClr val="4E7282"/>
                </a:solidFill>
                <a:effectLst/>
                <a:latin typeface="Campton"/>
              </a:rPr>
              <a:t>van de persoon worden genomen (twee stappen achteruit) – Goede belichting en hoge resolutie.</a:t>
            </a:r>
          </a:p>
          <a:p>
            <a:endParaRPr lang="nl-BE" dirty="0">
              <a:solidFill>
                <a:srgbClr val="4E7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6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8D498D-7819-EC26-2392-19FF4FFC1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C15B2-3A30-F4B8-994F-02C329854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72" y="2525411"/>
            <a:ext cx="11420855" cy="1807177"/>
          </a:xfrm>
        </p:spPr>
        <p:txBody>
          <a:bodyPr>
            <a:noAutofit/>
          </a:bodyPr>
          <a:lstStyle/>
          <a:p>
            <a:r>
              <a:rPr lang="fr-FR" sz="12000" b="1" dirty="0">
                <a:solidFill>
                  <a:srgbClr val="E640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</a:t>
            </a:r>
            <a:r>
              <a:rPr lang="fr-FR" sz="12000" b="1" dirty="0" err="1">
                <a:solidFill>
                  <a:srgbClr val="E640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menselijke</a:t>
            </a:r>
            <a:br>
              <a:rPr lang="fr-FR" sz="12000" b="1" dirty="0">
                <a:solidFill>
                  <a:srgbClr val="E640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fr-FR" sz="12000" b="1" dirty="0" err="1">
                <a:solidFill>
                  <a:srgbClr val="E640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waardigheid</a:t>
            </a:r>
            <a:endParaRPr lang="fr-FR" sz="12000" b="1" dirty="0">
              <a:solidFill>
                <a:srgbClr val="E64037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3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1C53BC-4DF1-BE85-EE62-23887E828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E5CE1A8F-7384-9369-AD66-42ED44350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1950823"/>
            <a:ext cx="6858000" cy="1807177"/>
          </a:xfrm>
        </p:spPr>
        <p:txBody>
          <a:bodyPr>
            <a:noAutofit/>
          </a:bodyPr>
          <a:lstStyle/>
          <a:p>
            <a:r>
              <a:rPr lang="fr-FR" sz="12000" b="1" dirty="0" err="1">
                <a:solidFill>
                  <a:srgbClr val="02AED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Vrijheid</a:t>
            </a:r>
            <a:endParaRPr lang="fr-FR" sz="12000" b="1" dirty="0">
              <a:solidFill>
                <a:srgbClr val="02AED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FF16DA-A80C-8442-BE74-ADA103FED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70B8B6A-D324-9E55-E7FE-1A3DA6E3B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868" y="1987399"/>
            <a:ext cx="9732264" cy="1807177"/>
          </a:xfrm>
        </p:spPr>
        <p:txBody>
          <a:bodyPr>
            <a:noAutofit/>
          </a:bodyPr>
          <a:lstStyle/>
          <a:p>
            <a:r>
              <a:rPr lang="fr-FR" sz="12000" b="1" dirty="0" err="1">
                <a:solidFill>
                  <a:srgbClr val="FED23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Democratie</a:t>
            </a:r>
            <a:endParaRPr lang="fr-FR" sz="12000" b="1" dirty="0">
              <a:solidFill>
                <a:srgbClr val="FED23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1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DF9150-7FBF-5A78-D348-B620C8455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85E2EDA-40D8-D2B3-4E15-07642EAFF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950823"/>
            <a:ext cx="8683752" cy="1807177"/>
          </a:xfrm>
        </p:spPr>
        <p:txBody>
          <a:bodyPr>
            <a:noAutofit/>
          </a:bodyPr>
          <a:lstStyle/>
          <a:p>
            <a:r>
              <a:rPr lang="fr-FR" sz="12000" b="1" dirty="0" err="1">
                <a:solidFill>
                  <a:srgbClr val="BB459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Gelijkheid</a:t>
            </a:r>
            <a:endParaRPr lang="fr-FR" sz="12000" b="1" dirty="0">
              <a:solidFill>
                <a:srgbClr val="BB459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1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r="8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068EAF-4881-B04F-0E06-6D1D5BF8E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19E6334-040D-EAE3-7B76-18C34C743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948" y="1923391"/>
            <a:ext cx="11070252" cy="1807177"/>
          </a:xfrm>
        </p:spPr>
        <p:txBody>
          <a:bodyPr>
            <a:noAutofit/>
          </a:bodyPr>
          <a:lstStyle/>
          <a:p>
            <a:r>
              <a:rPr lang="fr-FR" sz="12000" b="1" dirty="0">
                <a:solidFill>
                  <a:srgbClr val="A0C64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</a:t>
            </a:r>
            <a:r>
              <a:rPr lang="fr-FR" sz="12000" b="1" dirty="0" err="1">
                <a:solidFill>
                  <a:srgbClr val="A0C64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rechtsstaat</a:t>
            </a:r>
            <a:endParaRPr lang="fr-FR" sz="12000" b="1" dirty="0">
              <a:solidFill>
                <a:srgbClr val="A0C64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4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0B419-633C-7B05-DDA0-7812D6D2B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C2DE4C3-27DF-547A-1E0E-0466C2400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" y="2289151"/>
            <a:ext cx="11780520" cy="1807177"/>
          </a:xfrm>
        </p:spPr>
        <p:txBody>
          <a:bodyPr>
            <a:noAutofit/>
          </a:bodyPr>
          <a:lstStyle/>
          <a:p>
            <a:r>
              <a:rPr lang="fr-FR" sz="12000" b="1" dirty="0">
                <a:solidFill>
                  <a:srgbClr val="27358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</a:t>
            </a:r>
            <a:r>
              <a:rPr lang="fr-FR" sz="12000" b="1" dirty="0" err="1">
                <a:solidFill>
                  <a:srgbClr val="27358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mensenrechten</a:t>
            </a:r>
            <a:endParaRPr lang="fr-FR" sz="12000" b="1" dirty="0">
              <a:solidFill>
                <a:srgbClr val="27358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074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c0338a6-9561-4ee8-b8d6-4e89cbd520a0}" enabled="0" method="" siteId="{0c0338a6-9561-4ee8-b8d6-4e89cbd520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242</Words>
  <Application>Microsoft Office PowerPoint</Application>
  <PresentationFormat>Breedbeeld</PresentationFormat>
  <Paragraphs>26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Campton</vt:lpstr>
      <vt:lpstr>Thème Office</vt:lpstr>
      <vt:lpstr>1_Thème Office</vt:lpstr>
      <vt:lpstr>Doel Cross borders-project</vt:lpstr>
      <vt:lpstr>Hoe gebruik je deze template? </vt:lpstr>
      <vt:lpstr>Tips</vt:lpstr>
      <vt:lpstr>De menselijke waardigheid</vt:lpstr>
      <vt:lpstr>Vrijheid</vt:lpstr>
      <vt:lpstr>Democratie</vt:lpstr>
      <vt:lpstr>Gelijkheid</vt:lpstr>
      <vt:lpstr>De rechtsstaat</vt:lpstr>
      <vt:lpstr>De mensenrechten</vt:lpstr>
      <vt:lpstr>Human dignity</vt:lpstr>
      <vt:lpstr>Freedom</vt:lpstr>
      <vt:lpstr>Democracy</vt:lpstr>
      <vt:lpstr>Equality</vt:lpstr>
      <vt:lpstr>Rule of law</vt:lpstr>
      <vt:lpstr>Human rights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Emmanuelle Diaz</dc:creator>
  <cp:lastModifiedBy>Bellinck Filip</cp:lastModifiedBy>
  <cp:revision>17</cp:revision>
  <cp:lastPrinted>2025-06-20T07:46:33Z</cp:lastPrinted>
  <dcterms:created xsi:type="dcterms:W3CDTF">2025-06-20T07:18:26Z</dcterms:created>
  <dcterms:modified xsi:type="dcterms:W3CDTF">2025-07-25T09:33:28Z</dcterms:modified>
</cp:coreProperties>
</file>