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4" r:id="rId7"/>
    <p:sldId id="261" r:id="rId8"/>
    <p:sldId id="262" r:id="rId9"/>
    <p:sldId id="263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6" r:id="rId18"/>
    <p:sldId id="272" r:id="rId19"/>
    <p:sldId id="274" r:id="rId20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96" y="5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0C445-8AB1-419F-BEBA-DDD36A774565}" type="datetimeFigureOut">
              <a:rPr lang="it-IT" smtClean="0"/>
              <a:t>20/06/2024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58C49-0DBC-4DA0-9B71-46115B99979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133469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0C445-8AB1-419F-BEBA-DDD36A774565}" type="datetimeFigureOut">
              <a:rPr lang="it-IT" smtClean="0"/>
              <a:t>20/06/2024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58C49-0DBC-4DA0-9B71-46115B99979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997281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0C445-8AB1-419F-BEBA-DDD36A774565}" type="datetimeFigureOut">
              <a:rPr lang="it-IT" smtClean="0"/>
              <a:t>20/06/2024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58C49-0DBC-4DA0-9B71-46115B99979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032602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0C445-8AB1-419F-BEBA-DDD36A774565}" type="datetimeFigureOut">
              <a:rPr lang="it-IT" smtClean="0"/>
              <a:t>20/06/2024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58C49-0DBC-4DA0-9B71-46115B99979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91053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0C445-8AB1-419F-BEBA-DDD36A774565}" type="datetimeFigureOut">
              <a:rPr lang="it-IT" smtClean="0"/>
              <a:t>20/06/2024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58C49-0DBC-4DA0-9B71-46115B99979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843616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0C445-8AB1-419F-BEBA-DDD36A774565}" type="datetimeFigureOut">
              <a:rPr lang="it-IT" smtClean="0"/>
              <a:t>20/06/2024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58C49-0DBC-4DA0-9B71-46115B99979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378161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0C445-8AB1-419F-BEBA-DDD36A774565}" type="datetimeFigureOut">
              <a:rPr lang="it-IT" smtClean="0"/>
              <a:t>20/06/2024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58C49-0DBC-4DA0-9B71-46115B99979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498892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0C445-8AB1-419F-BEBA-DDD36A774565}" type="datetimeFigureOut">
              <a:rPr lang="it-IT" smtClean="0"/>
              <a:t>20/06/2024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58C49-0DBC-4DA0-9B71-46115B99979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51835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0C445-8AB1-419F-BEBA-DDD36A774565}" type="datetimeFigureOut">
              <a:rPr lang="it-IT" smtClean="0"/>
              <a:t>20/06/2024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58C49-0DBC-4DA0-9B71-46115B99979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918879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0C445-8AB1-419F-BEBA-DDD36A774565}" type="datetimeFigureOut">
              <a:rPr lang="it-IT" smtClean="0"/>
              <a:t>20/06/2024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58C49-0DBC-4DA0-9B71-46115B99979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659442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0C445-8AB1-419F-BEBA-DDD36A774565}" type="datetimeFigureOut">
              <a:rPr lang="it-IT" smtClean="0"/>
              <a:t>20/06/2024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58C49-0DBC-4DA0-9B71-46115B99979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63497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E0C445-8AB1-419F-BEBA-DDD36A774565}" type="datetimeFigureOut">
              <a:rPr lang="it-IT" smtClean="0"/>
              <a:t>20/06/2024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058C49-0DBC-4DA0-9B71-46115B99979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50808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fi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fif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fif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fi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fi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265215" y="362342"/>
            <a:ext cx="3178628" cy="492681"/>
          </a:xfrm>
        </p:spPr>
        <p:txBody>
          <a:bodyPr>
            <a:normAutofit fontScale="90000"/>
          </a:bodyPr>
          <a:lstStyle/>
          <a:p>
            <a:r>
              <a:rPr lang="it-IT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Raduno TEA 2024</a:t>
            </a:r>
            <a:endParaRPr lang="it-IT" sz="3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475013" y="1472540"/>
            <a:ext cx="2648197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Percorso spirituale</a:t>
            </a:r>
          </a:p>
          <a:p>
            <a:pPr algn="ctr"/>
            <a:r>
              <a:rPr lang="it-IT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Sullo </a:t>
            </a:r>
            <a:r>
              <a:rPr lang="it-IT" sz="24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Spirito Santo</a:t>
            </a:r>
            <a:endParaRPr lang="it-IT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it-IT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it-IT" sz="20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Past</a:t>
            </a:r>
            <a:r>
              <a:rPr lang="it-IT" sz="2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Gianfranco </a:t>
            </a:r>
            <a:r>
              <a:rPr lang="it-IT" sz="20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Irrera</a:t>
            </a:r>
            <a:endParaRPr lang="it-IT" sz="20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2180" y="0"/>
            <a:ext cx="513147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3207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265215" y="362342"/>
            <a:ext cx="3178628" cy="492681"/>
          </a:xfrm>
        </p:spPr>
        <p:txBody>
          <a:bodyPr>
            <a:normAutofit fontScale="90000"/>
          </a:bodyPr>
          <a:lstStyle/>
          <a:p>
            <a:r>
              <a:rPr lang="it-IT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Raduno TEA 2024</a:t>
            </a:r>
            <a:endParaRPr lang="it-IT" sz="3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439388" y="1472540"/>
            <a:ext cx="2648197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Scuola del Sabato</a:t>
            </a:r>
          </a:p>
          <a:p>
            <a:pPr algn="ctr"/>
            <a:endParaRPr lang="it-IT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it-IT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Inno di lode</a:t>
            </a:r>
            <a:endParaRPr lang="it-IT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7790" y="-498764"/>
            <a:ext cx="5504671" cy="7356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418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0" y="813605"/>
            <a:ext cx="3178628" cy="492681"/>
          </a:xfrm>
        </p:spPr>
        <p:txBody>
          <a:bodyPr>
            <a:normAutofit fontScale="90000"/>
          </a:bodyPr>
          <a:lstStyle/>
          <a:p>
            <a:r>
              <a:rPr lang="it-IT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Raduno TEA </a:t>
            </a:r>
            <a:br>
              <a:rPr lang="it-IT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2024</a:t>
            </a:r>
            <a:endParaRPr lang="it-IT" sz="3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466236" y="2281649"/>
            <a:ext cx="194359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Due serate ricreative:</a:t>
            </a:r>
          </a:p>
          <a:p>
            <a:pPr algn="ctr"/>
            <a:endParaRPr lang="it-IT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it-IT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FORUM</a:t>
            </a:r>
          </a:p>
          <a:p>
            <a:pPr algn="ctr"/>
            <a:endParaRPr lang="it-IT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2529" y="0"/>
            <a:ext cx="91694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2196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265215" y="362342"/>
            <a:ext cx="3178628" cy="492681"/>
          </a:xfrm>
        </p:spPr>
        <p:txBody>
          <a:bodyPr>
            <a:normAutofit fontScale="90000"/>
          </a:bodyPr>
          <a:lstStyle/>
          <a:p>
            <a:r>
              <a:rPr lang="it-IT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Raduno TEA 2024</a:t>
            </a:r>
            <a:endParaRPr lang="it-IT" sz="3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265215" y="1401288"/>
            <a:ext cx="194359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Due serate ricreative</a:t>
            </a:r>
          </a:p>
          <a:p>
            <a:pPr algn="ctr"/>
            <a:endParaRPr lang="it-IT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it-IT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Arrivano gli sposi</a:t>
            </a:r>
          </a:p>
          <a:p>
            <a:pPr algn="ctr"/>
            <a:endParaRPr lang="it-IT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0969" y="0"/>
            <a:ext cx="4573052" cy="8129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465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0" y="908607"/>
            <a:ext cx="3178628" cy="492681"/>
          </a:xfrm>
        </p:spPr>
        <p:txBody>
          <a:bodyPr>
            <a:normAutofit fontScale="90000"/>
          </a:bodyPr>
          <a:lstStyle/>
          <a:p>
            <a:r>
              <a:rPr lang="it-IT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Raduno TEA </a:t>
            </a:r>
            <a:br>
              <a:rPr lang="it-IT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2024</a:t>
            </a:r>
            <a:endParaRPr lang="it-IT" sz="3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360218" y="2228671"/>
            <a:ext cx="194359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Due serate ricreative</a:t>
            </a:r>
          </a:p>
          <a:p>
            <a:pPr algn="ctr"/>
            <a:endParaRPr lang="it-IT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it-IT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Studio medico</a:t>
            </a:r>
          </a:p>
          <a:p>
            <a:pPr algn="ctr"/>
            <a:endParaRPr lang="it-IT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2529" y="0"/>
            <a:ext cx="91694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6731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-162297" y="908607"/>
            <a:ext cx="3178628" cy="492681"/>
          </a:xfrm>
        </p:spPr>
        <p:txBody>
          <a:bodyPr>
            <a:normAutofit fontScale="90000"/>
          </a:bodyPr>
          <a:lstStyle/>
          <a:p>
            <a:r>
              <a:rPr lang="it-IT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Raduno TEA </a:t>
            </a:r>
            <a:br>
              <a:rPr lang="it-IT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2024</a:t>
            </a:r>
            <a:endParaRPr lang="it-IT" sz="3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345931" y="2018805"/>
            <a:ext cx="194359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Due serate ricreative</a:t>
            </a:r>
          </a:p>
          <a:p>
            <a:pPr algn="ctr"/>
            <a:endParaRPr lang="it-IT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it-IT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Giovedì 13</a:t>
            </a:r>
          </a:p>
          <a:p>
            <a:pPr algn="ctr"/>
            <a:endParaRPr lang="it-IT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2529" y="0"/>
            <a:ext cx="91694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961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265215" y="362342"/>
            <a:ext cx="3178628" cy="492681"/>
          </a:xfrm>
        </p:spPr>
        <p:txBody>
          <a:bodyPr>
            <a:normAutofit fontScale="90000"/>
          </a:bodyPr>
          <a:lstStyle/>
          <a:p>
            <a:r>
              <a:rPr lang="it-IT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Raduno TEA 2024</a:t>
            </a:r>
            <a:endParaRPr lang="it-IT" sz="3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265215" y="1401288"/>
            <a:ext cx="194359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Due serate ricreative</a:t>
            </a:r>
          </a:p>
          <a:p>
            <a:pPr algn="ctr"/>
            <a:endParaRPr lang="it-IT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it-IT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Giovedì 13</a:t>
            </a:r>
          </a:p>
          <a:p>
            <a:pPr algn="ctr"/>
            <a:r>
              <a:rPr lang="it-IT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 tenore </a:t>
            </a:r>
          </a:p>
          <a:p>
            <a:pPr algn="ctr"/>
            <a:r>
              <a:rPr lang="it-IT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Totò Sinatra</a:t>
            </a:r>
          </a:p>
          <a:p>
            <a:pPr algn="ctr"/>
            <a:endParaRPr lang="it-IT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0314" y="0"/>
            <a:ext cx="513147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72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265215" y="362342"/>
            <a:ext cx="3178628" cy="492681"/>
          </a:xfrm>
        </p:spPr>
        <p:txBody>
          <a:bodyPr>
            <a:normAutofit fontScale="90000"/>
          </a:bodyPr>
          <a:lstStyle/>
          <a:p>
            <a:r>
              <a:rPr lang="it-IT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Raduno TEA 2024</a:t>
            </a:r>
            <a:endParaRPr lang="it-IT" sz="3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265215" y="1401288"/>
            <a:ext cx="194359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Due serate ricreative:</a:t>
            </a:r>
          </a:p>
          <a:p>
            <a:pPr algn="ctr"/>
            <a:endParaRPr lang="it-IT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it-IT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 pubblico</a:t>
            </a:r>
          </a:p>
          <a:p>
            <a:pPr algn="ctr"/>
            <a:endParaRPr lang="it-IT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2529" y="0"/>
            <a:ext cx="91694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882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265215" y="362342"/>
            <a:ext cx="3178628" cy="492681"/>
          </a:xfrm>
        </p:spPr>
        <p:txBody>
          <a:bodyPr>
            <a:normAutofit fontScale="90000"/>
          </a:bodyPr>
          <a:lstStyle/>
          <a:p>
            <a:r>
              <a:rPr lang="it-IT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Raduno TEA 2024</a:t>
            </a:r>
            <a:endParaRPr lang="it-IT" sz="3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265215" y="1401288"/>
            <a:ext cx="194359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Due serate ricreative:</a:t>
            </a:r>
          </a:p>
          <a:p>
            <a:pPr algn="ctr"/>
            <a:r>
              <a:rPr lang="it-IT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Sabato sera</a:t>
            </a:r>
          </a:p>
          <a:p>
            <a:pPr algn="ctr"/>
            <a:endParaRPr lang="it-IT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it-IT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it-IT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Pippina</a:t>
            </a:r>
            <a:r>
              <a:rPr lang="it-IT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si marita»</a:t>
            </a:r>
          </a:p>
          <a:p>
            <a:pPr algn="ctr"/>
            <a:endParaRPr lang="it-IT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5353" y="-819397"/>
            <a:ext cx="5045838" cy="8970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1220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-130628" y="1134238"/>
            <a:ext cx="3178628" cy="492681"/>
          </a:xfrm>
        </p:spPr>
        <p:txBody>
          <a:bodyPr>
            <a:normAutofit fontScale="90000"/>
          </a:bodyPr>
          <a:lstStyle/>
          <a:p>
            <a:r>
              <a:rPr lang="it-IT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Raduno TEA </a:t>
            </a:r>
            <a:br>
              <a:rPr lang="it-IT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2024</a:t>
            </a:r>
            <a:endParaRPr lang="it-IT" sz="3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336467" y="2232561"/>
            <a:ext cx="25611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 ringraziamento e un saluto ai coniugi </a:t>
            </a:r>
            <a:r>
              <a:rPr lang="it-IT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Irrera</a:t>
            </a:r>
            <a:endParaRPr lang="it-IT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it-IT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167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000504"/>
          </a:xfrm>
          <a:prstGeom prst="rect">
            <a:avLst/>
          </a:prstGeom>
        </p:spPr>
      </p:pic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253339" y="1146113"/>
            <a:ext cx="3178628" cy="492681"/>
          </a:xfrm>
        </p:spPr>
        <p:txBody>
          <a:bodyPr>
            <a:normAutofit fontScale="90000"/>
          </a:bodyPr>
          <a:lstStyle/>
          <a:p>
            <a:r>
              <a:rPr lang="it-IT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Raduno TEA 2024</a:t>
            </a:r>
            <a:endParaRPr lang="it-IT" sz="3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4849091" y="5985164"/>
            <a:ext cx="19435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Foto di gruppo</a:t>
            </a:r>
          </a:p>
          <a:p>
            <a:pPr algn="ctr"/>
            <a:endParaRPr lang="it-IT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33590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0" y="302965"/>
            <a:ext cx="3178628" cy="492681"/>
          </a:xfrm>
        </p:spPr>
        <p:txBody>
          <a:bodyPr>
            <a:normAutofit fontScale="90000"/>
          </a:bodyPr>
          <a:lstStyle/>
          <a:p>
            <a:r>
              <a:rPr lang="it-IT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Raduno TEA 2024</a:t>
            </a:r>
            <a:endParaRPr lang="it-IT" sz="3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130629" y="1448790"/>
            <a:ext cx="2648197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Percorso spirituale</a:t>
            </a:r>
          </a:p>
          <a:p>
            <a:pPr algn="ctr"/>
            <a:endParaRPr lang="it-IT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it-IT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 gruppi di lavoro</a:t>
            </a:r>
            <a:endParaRPr lang="it-IT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8207" y="0"/>
            <a:ext cx="9163793" cy="6853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831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265215" y="362342"/>
            <a:ext cx="3178628" cy="492681"/>
          </a:xfrm>
        </p:spPr>
        <p:txBody>
          <a:bodyPr>
            <a:normAutofit fontScale="90000"/>
          </a:bodyPr>
          <a:lstStyle/>
          <a:p>
            <a:r>
              <a:rPr lang="it-IT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Raduno TEA 2024</a:t>
            </a:r>
            <a:endParaRPr lang="it-IT" sz="3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475013" y="1472540"/>
            <a:ext cx="2648197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Percorso spirituale</a:t>
            </a:r>
          </a:p>
          <a:p>
            <a:pPr algn="ctr"/>
            <a:endParaRPr lang="it-IT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it-IT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restituzione</a:t>
            </a:r>
            <a:endParaRPr lang="it-IT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7116" y="-1245591"/>
            <a:ext cx="5570270" cy="9902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470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265215" y="362342"/>
            <a:ext cx="3178628" cy="492681"/>
          </a:xfrm>
        </p:spPr>
        <p:txBody>
          <a:bodyPr>
            <a:normAutofit fontScale="90000"/>
          </a:bodyPr>
          <a:lstStyle/>
          <a:p>
            <a:r>
              <a:rPr lang="it-IT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Raduno TEA 2024</a:t>
            </a:r>
            <a:endParaRPr lang="it-IT" sz="3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475013" y="1472540"/>
            <a:ext cx="264819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Ospite</a:t>
            </a:r>
          </a:p>
          <a:p>
            <a:pPr algn="ctr"/>
            <a:endParaRPr lang="it-IT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it-IT" sz="2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Maria Antonietta Calà</a:t>
            </a:r>
          </a:p>
          <a:p>
            <a:pPr algn="ctr"/>
            <a:endParaRPr lang="it-IT" sz="20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it-IT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Ministeri Avventisti </a:t>
            </a:r>
          </a:p>
          <a:p>
            <a:pPr algn="ctr"/>
            <a:r>
              <a:rPr lang="it-IT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Della Famiglia</a:t>
            </a:r>
            <a:endParaRPr lang="it-IT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0145" y="-927045"/>
            <a:ext cx="5165767" cy="9183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274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265215" y="362342"/>
            <a:ext cx="3178628" cy="492681"/>
          </a:xfrm>
        </p:spPr>
        <p:txBody>
          <a:bodyPr>
            <a:normAutofit fontScale="90000"/>
          </a:bodyPr>
          <a:lstStyle/>
          <a:p>
            <a:r>
              <a:rPr lang="it-IT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Raduno TEA 2024</a:t>
            </a:r>
            <a:endParaRPr lang="it-IT" sz="3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439388" y="1472540"/>
            <a:ext cx="264819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Cena spirituale</a:t>
            </a:r>
          </a:p>
          <a:p>
            <a:pPr algn="ctr"/>
            <a:endParaRPr lang="it-IT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it-IT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Cibo, canti, letture bibliche</a:t>
            </a:r>
            <a:endParaRPr lang="it-IT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0928" y="0"/>
            <a:ext cx="513147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639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265215" y="362342"/>
            <a:ext cx="3178628" cy="492681"/>
          </a:xfrm>
        </p:spPr>
        <p:txBody>
          <a:bodyPr>
            <a:normAutofit fontScale="90000"/>
          </a:bodyPr>
          <a:lstStyle/>
          <a:p>
            <a:r>
              <a:rPr lang="it-IT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Raduno TEA 2024</a:t>
            </a:r>
            <a:endParaRPr lang="it-IT" sz="3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439388" y="1472540"/>
            <a:ext cx="264819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Cena spirituale</a:t>
            </a:r>
          </a:p>
          <a:p>
            <a:pPr algn="ctr"/>
            <a:endParaRPr lang="it-IT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it-IT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Cibo, canti, letture bibliche</a:t>
            </a:r>
            <a:endParaRPr lang="it-IT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7162" y="-1"/>
            <a:ext cx="5571314" cy="7445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007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265215" y="362342"/>
            <a:ext cx="3178628" cy="492681"/>
          </a:xfrm>
        </p:spPr>
        <p:txBody>
          <a:bodyPr>
            <a:normAutofit fontScale="90000"/>
          </a:bodyPr>
          <a:lstStyle/>
          <a:p>
            <a:r>
              <a:rPr lang="it-IT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Raduno TEA 2024</a:t>
            </a:r>
            <a:endParaRPr lang="it-IT" sz="3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4631378" y="273132"/>
            <a:ext cx="49282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Recita spirituale: riflessione biblica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95984"/>
            <a:ext cx="12192000" cy="5462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4288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265215" y="362342"/>
            <a:ext cx="3178628" cy="492681"/>
          </a:xfrm>
        </p:spPr>
        <p:txBody>
          <a:bodyPr>
            <a:normAutofit fontScale="90000"/>
          </a:bodyPr>
          <a:lstStyle/>
          <a:p>
            <a:r>
              <a:rPr lang="it-IT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Raduno TEA 2024</a:t>
            </a:r>
            <a:endParaRPr lang="it-IT" sz="3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439388" y="1472540"/>
            <a:ext cx="2648197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Ginnastica posturale</a:t>
            </a:r>
          </a:p>
          <a:p>
            <a:pPr algn="ctr"/>
            <a:endParaRPr lang="it-IT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it-IT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07.45-8.15</a:t>
            </a:r>
            <a:endParaRPr lang="it-IT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5971" y="0"/>
            <a:ext cx="38576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228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265215" y="362342"/>
            <a:ext cx="3178628" cy="492681"/>
          </a:xfrm>
        </p:spPr>
        <p:txBody>
          <a:bodyPr>
            <a:normAutofit fontScale="90000"/>
          </a:bodyPr>
          <a:lstStyle/>
          <a:p>
            <a:r>
              <a:rPr lang="it-IT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Raduno TEA 2024</a:t>
            </a:r>
            <a:endParaRPr lang="it-IT" sz="3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439388" y="1472540"/>
            <a:ext cx="264819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Scuola del Sabato</a:t>
            </a:r>
          </a:p>
          <a:p>
            <a:pPr algn="ctr"/>
            <a:endParaRPr lang="it-IT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it-IT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Sull’esperienza di Davide</a:t>
            </a:r>
            <a:endParaRPr lang="it-IT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6595" y="0"/>
            <a:ext cx="38576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046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361</TotalTime>
  <Words>173</Words>
  <Application>Microsoft Office PowerPoint</Application>
  <PresentationFormat>Widescreen</PresentationFormat>
  <Paragraphs>77</Paragraphs>
  <Slides>19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19</vt:i4>
      </vt:variant>
    </vt:vector>
  </HeadingPairs>
  <TitlesOfParts>
    <vt:vector size="23" baseType="lpstr">
      <vt:lpstr>Arial</vt:lpstr>
      <vt:lpstr>Calibri</vt:lpstr>
      <vt:lpstr>Calibri Light</vt:lpstr>
      <vt:lpstr>Tema di Office</vt:lpstr>
      <vt:lpstr>Raduno TEA 2024</vt:lpstr>
      <vt:lpstr>Raduno TEA 2024</vt:lpstr>
      <vt:lpstr>Raduno TEA 2024</vt:lpstr>
      <vt:lpstr>Raduno TEA 2024</vt:lpstr>
      <vt:lpstr>Raduno TEA 2024</vt:lpstr>
      <vt:lpstr>Raduno TEA 2024</vt:lpstr>
      <vt:lpstr>Raduno TEA 2024</vt:lpstr>
      <vt:lpstr>Raduno TEA 2024</vt:lpstr>
      <vt:lpstr>Raduno TEA 2024</vt:lpstr>
      <vt:lpstr>Raduno TEA 2024</vt:lpstr>
      <vt:lpstr>Raduno TEA  2024</vt:lpstr>
      <vt:lpstr>Raduno TEA 2024</vt:lpstr>
      <vt:lpstr>Raduno TEA  2024</vt:lpstr>
      <vt:lpstr>Raduno TEA  2024</vt:lpstr>
      <vt:lpstr>Raduno TEA 2024</vt:lpstr>
      <vt:lpstr>Raduno TEA 2024</vt:lpstr>
      <vt:lpstr>Raduno TEA 2024</vt:lpstr>
      <vt:lpstr>Raduno TEA  2024</vt:lpstr>
      <vt:lpstr>Raduno TEA 2024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Raduno TEA 2024</dc:title>
  <dc:creator>Giuseppa Cianciuolo</dc:creator>
  <cp:lastModifiedBy>Giuseppa Cianciuolo</cp:lastModifiedBy>
  <cp:revision>8</cp:revision>
  <dcterms:created xsi:type="dcterms:W3CDTF">2024-06-20T10:21:38Z</dcterms:created>
  <dcterms:modified xsi:type="dcterms:W3CDTF">2024-06-20T16:22:40Z</dcterms:modified>
</cp:coreProperties>
</file>