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97" r:id="rId6"/>
  </p:sldMasterIdLst>
  <p:notesMasterIdLst>
    <p:notesMasterId r:id="rId22"/>
  </p:notesMasterIdLst>
  <p:sldIdLst>
    <p:sldId id="2209" r:id="rId7"/>
    <p:sldId id="1553" r:id="rId8"/>
    <p:sldId id="1547" r:id="rId9"/>
    <p:sldId id="2210" r:id="rId10"/>
    <p:sldId id="2212" r:id="rId11"/>
    <p:sldId id="2211" r:id="rId12"/>
    <p:sldId id="1548" r:id="rId13"/>
    <p:sldId id="2214" r:id="rId14"/>
    <p:sldId id="1751" r:id="rId15"/>
    <p:sldId id="1758" r:id="rId16"/>
    <p:sldId id="1759" r:id="rId17"/>
    <p:sldId id="1760" r:id="rId18"/>
    <p:sldId id="1761" r:id="rId19"/>
    <p:sldId id="1762" r:id="rId20"/>
    <p:sldId id="1763" r:id="rId2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A3D"/>
    <a:srgbClr val="FD7448"/>
    <a:srgbClr val="53C951"/>
    <a:srgbClr val="F26620"/>
    <a:srgbClr val="4D5761"/>
    <a:srgbClr val="383D41"/>
    <a:srgbClr val="F0640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29953-88D4-7E2C-CDBC-69CDECC5091B}" v="1" dt="2023-06-07T06:24:02.655"/>
    <p1510:client id="{F494AB53-492E-904D-8386-8AB079E4373A}" v="906" dt="2023-06-07T07:03:5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104" y="-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 Siivola" userId="c6e76197-b745-478f-a1b7-b13e4b657ca7" providerId="ADAL" clId="{4A2EDBED-059F-4FBE-90E0-EEDC2370348B}"/>
    <pc:docChg chg="undo redo custSel addSld delSld modSld sldOrd">
      <pc:chgData name="Mikko Siivola" userId="c6e76197-b745-478f-a1b7-b13e4b657ca7" providerId="ADAL" clId="{4A2EDBED-059F-4FBE-90E0-EEDC2370348B}" dt="2021-02-19T11:10:39.312" v="12495" actId="20577"/>
      <pc:docMkLst>
        <pc:docMk/>
      </pc:docMkLst>
      <pc:sldChg chg="addSp delSp modSp mod">
        <pc:chgData name="Mikko Siivola" userId="c6e76197-b745-478f-a1b7-b13e4b657ca7" providerId="ADAL" clId="{4A2EDBED-059F-4FBE-90E0-EEDC2370348B}" dt="2021-02-18T11:14:29.763" v="12146" actId="1076"/>
        <pc:sldMkLst>
          <pc:docMk/>
          <pc:sldMk cId="3978961751" sldId="1547"/>
        </pc:sldMkLst>
        <pc:spChg chg="add mod">
          <ac:chgData name="Mikko Siivola" userId="c6e76197-b745-478f-a1b7-b13e4b657ca7" providerId="ADAL" clId="{4A2EDBED-059F-4FBE-90E0-EEDC2370348B}" dt="2021-02-18T11:14:29.763" v="12146" actId="1076"/>
          <ac:spMkLst>
            <pc:docMk/>
            <pc:sldMk cId="3978961751" sldId="1547"/>
            <ac:spMk id="4" creationId="{F27F7934-28DE-4967-B146-A00A9ECF5528}"/>
          </ac:spMkLst>
        </pc:spChg>
        <pc:spChg chg="add mod">
          <ac:chgData name="Mikko Siivola" userId="c6e76197-b745-478f-a1b7-b13e4b657ca7" providerId="ADAL" clId="{4A2EDBED-059F-4FBE-90E0-EEDC2370348B}" dt="2021-02-18T11:14:20.433" v="12145" actId="1076"/>
          <ac:spMkLst>
            <pc:docMk/>
            <pc:sldMk cId="3978961751" sldId="1547"/>
            <ac:spMk id="8" creationId="{1DFE207C-7087-4C6D-8FA6-301CB88DCA40}"/>
          </ac:spMkLst>
        </pc:spChg>
        <pc:spChg chg="mod">
          <ac:chgData name="Mikko Siivola" userId="c6e76197-b745-478f-a1b7-b13e4b657ca7" providerId="ADAL" clId="{4A2EDBED-059F-4FBE-90E0-EEDC2370348B}" dt="2021-02-18T06:55:18.482" v="261" actId="20577"/>
          <ac:spMkLst>
            <pc:docMk/>
            <pc:sldMk cId="3978961751" sldId="1547"/>
            <ac:spMk id="9" creationId="{12B5C6A8-C757-4D1B-B97B-61A37BC7551F}"/>
          </ac:spMkLst>
        </pc:spChg>
        <pc:picChg chg="add mod">
          <ac:chgData name="Mikko Siivola" userId="c6e76197-b745-478f-a1b7-b13e4b657ca7" providerId="ADAL" clId="{4A2EDBED-059F-4FBE-90E0-EEDC2370348B}" dt="2021-02-18T11:14:18.143" v="12144" actId="1076"/>
          <ac:picMkLst>
            <pc:docMk/>
            <pc:sldMk cId="3978961751" sldId="1547"/>
            <ac:picMk id="3" creationId="{9333F827-8CB1-42DC-AF09-E3066CACD30F}"/>
          </ac:picMkLst>
        </pc:picChg>
        <pc:picChg chg="del">
          <ac:chgData name="Mikko Siivola" userId="c6e76197-b745-478f-a1b7-b13e4b657ca7" providerId="ADAL" clId="{4A2EDBED-059F-4FBE-90E0-EEDC2370348B}" dt="2021-02-18T06:52:06.404" v="102" actId="478"/>
          <ac:picMkLst>
            <pc:docMk/>
            <pc:sldMk cId="3978961751" sldId="1547"/>
            <ac:picMk id="6" creationId="{87367BBE-9525-4719-BE6D-FD7367F6C43B}"/>
          </ac:picMkLst>
        </pc:picChg>
      </pc:sldChg>
      <pc:sldChg chg="addSp delSp modSp mod">
        <pc:chgData name="Mikko Siivola" userId="c6e76197-b745-478f-a1b7-b13e4b657ca7" providerId="ADAL" clId="{4A2EDBED-059F-4FBE-90E0-EEDC2370348B}" dt="2021-02-18T11:14:46.957" v="12150" actId="1076"/>
        <pc:sldMkLst>
          <pc:docMk/>
          <pc:sldMk cId="3610484190" sldId="1548"/>
        </pc:sldMkLst>
        <pc:spChg chg="add mod">
          <ac:chgData name="Mikko Siivola" userId="c6e76197-b745-478f-a1b7-b13e4b657ca7" providerId="ADAL" clId="{4A2EDBED-059F-4FBE-90E0-EEDC2370348B}" dt="2021-02-18T11:14:46.957" v="12150" actId="1076"/>
          <ac:spMkLst>
            <pc:docMk/>
            <pc:sldMk cId="3610484190" sldId="1548"/>
            <ac:spMk id="4" creationId="{E71A5B40-B7A0-4A30-B1EB-208E060DF1B5}"/>
          </ac:spMkLst>
        </pc:spChg>
        <pc:spChg chg="add mod">
          <ac:chgData name="Mikko Siivola" userId="c6e76197-b745-478f-a1b7-b13e4b657ca7" providerId="ADAL" clId="{4A2EDBED-059F-4FBE-90E0-EEDC2370348B}" dt="2021-02-18T11:14:44.189" v="12149" actId="1076"/>
          <ac:spMkLst>
            <pc:docMk/>
            <pc:sldMk cId="3610484190" sldId="1548"/>
            <ac:spMk id="8" creationId="{6A32B349-D162-43D2-BC4E-CEFEBCE3A1DD}"/>
          </ac:spMkLst>
        </pc:spChg>
        <pc:spChg chg="mod">
          <ac:chgData name="Mikko Siivola" userId="c6e76197-b745-478f-a1b7-b13e4b657ca7" providerId="ADAL" clId="{4A2EDBED-059F-4FBE-90E0-EEDC2370348B}" dt="2021-02-18T08:20:42.681" v="3529" actId="20577"/>
          <ac:spMkLst>
            <pc:docMk/>
            <pc:sldMk cId="3610484190" sldId="1548"/>
            <ac:spMk id="9" creationId="{12B5C6A8-C757-4D1B-B97B-61A37BC7551F}"/>
          </ac:spMkLst>
        </pc:spChg>
        <pc:picChg chg="add mod">
          <ac:chgData name="Mikko Siivola" userId="c6e76197-b745-478f-a1b7-b13e4b657ca7" providerId="ADAL" clId="{4A2EDBED-059F-4FBE-90E0-EEDC2370348B}" dt="2021-02-18T11:14:40.845" v="12148" actId="1076"/>
          <ac:picMkLst>
            <pc:docMk/>
            <pc:sldMk cId="3610484190" sldId="1548"/>
            <ac:picMk id="3" creationId="{7046A0B0-15D7-49A5-8F28-68B7047BE605}"/>
          </ac:picMkLst>
        </pc:picChg>
        <pc:picChg chg="del">
          <ac:chgData name="Mikko Siivola" userId="c6e76197-b745-478f-a1b7-b13e4b657ca7" providerId="ADAL" clId="{4A2EDBED-059F-4FBE-90E0-EEDC2370348B}" dt="2021-02-18T06:55:52.231" v="262" actId="478"/>
          <ac:picMkLst>
            <pc:docMk/>
            <pc:sldMk cId="3610484190" sldId="1548"/>
            <ac:picMk id="5" creationId="{58028E71-B24A-4A41-ABFC-6FC6D10BB01B}"/>
          </ac:picMkLst>
        </pc:picChg>
      </pc:sldChg>
      <pc:sldChg chg="addSp delSp modSp mod">
        <pc:chgData name="Mikko Siivola" userId="c6e76197-b745-478f-a1b7-b13e4b657ca7" providerId="ADAL" clId="{4A2EDBED-059F-4FBE-90E0-EEDC2370348B}" dt="2021-02-18T07:06:57.485" v="622" actId="27636"/>
        <pc:sldMkLst>
          <pc:docMk/>
          <pc:sldMk cId="2142726641" sldId="1549"/>
        </pc:sldMkLst>
        <pc:spChg chg="mod ord">
          <ac:chgData name="Mikko Siivola" userId="c6e76197-b745-478f-a1b7-b13e4b657ca7" providerId="ADAL" clId="{4A2EDBED-059F-4FBE-90E0-EEDC2370348B}" dt="2021-02-18T07:04:10.515" v="594" actId="14100"/>
          <ac:spMkLst>
            <pc:docMk/>
            <pc:sldMk cId="2142726641" sldId="1549"/>
            <ac:spMk id="3" creationId="{E98FD814-0685-4CE3-A9EC-08A71D698C5C}"/>
          </ac:spMkLst>
        </pc:spChg>
        <pc:spChg chg="mod ord">
          <ac:chgData name="Mikko Siivola" userId="c6e76197-b745-478f-a1b7-b13e4b657ca7" providerId="ADAL" clId="{4A2EDBED-059F-4FBE-90E0-EEDC2370348B}" dt="2021-02-18T07:04:04.114" v="591" actId="14100"/>
          <ac:spMkLst>
            <pc:docMk/>
            <pc:sldMk cId="2142726641" sldId="1549"/>
            <ac:spMk id="4" creationId="{40BE2D62-219B-4CF7-B767-2B1AB884F2B8}"/>
          </ac:spMkLst>
        </pc:spChg>
        <pc:spChg chg="mod ord">
          <ac:chgData name="Mikko Siivola" userId="c6e76197-b745-478f-a1b7-b13e4b657ca7" providerId="ADAL" clId="{4A2EDBED-059F-4FBE-90E0-EEDC2370348B}" dt="2021-02-18T07:04:19.343" v="596" actId="1076"/>
          <ac:spMkLst>
            <pc:docMk/>
            <pc:sldMk cId="2142726641" sldId="1549"/>
            <ac:spMk id="7" creationId="{224F7FAA-3A90-4AFC-98D3-F4DF6E6BFE4B}"/>
          </ac:spMkLst>
        </pc:spChg>
        <pc:spChg chg="mod">
          <ac:chgData name="Mikko Siivola" userId="c6e76197-b745-478f-a1b7-b13e4b657ca7" providerId="ADAL" clId="{4A2EDBED-059F-4FBE-90E0-EEDC2370348B}" dt="2021-02-18T07:06:57.485" v="622" actId="27636"/>
          <ac:spMkLst>
            <pc:docMk/>
            <pc:sldMk cId="2142726641" sldId="1549"/>
            <ac:spMk id="9" creationId="{12B5C6A8-C757-4D1B-B97B-61A37BC7551F}"/>
          </ac:spMkLst>
        </pc:spChg>
        <pc:picChg chg="add mod">
          <ac:chgData name="Mikko Siivola" userId="c6e76197-b745-478f-a1b7-b13e4b657ca7" providerId="ADAL" clId="{4A2EDBED-059F-4FBE-90E0-EEDC2370348B}" dt="2021-02-18T07:04:16.300" v="595" actId="1076"/>
          <ac:picMkLst>
            <pc:docMk/>
            <pc:sldMk cId="2142726641" sldId="1549"/>
            <ac:picMk id="5" creationId="{DAF0A545-E5B5-4B3E-8F6F-320C643615FF}"/>
          </ac:picMkLst>
        </pc:picChg>
        <pc:picChg chg="add del mod">
          <ac:chgData name="Mikko Siivola" userId="c6e76197-b745-478f-a1b7-b13e4b657ca7" providerId="ADAL" clId="{4A2EDBED-059F-4FBE-90E0-EEDC2370348B}" dt="2021-02-18T07:03:26.355" v="580" actId="478"/>
          <ac:picMkLst>
            <pc:docMk/>
            <pc:sldMk cId="2142726641" sldId="1549"/>
            <ac:picMk id="6" creationId="{00EF335F-95C4-47B2-ACBF-3EF15680D55A}"/>
          </ac:picMkLst>
        </pc:picChg>
      </pc:sldChg>
      <pc:sldChg chg="modSp mod">
        <pc:chgData name="Mikko Siivola" userId="c6e76197-b745-478f-a1b7-b13e4b657ca7" providerId="ADAL" clId="{4A2EDBED-059F-4FBE-90E0-EEDC2370348B}" dt="2021-02-18T11:13:57.800" v="12141" actId="20577"/>
        <pc:sldMkLst>
          <pc:docMk/>
          <pc:sldMk cId="4209014271" sldId="1553"/>
        </pc:sldMkLst>
        <pc:spChg chg="mod">
          <ac:chgData name="Mikko Siivola" userId="c6e76197-b745-478f-a1b7-b13e4b657ca7" providerId="ADAL" clId="{4A2EDBED-059F-4FBE-90E0-EEDC2370348B}" dt="2021-02-18T11:10:49.190" v="11905" actId="20577"/>
          <ac:spMkLst>
            <pc:docMk/>
            <pc:sldMk cId="4209014271" sldId="1553"/>
            <ac:spMk id="2" creationId="{15715DB1-061E-4C35-A5C8-2E0AD651BC5E}"/>
          </ac:spMkLst>
        </pc:spChg>
        <pc:spChg chg="mod">
          <ac:chgData name="Mikko Siivola" userId="c6e76197-b745-478f-a1b7-b13e4b657ca7" providerId="ADAL" clId="{4A2EDBED-059F-4FBE-90E0-EEDC2370348B}" dt="2021-02-18T11:13:57.800" v="12141" actId="20577"/>
          <ac:spMkLst>
            <pc:docMk/>
            <pc:sldMk cId="4209014271" sldId="1553"/>
            <ac:spMk id="4" creationId="{6014B30E-BBA5-4BB0-B2AE-69C0069B98AE}"/>
          </ac:spMkLst>
        </pc:spChg>
        <pc:picChg chg="mod">
          <ac:chgData name="Mikko Siivola" userId="c6e76197-b745-478f-a1b7-b13e4b657ca7" providerId="ADAL" clId="{4A2EDBED-059F-4FBE-90E0-EEDC2370348B}" dt="2021-02-18T08:25:56.244" v="3930" actId="1076"/>
          <ac:picMkLst>
            <pc:docMk/>
            <pc:sldMk cId="4209014271" sldId="1553"/>
            <ac:picMk id="3" creationId="{65D0B432-1F8B-482B-8173-5C6730B70241}"/>
          </ac:picMkLst>
        </pc:picChg>
      </pc:sldChg>
      <pc:sldChg chg="delSp modSp mod">
        <pc:chgData name="Mikko Siivola" userId="c6e76197-b745-478f-a1b7-b13e4b657ca7" providerId="ADAL" clId="{4A2EDBED-059F-4FBE-90E0-EEDC2370348B}" dt="2021-02-18T06:36:56.131" v="8"/>
        <pc:sldMkLst>
          <pc:docMk/>
          <pc:sldMk cId="2124604735" sldId="1563"/>
        </pc:sldMkLst>
        <pc:spChg chg="del mod">
          <ac:chgData name="Mikko Siivola" userId="c6e76197-b745-478f-a1b7-b13e4b657ca7" providerId="ADAL" clId="{4A2EDBED-059F-4FBE-90E0-EEDC2370348B}" dt="2021-02-18T06:36:56.131" v="8"/>
          <ac:spMkLst>
            <pc:docMk/>
            <pc:sldMk cId="2124604735" sldId="1563"/>
            <ac:spMk id="4" creationId="{61CD8A24-58A4-4C25-936F-DC6CDD741F4E}"/>
          </ac:spMkLst>
        </pc:spChg>
      </pc:sldChg>
      <pc:sldChg chg="modSp mod">
        <pc:chgData name="Mikko Siivola" userId="c6e76197-b745-478f-a1b7-b13e4b657ca7" providerId="ADAL" clId="{4A2EDBED-059F-4FBE-90E0-EEDC2370348B}" dt="2021-02-18T06:37:20.012" v="32" actId="20577"/>
        <pc:sldMkLst>
          <pc:docMk/>
          <pc:sldMk cId="4276792882" sldId="1564"/>
        </pc:sldMkLst>
        <pc:spChg chg="mod">
          <ac:chgData name="Mikko Siivola" userId="c6e76197-b745-478f-a1b7-b13e4b657ca7" providerId="ADAL" clId="{4A2EDBED-059F-4FBE-90E0-EEDC2370348B}" dt="2021-02-18T06:37:20.012" v="32" actId="20577"/>
          <ac:spMkLst>
            <pc:docMk/>
            <pc:sldMk cId="4276792882" sldId="1564"/>
            <ac:spMk id="193" creationId="{00000000-0000-0000-0000-000000000000}"/>
          </ac:spMkLst>
        </pc:spChg>
      </pc:sldChg>
      <pc:sldChg chg="modSp mod">
        <pc:chgData name="Mikko Siivola" userId="c6e76197-b745-478f-a1b7-b13e4b657ca7" providerId="ADAL" clId="{4A2EDBED-059F-4FBE-90E0-EEDC2370348B}" dt="2021-02-18T06:39:10.231" v="101" actId="20577"/>
        <pc:sldMkLst>
          <pc:docMk/>
          <pc:sldMk cId="2246700124" sldId="1580"/>
        </pc:sldMkLst>
        <pc:spChg chg="mod">
          <ac:chgData name="Mikko Siivola" userId="c6e76197-b745-478f-a1b7-b13e4b657ca7" providerId="ADAL" clId="{4A2EDBED-059F-4FBE-90E0-EEDC2370348B}" dt="2021-02-18T06:39:10.231" v="101" actId="20577"/>
          <ac:spMkLst>
            <pc:docMk/>
            <pc:sldMk cId="2246700124" sldId="1580"/>
            <ac:spMk id="193" creationId="{00000000-0000-0000-0000-000000000000}"/>
          </ac:spMkLst>
        </pc:spChg>
      </pc:sldChg>
      <pc:sldChg chg="addSp delSp modSp del mod">
        <pc:chgData name="Mikko Siivola" userId="c6e76197-b745-478f-a1b7-b13e4b657ca7" providerId="ADAL" clId="{4A2EDBED-059F-4FBE-90E0-EEDC2370348B}" dt="2021-02-18T07:07:34.887" v="630" actId="47"/>
        <pc:sldMkLst>
          <pc:docMk/>
          <pc:sldMk cId="3418281271" sldId="1633"/>
        </pc:sldMkLst>
        <pc:picChg chg="add del mod">
          <ac:chgData name="Mikko Siivola" userId="c6e76197-b745-478f-a1b7-b13e4b657ca7" providerId="ADAL" clId="{4A2EDBED-059F-4FBE-90E0-EEDC2370348B}" dt="2021-02-18T07:07:28.878" v="628"/>
          <ac:picMkLst>
            <pc:docMk/>
            <pc:sldMk cId="3418281271" sldId="1633"/>
            <ac:picMk id="6" creationId="{12C0390B-CB0A-41AB-92EE-12274C6FE6D3}"/>
          </ac:picMkLst>
        </pc:picChg>
        <pc:picChg chg="add del">
          <ac:chgData name="Mikko Siivola" userId="c6e76197-b745-478f-a1b7-b13e4b657ca7" providerId="ADAL" clId="{4A2EDBED-059F-4FBE-90E0-EEDC2370348B}" dt="2021-02-18T07:07:29.505" v="629" actId="478"/>
          <ac:picMkLst>
            <pc:docMk/>
            <pc:sldMk cId="3418281271" sldId="1633"/>
            <ac:picMk id="8" creationId="{A6B932E7-E18C-4205-8458-7A2E9F7148DA}"/>
          </ac:picMkLst>
        </pc:picChg>
      </pc:sldChg>
      <pc:sldChg chg="del">
        <pc:chgData name="Mikko Siivola" userId="c6e76197-b745-478f-a1b7-b13e4b657ca7" providerId="ADAL" clId="{4A2EDBED-059F-4FBE-90E0-EEDC2370348B}" dt="2021-02-18T11:10:33.035" v="11879" actId="47"/>
        <pc:sldMkLst>
          <pc:docMk/>
          <pc:sldMk cId="729652921" sldId="1669"/>
        </pc:sldMkLst>
      </pc:sldChg>
      <pc:sldChg chg="del">
        <pc:chgData name="Mikko Siivola" userId="c6e76197-b745-478f-a1b7-b13e4b657ca7" providerId="ADAL" clId="{4A2EDBED-059F-4FBE-90E0-EEDC2370348B}" dt="2021-02-18T07:07:15.350" v="623" actId="47"/>
        <pc:sldMkLst>
          <pc:docMk/>
          <pc:sldMk cId="713894368" sldId="1686"/>
        </pc:sldMkLst>
      </pc:sldChg>
      <pc:sldChg chg="modSp mod">
        <pc:chgData name="Mikko Siivola" userId="c6e76197-b745-478f-a1b7-b13e4b657ca7" providerId="ADAL" clId="{4A2EDBED-059F-4FBE-90E0-EEDC2370348B}" dt="2021-02-18T06:38:18.174" v="77" actId="20577"/>
        <pc:sldMkLst>
          <pc:docMk/>
          <pc:sldMk cId="3703814511" sldId="1730"/>
        </pc:sldMkLst>
        <pc:spChg chg="mod">
          <ac:chgData name="Mikko Siivola" userId="c6e76197-b745-478f-a1b7-b13e4b657ca7" providerId="ADAL" clId="{4A2EDBED-059F-4FBE-90E0-EEDC2370348B}" dt="2021-02-18T06:38:18.174" v="77" actId="20577"/>
          <ac:spMkLst>
            <pc:docMk/>
            <pc:sldMk cId="3703814511" sldId="1730"/>
            <ac:spMk id="193" creationId="{00000000-0000-0000-0000-000000000000}"/>
          </ac:spMkLst>
        </pc:spChg>
      </pc:sldChg>
      <pc:sldChg chg="del">
        <pc:chgData name="Mikko Siivola" userId="c6e76197-b745-478f-a1b7-b13e4b657ca7" providerId="ADAL" clId="{4A2EDBED-059F-4FBE-90E0-EEDC2370348B}" dt="2021-02-18T06:36:36.697" v="5" actId="47"/>
        <pc:sldMkLst>
          <pc:docMk/>
          <pc:sldMk cId="1625096947" sldId="1731"/>
        </pc:sldMkLst>
      </pc:sldChg>
      <pc:sldChg chg="new del">
        <pc:chgData name="Mikko Siivola" userId="c6e76197-b745-478f-a1b7-b13e4b657ca7" providerId="ADAL" clId="{4A2EDBED-059F-4FBE-90E0-EEDC2370348B}" dt="2021-02-18T07:08:48.764" v="633" actId="47"/>
        <pc:sldMkLst>
          <pc:docMk/>
          <pc:sldMk cId="1640888098" sldId="1749"/>
        </pc:sldMkLst>
      </pc:sldChg>
      <pc:sldChg chg="del">
        <pc:chgData name="Mikko Siivola" userId="c6e76197-b745-478f-a1b7-b13e4b657ca7" providerId="ADAL" clId="{4A2EDBED-059F-4FBE-90E0-EEDC2370348B}" dt="2021-02-18T06:36:15.182" v="0" actId="47"/>
        <pc:sldMkLst>
          <pc:docMk/>
          <pc:sldMk cId="1832522093" sldId="1749"/>
        </pc:sldMkLst>
      </pc:sldChg>
      <pc:sldChg chg="del">
        <pc:chgData name="Mikko Siivola" userId="c6e76197-b745-478f-a1b7-b13e4b657ca7" providerId="ADAL" clId="{4A2EDBED-059F-4FBE-90E0-EEDC2370348B}" dt="2021-02-18T06:36:22.489" v="2" actId="47"/>
        <pc:sldMkLst>
          <pc:docMk/>
          <pc:sldMk cId="106976470" sldId="1750"/>
        </pc:sldMkLst>
      </pc:sldChg>
      <pc:sldChg chg="add del">
        <pc:chgData name="Mikko Siivola" userId="c6e76197-b745-478f-a1b7-b13e4b657ca7" providerId="ADAL" clId="{4A2EDBED-059F-4FBE-90E0-EEDC2370348B}" dt="2021-02-18T07:09:03.274" v="635" actId="47"/>
        <pc:sldMkLst>
          <pc:docMk/>
          <pc:sldMk cId="588645514" sldId="1750"/>
        </pc:sldMkLst>
      </pc:sldChg>
      <pc:sldChg chg="del">
        <pc:chgData name="Mikko Siivola" userId="c6e76197-b745-478f-a1b7-b13e4b657ca7" providerId="ADAL" clId="{4A2EDBED-059F-4FBE-90E0-EEDC2370348B}" dt="2021-02-18T06:36:16.682" v="1" actId="47"/>
        <pc:sldMkLst>
          <pc:docMk/>
          <pc:sldMk cId="1166521507" sldId="1751"/>
        </pc:sldMkLst>
      </pc:sldChg>
      <pc:sldChg chg="addSp delSp modSp add mod ord">
        <pc:chgData name="Mikko Siivola" userId="c6e76197-b745-478f-a1b7-b13e4b657ca7" providerId="ADAL" clId="{4A2EDBED-059F-4FBE-90E0-EEDC2370348B}" dt="2021-02-18T11:14:54.997" v="12152" actId="1076"/>
        <pc:sldMkLst>
          <pc:docMk/>
          <pc:sldMk cId="3985767089" sldId="1751"/>
        </pc:sldMkLst>
        <pc:spChg chg="add mod">
          <ac:chgData name="Mikko Siivola" userId="c6e76197-b745-478f-a1b7-b13e4b657ca7" providerId="ADAL" clId="{4A2EDBED-059F-4FBE-90E0-EEDC2370348B}" dt="2021-02-18T07:54:46.364" v="1403" actId="404"/>
          <ac:spMkLst>
            <pc:docMk/>
            <pc:sldMk cId="3985767089" sldId="1751"/>
            <ac:spMk id="3" creationId="{33863089-5A9F-4E92-AE02-6BE9D7DCB824}"/>
          </ac:spMkLst>
        </pc:spChg>
        <pc:spChg chg="mod">
          <ac:chgData name="Mikko Siivola" userId="c6e76197-b745-478f-a1b7-b13e4b657ca7" providerId="ADAL" clId="{4A2EDBED-059F-4FBE-90E0-EEDC2370348B}" dt="2021-02-18T07:51:45.655" v="910" actId="20577"/>
          <ac:spMkLst>
            <pc:docMk/>
            <pc:sldMk cId="3985767089" sldId="1751"/>
            <ac:spMk id="192" creationId="{00000000-0000-0000-0000-000000000000}"/>
          </ac:spMkLst>
        </pc:spChg>
        <pc:spChg chg="del mod">
          <ac:chgData name="Mikko Siivola" userId="c6e76197-b745-478f-a1b7-b13e4b657ca7" providerId="ADAL" clId="{4A2EDBED-059F-4FBE-90E0-EEDC2370348B}" dt="2021-02-18T07:51:18.966" v="869" actId="478"/>
          <ac:spMkLst>
            <pc:docMk/>
            <pc:sldMk cId="3985767089" sldId="1751"/>
            <ac:spMk id="193" creationId="{00000000-0000-0000-0000-000000000000}"/>
          </ac:spMkLst>
        </pc:spChg>
        <pc:picChg chg="del">
          <ac:chgData name="Mikko Siivola" userId="c6e76197-b745-478f-a1b7-b13e4b657ca7" providerId="ADAL" clId="{4A2EDBED-059F-4FBE-90E0-EEDC2370348B}" dt="2021-02-18T07:09:16.389" v="641" actId="478"/>
          <ac:picMkLst>
            <pc:docMk/>
            <pc:sldMk cId="3985767089" sldId="1751"/>
            <ac:picMk id="4" creationId="{7BEA01CB-619D-47E0-AE8C-30DC3934FFDD}"/>
          </ac:picMkLst>
        </pc:picChg>
        <pc:picChg chg="del mod">
          <ac:chgData name="Mikko Siivola" userId="c6e76197-b745-478f-a1b7-b13e4b657ca7" providerId="ADAL" clId="{4A2EDBED-059F-4FBE-90E0-EEDC2370348B}" dt="2021-02-18T07:09:16.086" v="640" actId="478"/>
          <ac:picMkLst>
            <pc:docMk/>
            <pc:sldMk cId="3985767089" sldId="1751"/>
            <ac:picMk id="6" creationId="{6F6EFF54-FBE9-4E11-994B-8DDB542CCF64}"/>
          </ac:picMkLst>
        </pc:picChg>
        <pc:picChg chg="add mod">
          <ac:chgData name="Mikko Siivola" userId="c6e76197-b745-478f-a1b7-b13e4b657ca7" providerId="ADAL" clId="{4A2EDBED-059F-4FBE-90E0-EEDC2370348B}" dt="2021-02-18T11:14:54.997" v="12152" actId="1076"/>
          <ac:picMkLst>
            <pc:docMk/>
            <pc:sldMk cId="3985767089" sldId="1751"/>
            <ac:picMk id="7" creationId="{807CBAFB-C911-40C1-8EB5-2D5548704605}"/>
          </ac:picMkLst>
        </pc:picChg>
        <pc:picChg chg="del">
          <ac:chgData name="Mikko Siivola" userId="c6e76197-b745-478f-a1b7-b13e4b657ca7" providerId="ADAL" clId="{4A2EDBED-059F-4FBE-90E0-EEDC2370348B}" dt="2021-02-18T07:09:15.713" v="638" actId="478"/>
          <ac:picMkLst>
            <pc:docMk/>
            <pc:sldMk cId="3985767089" sldId="1751"/>
            <ac:picMk id="8" creationId="{0ADE241B-253A-4AA0-A5AA-08C89D94D3BC}"/>
          </ac:picMkLst>
        </pc:picChg>
      </pc:sldChg>
      <pc:sldChg chg="addSp delSp modSp add mod">
        <pc:chgData name="Mikko Siivola" userId="c6e76197-b745-478f-a1b7-b13e4b657ca7" providerId="ADAL" clId="{4A2EDBED-059F-4FBE-90E0-EEDC2370348B}" dt="2021-02-18T08:57:18.062" v="6263" actId="20577"/>
        <pc:sldMkLst>
          <pc:docMk/>
          <pc:sldMk cId="92146023" sldId="1752"/>
        </pc:sldMkLst>
        <pc:spChg chg="add del mod">
          <ac:chgData name="Mikko Siivola" userId="c6e76197-b745-478f-a1b7-b13e4b657ca7" providerId="ADAL" clId="{4A2EDBED-059F-4FBE-90E0-EEDC2370348B}" dt="2021-02-18T08:41:21.565" v="5343"/>
          <ac:spMkLst>
            <pc:docMk/>
            <pc:sldMk cId="92146023" sldId="1752"/>
            <ac:spMk id="4" creationId="{FC4A35C0-69C3-40BB-B1DD-E0D5F4E1FA1E}"/>
          </ac:spMkLst>
        </pc:spChg>
        <pc:spChg chg="add mod">
          <ac:chgData name="Mikko Siivola" userId="c6e76197-b745-478f-a1b7-b13e4b657ca7" providerId="ADAL" clId="{4A2EDBED-059F-4FBE-90E0-EEDC2370348B}" dt="2021-02-18T08:42:34.138" v="5455" actId="208"/>
          <ac:spMkLst>
            <pc:docMk/>
            <pc:sldMk cId="92146023" sldId="1752"/>
            <ac:spMk id="5" creationId="{AE1E70A5-22D2-4977-97B3-B73CF9026E0E}"/>
          </ac:spMkLst>
        </pc:spChg>
        <pc:spChg chg="add mod">
          <ac:chgData name="Mikko Siivola" userId="c6e76197-b745-478f-a1b7-b13e4b657ca7" providerId="ADAL" clId="{4A2EDBED-059F-4FBE-90E0-EEDC2370348B}" dt="2021-02-18T08:49:54.216" v="5603" actId="1076"/>
          <ac:spMkLst>
            <pc:docMk/>
            <pc:sldMk cId="92146023" sldId="1752"/>
            <ac:spMk id="12" creationId="{FB0A5EEE-1C06-43CE-85A8-40226431C268}"/>
          </ac:spMkLst>
        </pc:spChg>
        <pc:spChg chg="mod">
          <ac:chgData name="Mikko Siivola" userId="c6e76197-b745-478f-a1b7-b13e4b657ca7" providerId="ADAL" clId="{4A2EDBED-059F-4FBE-90E0-EEDC2370348B}" dt="2021-02-18T07:46:12.692" v="713" actId="20577"/>
          <ac:spMkLst>
            <pc:docMk/>
            <pc:sldMk cId="92146023" sldId="1752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08:57:18.062" v="6263" actId="20577"/>
          <ac:spMkLst>
            <pc:docMk/>
            <pc:sldMk cId="92146023" sldId="1752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08:42:09.947" v="5451" actId="1076"/>
          <ac:picMkLst>
            <pc:docMk/>
            <pc:sldMk cId="92146023" sldId="1752"/>
            <ac:picMk id="3" creationId="{19B77B32-01D4-4987-88AC-3B7F6EC9E0D1}"/>
          </ac:picMkLst>
        </pc:picChg>
        <pc:picChg chg="add del mod">
          <ac:chgData name="Mikko Siivola" userId="c6e76197-b745-478f-a1b7-b13e4b657ca7" providerId="ADAL" clId="{4A2EDBED-059F-4FBE-90E0-EEDC2370348B}" dt="2021-02-18T08:48:41.497" v="5547" actId="478"/>
          <ac:picMkLst>
            <pc:docMk/>
            <pc:sldMk cId="92146023" sldId="1752"/>
            <ac:picMk id="7" creationId="{CD978881-D09E-47C6-BBA2-A185179FFC0C}"/>
          </ac:picMkLst>
        </pc:picChg>
        <pc:picChg chg="add mod">
          <ac:chgData name="Mikko Siivola" userId="c6e76197-b745-478f-a1b7-b13e4b657ca7" providerId="ADAL" clId="{4A2EDBED-059F-4FBE-90E0-EEDC2370348B}" dt="2021-02-18T08:49:00.314" v="5550" actId="1076"/>
          <ac:picMkLst>
            <pc:docMk/>
            <pc:sldMk cId="92146023" sldId="1752"/>
            <ac:picMk id="9" creationId="{C0DFC8D8-C5F0-4E12-BE95-4FB3C7D8A538}"/>
          </ac:picMkLst>
        </pc:picChg>
        <pc:picChg chg="add mod">
          <ac:chgData name="Mikko Siivola" userId="c6e76197-b745-478f-a1b7-b13e4b657ca7" providerId="ADAL" clId="{4A2EDBED-059F-4FBE-90E0-EEDC2370348B}" dt="2021-02-18T08:52:48.830" v="5934" actId="1076"/>
          <ac:picMkLst>
            <pc:docMk/>
            <pc:sldMk cId="92146023" sldId="1752"/>
            <ac:picMk id="11" creationId="{E57C2DEE-279B-4C90-92F1-E86D109E259B}"/>
          </ac:picMkLst>
        </pc:picChg>
        <pc:picChg chg="add mod">
          <ac:chgData name="Mikko Siivola" userId="c6e76197-b745-478f-a1b7-b13e4b657ca7" providerId="ADAL" clId="{4A2EDBED-059F-4FBE-90E0-EEDC2370348B}" dt="2021-02-18T08:53:16.828" v="5941" actId="1076"/>
          <ac:picMkLst>
            <pc:docMk/>
            <pc:sldMk cId="92146023" sldId="1752"/>
            <ac:picMk id="14" creationId="{AB8F54B5-DB54-4B8A-974D-80D3BEFF0992}"/>
          </ac:picMkLst>
        </pc:picChg>
        <pc:picChg chg="add mod">
          <ac:chgData name="Mikko Siivola" userId="c6e76197-b745-478f-a1b7-b13e4b657ca7" providerId="ADAL" clId="{4A2EDBED-059F-4FBE-90E0-EEDC2370348B}" dt="2021-02-18T08:56:54.198" v="6217" actId="1076"/>
          <ac:picMkLst>
            <pc:docMk/>
            <pc:sldMk cId="92146023" sldId="1752"/>
            <ac:picMk id="16" creationId="{3847BCD0-0C84-4974-9C8E-5DB204C21455}"/>
          </ac:picMkLst>
        </pc:picChg>
      </pc:sldChg>
      <pc:sldChg chg="del">
        <pc:chgData name="Mikko Siivola" userId="c6e76197-b745-478f-a1b7-b13e4b657ca7" providerId="ADAL" clId="{4A2EDBED-059F-4FBE-90E0-EEDC2370348B}" dt="2021-02-18T06:36:26.305" v="4" actId="47"/>
        <pc:sldMkLst>
          <pc:docMk/>
          <pc:sldMk cId="370513560" sldId="1752"/>
        </pc:sldMkLst>
      </pc:sldChg>
      <pc:sldChg chg="del">
        <pc:chgData name="Mikko Siivola" userId="c6e76197-b745-478f-a1b7-b13e4b657ca7" providerId="ADAL" clId="{4A2EDBED-059F-4FBE-90E0-EEDC2370348B}" dt="2021-02-18T06:36:25.064" v="3" actId="47"/>
        <pc:sldMkLst>
          <pc:docMk/>
          <pc:sldMk cId="344918805" sldId="1753"/>
        </pc:sldMkLst>
      </pc:sldChg>
      <pc:sldChg chg="addSp delSp modSp add mod">
        <pc:chgData name="Mikko Siivola" userId="c6e76197-b745-478f-a1b7-b13e4b657ca7" providerId="ADAL" clId="{4A2EDBED-059F-4FBE-90E0-EEDC2370348B}" dt="2021-02-18T11:16:39.548" v="12178" actId="1076"/>
        <pc:sldMkLst>
          <pc:docMk/>
          <pc:sldMk cId="3749779910" sldId="1753"/>
        </pc:sldMkLst>
        <pc:spChg chg="add mod">
          <ac:chgData name="Mikko Siivola" userId="c6e76197-b745-478f-a1b7-b13e4b657ca7" providerId="ADAL" clId="{4A2EDBED-059F-4FBE-90E0-EEDC2370348B}" dt="2021-02-18T08:59:45.208" v="6269" actId="1076"/>
          <ac:spMkLst>
            <pc:docMk/>
            <pc:sldMk cId="3749779910" sldId="1753"/>
            <ac:spMk id="5" creationId="{E16EE819-DCC9-41DE-A29F-91D4CA336108}"/>
          </ac:spMkLst>
        </pc:spChg>
        <pc:spChg chg="mod">
          <ac:chgData name="Mikko Siivola" userId="c6e76197-b745-478f-a1b7-b13e4b657ca7" providerId="ADAL" clId="{4A2EDBED-059F-4FBE-90E0-EEDC2370348B}" dt="2021-02-18T07:46:26.795" v="737" actId="20577"/>
          <ac:spMkLst>
            <pc:docMk/>
            <pc:sldMk cId="3749779910" sldId="1753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09:19:02.957" v="7256" actId="20577"/>
          <ac:spMkLst>
            <pc:docMk/>
            <pc:sldMk cId="3749779910" sldId="1753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1:16:31.756" v="12176" actId="1076"/>
          <ac:picMkLst>
            <pc:docMk/>
            <pc:sldMk cId="3749779910" sldId="1753"/>
            <ac:picMk id="3" creationId="{F21ACE65-8F66-4FDF-8053-D696E65F8ADF}"/>
          </ac:picMkLst>
        </pc:picChg>
        <pc:picChg chg="add mod">
          <ac:chgData name="Mikko Siivola" userId="c6e76197-b745-478f-a1b7-b13e4b657ca7" providerId="ADAL" clId="{4A2EDBED-059F-4FBE-90E0-EEDC2370348B}" dt="2021-02-18T11:16:29.029" v="12175" actId="1076"/>
          <ac:picMkLst>
            <pc:docMk/>
            <pc:sldMk cId="3749779910" sldId="1753"/>
            <ac:picMk id="4" creationId="{1E39553E-121C-4013-86FE-AEFE44132BB0}"/>
          </ac:picMkLst>
        </pc:picChg>
        <pc:picChg chg="add del mod">
          <ac:chgData name="Mikko Siivola" userId="c6e76197-b745-478f-a1b7-b13e4b657ca7" providerId="ADAL" clId="{4A2EDBED-059F-4FBE-90E0-EEDC2370348B}" dt="2021-02-18T09:15:18.388" v="6695"/>
          <ac:picMkLst>
            <pc:docMk/>
            <pc:sldMk cId="3749779910" sldId="1753"/>
            <ac:picMk id="1026" creationId="{2B373227-00B3-43F6-AA16-581240401A2E}"/>
          </ac:picMkLst>
        </pc:picChg>
        <pc:picChg chg="add mod">
          <ac:chgData name="Mikko Siivola" userId="c6e76197-b745-478f-a1b7-b13e4b657ca7" providerId="ADAL" clId="{4A2EDBED-059F-4FBE-90E0-EEDC2370348B}" dt="2021-02-18T11:16:39.548" v="12178" actId="1076"/>
          <ac:picMkLst>
            <pc:docMk/>
            <pc:sldMk cId="3749779910" sldId="1753"/>
            <ac:picMk id="1028" creationId="{1C25A40A-CE25-4230-BCB9-3D83F1722EC1}"/>
          </ac:picMkLst>
        </pc:picChg>
      </pc:sldChg>
      <pc:sldChg chg="addSp modSp add mod">
        <pc:chgData name="Mikko Siivola" userId="c6e76197-b745-478f-a1b7-b13e4b657ca7" providerId="ADAL" clId="{4A2EDBED-059F-4FBE-90E0-EEDC2370348B}" dt="2021-02-18T10:10:56.386" v="8270" actId="1076"/>
        <pc:sldMkLst>
          <pc:docMk/>
          <pc:sldMk cId="1000530530" sldId="1754"/>
        </pc:sldMkLst>
        <pc:spChg chg="add mod ord">
          <ac:chgData name="Mikko Siivola" userId="c6e76197-b745-478f-a1b7-b13e4b657ca7" providerId="ADAL" clId="{4A2EDBED-059F-4FBE-90E0-EEDC2370348B}" dt="2021-02-18T10:10:50.186" v="8268" actId="14100"/>
          <ac:spMkLst>
            <pc:docMk/>
            <pc:sldMk cId="1000530530" sldId="1754"/>
            <ac:spMk id="6" creationId="{1619C907-0E21-4121-95BF-0592AF67B21F}"/>
          </ac:spMkLst>
        </pc:spChg>
        <pc:spChg chg="add mod">
          <ac:chgData name="Mikko Siivola" userId="c6e76197-b745-478f-a1b7-b13e4b657ca7" providerId="ADAL" clId="{4A2EDBED-059F-4FBE-90E0-EEDC2370348B}" dt="2021-02-18T10:10:56.386" v="8270" actId="1076"/>
          <ac:spMkLst>
            <pc:docMk/>
            <pc:sldMk cId="1000530530" sldId="1754"/>
            <ac:spMk id="13" creationId="{BEF3745D-3BB7-4504-A185-CAC91A6DDBF3}"/>
          </ac:spMkLst>
        </pc:spChg>
        <pc:spChg chg="mod">
          <ac:chgData name="Mikko Siivola" userId="c6e76197-b745-478f-a1b7-b13e4b657ca7" providerId="ADAL" clId="{4A2EDBED-059F-4FBE-90E0-EEDC2370348B}" dt="2021-02-18T07:46:52.092" v="752" actId="20577"/>
          <ac:spMkLst>
            <pc:docMk/>
            <pc:sldMk cId="1000530530" sldId="1754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10:10:04.210" v="8258" actId="20577"/>
          <ac:spMkLst>
            <pc:docMk/>
            <pc:sldMk cId="1000530530" sldId="1754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0:07:02.922" v="7845" actId="1076"/>
          <ac:picMkLst>
            <pc:docMk/>
            <pc:sldMk cId="1000530530" sldId="1754"/>
            <ac:picMk id="3" creationId="{4BDB5B63-217C-45F4-9105-C1F5911E65E6}"/>
          </ac:picMkLst>
        </pc:picChg>
        <pc:picChg chg="add mod">
          <ac:chgData name="Mikko Siivola" userId="c6e76197-b745-478f-a1b7-b13e4b657ca7" providerId="ADAL" clId="{4A2EDBED-059F-4FBE-90E0-EEDC2370348B}" dt="2021-02-18T10:05:55.416" v="7787" actId="1076"/>
          <ac:picMkLst>
            <pc:docMk/>
            <pc:sldMk cId="1000530530" sldId="1754"/>
            <ac:picMk id="5" creationId="{3625D167-EEF4-4EA1-AAC5-78B99851541D}"/>
          </ac:picMkLst>
        </pc:picChg>
        <pc:picChg chg="add mod">
          <ac:chgData name="Mikko Siivola" userId="c6e76197-b745-478f-a1b7-b13e4b657ca7" providerId="ADAL" clId="{4A2EDBED-059F-4FBE-90E0-EEDC2370348B}" dt="2021-02-18T10:07:15.754" v="7849" actId="14100"/>
          <ac:picMkLst>
            <pc:docMk/>
            <pc:sldMk cId="1000530530" sldId="1754"/>
            <ac:picMk id="8" creationId="{19C75FA7-FCCD-4790-B7B5-BE71D8E22957}"/>
          </ac:picMkLst>
        </pc:picChg>
        <pc:picChg chg="add mod">
          <ac:chgData name="Mikko Siivola" userId="c6e76197-b745-478f-a1b7-b13e4b657ca7" providerId="ADAL" clId="{4A2EDBED-059F-4FBE-90E0-EEDC2370348B}" dt="2021-02-18T10:10:45.515" v="8266" actId="1076"/>
          <ac:picMkLst>
            <pc:docMk/>
            <pc:sldMk cId="1000530530" sldId="1754"/>
            <ac:picMk id="10" creationId="{0CFC6E7A-A23B-46F5-97CC-E9C56A78EDBD}"/>
          </ac:picMkLst>
        </pc:picChg>
      </pc:sldChg>
      <pc:sldChg chg="modSp new del mod">
        <pc:chgData name="Mikko Siivola" userId="c6e76197-b745-478f-a1b7-b13e4b657ca7" providerId="ADAL" clId="{4A2EDBED-059F-4FBE-90E0-EEDC2370348B}" dt="2021-02-18T07:47:07.104" v="758" actId="47"/>
        <pc:sldMkLst>
          <pc:docMk/>
          <pc:sldMk cId="347334596" sldId="1755"/>
        </pc:sldMkLst>
        <pc:spChg chg="mod">
          <ac:chgData name="Mikko Siivola" userId="c6e76197-b745-478f-a1b7-b13e4b657ca7" providerId="ADAL" clId="{4A2EDBED-059F-4FBE-90E0-EEDC2370348B}" dt="2021-02-18T07:47:00.637" v="757" actId="20577"/>
          <ac:spMkLst>
            <pc:docMk/>
            <pc:sldMk cId="347334596" sldId="1755"/>
            <ac:spMk id="2" creationId="{F3CA4C46-C2DA-4057-99B3-62F4C65E488E}"/>
          </ac:spMkLst>
        </pc:spChg>
      </pc:sldChg>
      <pc:sldChg chg="addSp modSp add mod">
        <pc:chgData name="Mikko Siivola" userId="c6e76197-b745-478f-a1b7-b13e4b657ca7" providerId="ADAL" clId="{4A2EDBED-059F-4FBE-90E0-EEDC2370348B}" dt="2021-02-18T11:16:49.853" v="12179" actId="14100"/>
        <pc:sldMkLst>
          <pc:docMk/>
          <pc:sldMk cId="599832899" sldId="1755"/>
        </pc:sldMkLst>
        <pc:spChg chg="mod">
          <ac:chgData name="Mikko Siivola" userId="c6e76197-b745-478f-a1b7-b13e4b657ca7" providerId="ADAL" clId="{4A2EDBED-059F-4FBE-90E0-EEDC2370348B}" dt="2021-02-18T07:47:15.044" v="764" actId="20577"/>
          <ac:spMkLst>
            <pc:docMk/>
            <pc:sldMk cId="599832899" sldId="1755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10:16:44.473" v="9134" actId="113"/>
          <ac:spMkLst>
            <pc:docMk/>
            <pc:sldMk cId="599832899" sldId="1755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1:16:49.853" v="12179" actId="14100"/>
          <ac:picMkLst>
            <pc:docMk/>
            <pc:sldMk cId="599832899" sldId="1755"/>
            <ac:picMk id="3" creationId="{2D79E592-CA46-476D-9EC7-FED1B1122BA3}"/>
          </ac:picMkLst>
        </pc:picChg>
      </pc:sldChg>
      <pc:sldChg chg="addSp modSp add mod">
        <pc:chgData name="Mikko Siivola" userId="c6e76197-b745-478f-a1b7-b13e4b657ca7" providerId="ADAL" clId="{4A2EDBED-059F-4FBE-90E0-EEDC2370348B}" dt="2021-02-18T10:35:06.227" v="10305" actId="113"/>
        <pc:sldMkLst>
          <pc:docMk/>
          <pc:sldMk cId="3730877597" sldId="1756"/>
        </pc:sldMkLst>
        <pc:spChg chg="mod">
          <ac:chgData name="Mikko Siivola" userId="c6e76197-b745-478f-a1b7-b13e4b657ca7" providerId="ADAL" clId="{4A2EDBED-059F-4FBE-90E0-EEDC2370348B}" dt="2021-02-18T07:47:25.924" v="780" actId="20577"/>
          <ac:spMkLst>
            <pc:docMk/>
            <pc:sldMk cId="3730877597" sldId="1756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10:35:06.227" v="10305" actId="113"/>
          <ac:spMkLst>
            <pc:docMk/>
            <pc:sldMk cId="3730877597" sldId="1756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0:18:01.449" v="9137" actId="1076"/>
          <ac:picMkLst>
            <pc:docMk/>
            <pc:sldMk cId="3730877597" sldId="1756"/>
            <ac:picMk id="3" creationId="{3B83A273-5447-445C-939F-5F2635BDB49B}"/>
          </ac:picMkLst>
        </pc:picChg>
      </pc:sldChg>
      <pc:sldChg chg="addSp modSp add mod">
        <pc:chgData name="Mikko Siivola" userId="c6e76197-b745-478f-a1b7-b13e4b657ca7" providerId="ADAL" clId="{4A2EDBED-059F-4FBE-90E0-EEDC2370348B}" dt="2021-02-18T11:16:58.297" v="12180" actId="14100"/>
        <pc:sldMkLst>
          <pc:docMk/>
          <pc:sldMk cId="2186721135" sldId="1757"/>
        </pc:sldMkLst>
        <pc:spChg chg="mod">
          <ac:chgData name="Mikko Siivola" userId="c6e76197-b745-478f-a1b7-b13e4b657ca7" providerId="ADAL" clId="{4A2EDBED-059F-4FBE-90E0-EEDC2370348B}" dt="2021-02-18T07:47:40.836" v="790" actId="20577"/>
          <ac:spMkLst>
            <pc:docMk/>
            <pc:sldMk cId="2186721135" sldId="1757"/>
            <ac:spMk id="192" creationId="{00000000-0000-0000-0000-000000000000}"/>
          </ac:spMkLst>
        </pc:spChg>
        <pc:spChg chg="mod">
          <ac:chgData name="Mikko Siivola" userId="c6e76197-b745-478f-a1b7-b13e4b657ca7" providerId="ADAL" clId="{4A2EDBED-059F-4FBE-90E0-EEDC2370348B}" dt="2021-02-18T11:00:34.832" v="10965" actId="20577"/>
          <ac:spMkLst>
            <pc:docMk/>
            <pc:sldMk cId="2186721135" sldId="1757"/>
            <ac:spMk id="193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1:16:58.297" v="12180" actId="14100"/>
          <ac:picMkLst>
            <pc:docMk/>
            <pc:sldMk cId="2186721135" sldId="1757"/>
            <ac:picMk id="3" creationId="{94E65D4D-0C40-4228-A26C-2230FF199A88}"/>
          </ac:picMkLst>
        </pc:picChg>
      </pc:sldChg>
      <pc:sldChg chg="new del">
        <pc:chgData name="Mikko Siivola" userId="c6e76197-b745-478f-a1b7-b13e4b657ca7" providerId="ADAL" clId="{4A2EDBED-059F-4FBE-90E0-EEDC2370348B}" dt="2021-02-18T07:47:33.122" v="782" actId="47"/>
        <pc:sldMkLst>
          <pc:docMk/>
          <pc:sldMk cId="3376579602" sldId="1757"/>
        </pc:sldMkLst>
      </pc:sldChg>
      <pc:sldChg chg="addSp delSp modSp add mod">
        <pc:chgData name="Mikko Siivola" userId="c6e76197-b745-478f-a1b7-b13e4b657ca7" providerId="ADAL" clId="{4A2EDBED-059F-4FBE-90E0-EEDC2370348B}" dt="2021-02-18T11:15:07.829" v="12155" actId="1076"/>
        <pc:sldMkLst>
          <pc:docMk/>
          <pc:sldMk cId="4040369398" sldId="1758"/>
        </pc:sldMkLst>
        <pc:spChg chg="mod">
          <ac:chgData name="Mikko Siivola" userId="c6e76197-b745-478f-a1b7-b13e4b657ca7" providerId="ADAL" clId="{4A2EDBED-059F-4FBE-90E0-EEDC2370348B}" dt="2021-02-18T08:01:08.526" v="2203" actId="5793"/>
          <ac:spMkLst>
            <pc:docMk/>
            <pc:sldMk cId="4040369398" sldId="1758"/>
            <ac:spMk id="3" creationId="{33863089-5A9F-4E92-AE02-6BE9D7DCB824}"/>
          </ac:spMkLst>
        </pc:spChg>
        <pc:spChg chg="mod">
          <ac:chgData name="Mikko Siivola" userId="c6e76197-b745-478f-a1b7-b13e4b657ca7" providerId="ADAL" clId="{4A2EDBED-059F-4FBE-90E0-EEDC2370348B}" dt="2021-02-18T07:56:45.699" v="1472" actId="1076"/>
          <ac:spMkLst>
            <pc:docMk/>
            <pc:sldMk cId="4040369398" sldId="1758"/>
            <ac:spMk id="192" creationId="{00000000-0000-0000-0000-000000000000}"/>
          </ac:spMkLst>
        </pc:spChg>
        <pc:picChg chg="add mod">
          <ac:chgData name="Mikko Siivola" userId="c6e76197-b745-478f-a1b7-b13e4b657ca7" providerId="ADAL" clId="{4A2EDBED-059F-4FBE-90E0-EEDC2370348B}" dt="2021-02-18T11:15:07.829" v="12155" actId="1076"/>
          <ac:picMkLst>
            <pc:docMk/>
            <pc:sldMk cId="4040369398" sldId="1758"/>
            <ac:picMk id="4" creationId="{720780C2-A565-4740-962C-7255F7D7E5F8}"/>
          </ac:picMkLst>
        </pc:picChg>
        <pc:picChg chg="del">
          <ac:chgData name="Mikko Siivola" userId="c6e76197-b745-478f-a1b7-b13e4b657ca7" providerId="ADAL" clId="{4A2EDBED-059F-4FBE-90E0-EEDC2370348B}" dt="2021-02-18T07:56:01.162" v="1455" actId="478"/>
          <ac:picMkLst>
            <pc:docMk/>
            <pc:sldMk cId="4040369398" sldId="1758"/>
            <ac:picMk id="7" creationId="{807CBAFB-C911-40C1-8EB5-2D5548704605}"/>
          </ac:picMkLst>
        </pc:picChg>
      </pc:sldChg>
      <pc:sldChg chg="new del">
        <pc:chgData name="Mikko Siivola" userId="c6e76197-b745-478f-a1b7-b13e4b657ca7" providerId="ADAL" clId="{4A2EDBED-059F-4FBE-90E0-EEDC2370348B}" dt="2021-02-18T08:01:16.754" v="2205" actId="47"/>
        <pc:sldMkLst>
          <pc:docMk/>
          <pc:sldMk cId="3131112244" sldId="1759"/>
        </pc:sldMkLst>
      </pc:sldChg>
      <pc:sldChg chg="modSp add mod">
        <pc:chgData name="Mikko Siivola" userId="c6e76197-b745-478f-a1b7-b13e4b657ca7" providerId="ADAL" clId="{4A2EDBED-059F-4FBE-90E0-EEDC2370348B}" dt="2021-02-19T11:10:39.312" v="12495" actId="20577"/>
        <pc:sldMkLst>
          <pc:docMk/>
          <pc:sldMk cId="4206104474" sldId="1759"/>
        </pc:sldMkLst>
        <pc:spChg chg="mod">
          <ac:chgData name="Mikko Siivola" userId="c6e76197-b745-478f-a1b7-b13e4b657ca7" providerId="ADAL" clId="{4A2EDBED-059F-4FBE-90E0-EEDC2370348B}" dt="2021-02-19T11:10:39.312" v="12495" actId="20577"/>
          <ac:spMkLst>
            <pc:docMk/>
            <pc:sldMk cId="4206104474" sldId="1759"/>
            <ac:spMk id="3" creationId="{33863089-5A9F-4E92-AE02-6BE9D7DCB824}"/>
          </ac:spMkLst>
        </pc:spChg>
        <pc:picChg chg="mod">
          <ac:chgData name="Mikko Siivola" userId="c6e76197-b745-478f-a1b7-b13e4b657ca7" providerId="ADAL" clId="{4A2EDBED-059F-4FBE-90E0-EEDC2370348B}" dt="2021-02-18T11:15:16.506" v="12157" actId="1076"/>
          <ac:picMkLst>
            <pc:docMk/>
            <pc:sldMk cId="4206104474" sldId="1759"/>
            <ac:picMk id="4" creationId="{720780C2-A565-4740-962C-7255F7D7E5F8}"/>
          </ac:picMkLst>
        </pc:picChg>
      </pc:sldChg>
      <pc:sldChg chg="modSp add mod">
        <pc:chgData name="Mikko Siivola" userId="c6e76197-b745-478f-a1b7-b13e4b657ca7" providerId="ADAL" clId="{4A2EDBED-059F-4FBE-90E0-EEDC2370348B}" dt="2021-02-18T11:15:26.913" v="12159" actId="1076"/>
        <pc:sldMkLst>
          <pc:docMk/>
          <pc:sldMk cId="402815401" sldId="1760"/>
        </pc:sldMkLst>
        <pc:spChg chg="mod">
          <ac:chgData name="Mikko Siivola" userId="c6e76197-b745-478f-a1b7-b13e4b657ca7" providerId="ADAL" clId="{4A2EDBED-059F-4FBE-90E0-EEDC2370348B}" dt="2021-02-18T08:18:10.607" v="3503" actId="20577"/>
          <ac:spMkLst>
            <pc:docMk/>
            <pc:sldMk cId="402815401" sldId="1760"/>
            <ac:spMk id="3" creationId="{33863089-5A9F-4E92-AE02-6BE9D7DCB824}"/>
          </ac:spMkLst>
        </pc:spChg>
        <pc:picChg chg="mod">
          <ac:chgData name="Mikko Siivola" userId="c6e76197-b745-478f-a1b7-b13e4b657ca7" providerId="ADAL" clId="{4A2EDBED-059F-4FBE-90E0-EEDC2370348B}" dt="2021-02-18T11:15:26.913" v="12159" actId="1076"/>
          <ac:picMkLst>
            <pc:docMk/>
            <pc:sldMk cId="402815401" sldId="1760"/>
            <ac:picMk id="4" creationId="{720780C2-A565-4740-962C-7255F7D7E5F8}"/>
          </ac:picMkLst>
        </pc:picChg>
      </pc:sldChg>
      <pc:sldChg chg="modSp add del mod">
        <pc:chgData name="Mikko Siivola" userId="c6e76197-b745-478f-a1b7-b13e4b657ca7" providerId="ADAL" clId="{4A2EDBED-059F-4FBE-90E0-EEDC2370348B}" dt="2021-02-18T08:15:23.434" v="3147" actId="47"/>
        <pc:sldMkLst>
          <pc:docMk/>
          <pc:sldMk cId="4278343700" sldId="1760"/>
        </pc:sldMkLst>
        <pc:spChg chg="mod">
          <ac:chgData name="Mikko Siivola" userId="c6e76197-b745-478f-a1b7-b13e4b657ca7" providerId="ADAL" clId="{4A2EDBED-059F-4FBE-90E0-EEDC2370348B}" dt="2021-02-18T08:14:58.477" v="3144" actId="20577"/>
          <ac:spMkLst>
            <pc:docMk/>
            <pc:sldMk cId="4278343700" sldId="1760"/>
            <ac:spMk id="3" creationId="{33863089-5A9F-4E92-AE02-6BE9D7DCB824}"/>
          </ac:spMkLst>
        </pc:spChg>
      </pc:sldChg>
      <pc:sldChg chg="addSp modSp new mod">
        <pc:chgData name="Mikko Siivola" userId="c6e76197-b745-478f-a1b7-b13e4b657ca7" providerId="ADAL" clId="{4A2EDBED-059F-4FBE-90E0-EEDC2370348B}" dt="2021-02-18T11:15:38.893" v="12163" actId="1076"/>
        <pc:sldMkLst>
          <pc:docMk/>
          <pc:sldMk cId="892019645" sldId="1761"/>
        </pc:sldMkLst>
        <pc:spChg chg="mod">
          <ac:chgData name="Mikko Siivola" userId="c6e76197-b745-478f-a1b7-b13e4b657ca7" providerId="ADAL" clId="{4A2EDBED-059F-4FBE-90E0-EEDC2370348B}" dt="2021-02-18T08:25:39.510" v="3928" actId="207"/>
          <ac:spMkLst>
            <pc:docMk/>
            <pc:sldMk cId="892019645" sldId="1761"/>
            <ac:spMk id="2" creationId="{480FDF8E-989B-4591-AF21-7ABA310BBADD}"/>
          </ac:spMkLst>
        </pc:spChg>
        <pc:spChg chg="mod">
          <ac:chgData name="Mikko Siivola" userId="c6e76197-b745-478f-a1b7-b13e4b657ca7" providerId="ADAL" clId="{4A2EDBED-059F-4FBE-90E0-EEDC2370348B}" dt="2021-02-18T08:24:17.704" v="3927" actId="404"/>
          <ac:spMkLst>
            <pc:docMk/>
            <pc:sldMk cId="892019645" sldId="1761"/>
            <ac:spMk id="3" creationId="{4D0BEE08-162C-4CFD-A2B3-DC4726477C26}"/>
          </ac:spMkLst>
        </pc:spChg>
        <pc:picChg chg="add mod">
          <ac:chgData name="Mikko Siivola" userId="c6e76197-b745-478f-a1b7-b13e4b657ca7" providerId="ADAL" clId="{4A2EDBED-059F-4FBE-90E0-EEDC2370348B}" dt="2021-02-18T11:15:38.893" v="12163" actId="1076"/>
          <ac:picMkLst>
            <pc:docMk/>
            <pc:sldMk cId="892019645" sldId="1761"/>
            <ac:picMk id="5" creationId="{4C675412-4E89-4D64-8E16-2D1FDBEB5E65}"/>
          </ac:picMkLst>
        </pc:picChg>
      </pc:sldChg>
      <pc:sldChg chg="addSp delSp modSp add mod">
        <pc:chgData name="Mikko Siivola" userId="c6e76197-b745-478f-a1b7-b13e4b657ca7" providerId="ADAL" clId="{4A2EDBED-059F-4FBE-90E0-EEDC2370348B}" dt="2021-02-18T11:15:53.247" v="12166" actId="1076"/>
        <pc:sldMkLst>
          <pc:docMk/>
          <pc:sldMk cId="1274584175" sldId="1762"/>
        </pc:sldMkLst>
        <pc:spChg chg="mod">
          <ac:chgData name="Mikko Siivola" userId="c6e76197-b745-478f-a1b7-b13e4b657ca7" providerId="ADAL" clId="{4A2EDBED-059F-4FBE-90E0-EEDC2370348B}" dt="2021-02-18T08:26:49.972" v="3946" actId="20577"/>
          <ac:spMkLst>
            <pc:docMk/>
            <pc:sldMk cId="1274584175" sldId="1762"/>
            <ac:spMk id="2" creationId="{480FDF8E-989B-4591-AF21-7ABA310BBADD}"/>
          </ac:spMkLst>
        </pc:spChg>
        <pc:spChg chg="mod">
          <ac:chgData name="Mikko Siivola" userId="c6e76197-b745-478f-a1b7-b13e4b657ca7" providerId="ADAL" clId="{4A2EDBED-059F-4FBE-90E0-EEDC2370348B}" dt="2021-02-18T08:31:19.902" v="4561" actId="20577"/>
          <ac:spMkLst>
            <pc:docMk/>
            <pc:sldMk cId="1274584175" sldId="1762"/>
            <ac:spMk id="3" creationId="{4D0BEE08-162C-4CFD-A2B3-DC4726477C26}"/>
          </ac:spMkLst>
        </pc:spChg>
        <pc:spChg chg="add mod">
          <ac:chgData name="Mikko Siivola" userId="c6e76197-b745-478f-a1b7-b13e4b657ca7" providerId="ADAL" clId="{4A2EDBED-059F-4FBE-90E0-EEDC2370348B}" dt="2021-02-18T11:15:53.247" v="12166" actId="1076"/>
          <ac:spMkLst>
            <pc:docMk/>
            <pc:sldMk cId="1274584175" sldId="1762"/>
            <ac:spMk id="7" creationId="{7F9C4EEC-D239-4A8C-BDB4-A21229B372BC}"/>
          </ac:spMkLst>
        </pc:spChg>
        <pc:picChg chg="del">
          <ac:chgData name="Mikko Siivola" userId="c6e76197-b745-478f-a1b7-b13e4b657ca7" providerId="ADAL" clId="{4A2EDBED-059F-4FBE-90E0-EEDC2370348B}" dt="2021-02-18T08:27:07.956" v="3947" actId="478"/>
          <ac:picMkLst>
            <pc:docMk/>
            <pc:sldMk cId="1274584175" sldId="1762"/>
            <ac:picMk id="5" creationId="{4C675412-4E89-4D64-8E16-2D1FDBEB5E65}"/>
          </ac:picMkLst>
        </pc:picChg>
        <pc:picChg chg="add mod">
          <ac:chgData name="Mikko Siivola" userId="c6e76197-b745-478f-a1b7-b13e4b657ca7" providerId="ADAL" clId="{4A2EDBED-059F-4FBE-90E0-EEDC2370348B}" dt="2021-02-18T11:15:49.087" v="12165" actId="1076"/>
          <ac:picMkLst>
            <pc:docMk/>
            <pc:sldMk cId="1274584175" sldId="1762"/>
            <ac:picMk id="6" creationId="{B715036C-843C-4268-BFC9-349E55DFFC64}"/>
          </ac:picMkLst>
        </pc:picChg>
        <pc:picChg chg="add mod">
          <ac:chgData name="Mikko Siivola" userId="c6e76197-b745-478f-a1b7-b13e4b657ca7" providerId="ADAL" clId="{4A2EDBED-059F-4FBE-90E0-EEDC2370348B}" dt="2021-02-18T08:30:45.077" v="4522" actId="1076"/>
          <ac:picMkLst>
            <pc:docMk/>
            <pc:sldMk cId="1274584175" sldId="1762"/>
            <ac:picMk id="9" creationId="{5CAC84C2-9E54-4B56-8F2E-8AD67DD52495}"/>
          </ac:picMkLst>
        </pc:picChg>
      </pc:sldChg>
      <pc:sldChg chg="new del">
        <pc:chgData name="Mikko Siivola" userId="c6e76197-b745-478f-a1b7-b13e4b657ca7" providerId="ADAL" clId="{4A2EDBED-059F-4FBE-90E0-EEDC2370348B}" dt="2021-02-18T08:26:30.193" v="3932" actId="680"/>
        <pc:sldMkLst>
          <pc:docMk/>
          <pc:sldMk cId="2399475427" sldId="1762"/>
        </pc:sldMkLst>
      </pc:sldChg>
      <pc:sldChg chg="addSp delSp modSp add mod">
        <pc:chgData name="Mikko Siivola" userId="c6e76197-b745-478f-a1b7-b13e4b657ca7" providerId="ADAL" clId="{4A2EDBED-059F-4FBE-90E0-EEDC2370348B}" dt="2021-02-18T11:16:05.710" v="12169" actId="1076"/>
        <pc:sldMkLst>
          <pc:docMk/>
          <pc:sldMk cId="1879085919" sldId="1763"/>
        </pc:sldMkLst>
        <pc:spChg chg="mod">
          <ac:chgData name="Mikko Siivola" userId="c6e76197-b745-478f-a1b7-b13e4b657ca7" providerId="ADAL" clId="{4A2EDBED-059F-4FBE-90E0-EEDC2370348B}" dt="2021-02-18T08:34:53.401" v="5099" actId="20577"/>
          <ac:spMkLst>
            <pc:docMk/>
            <pc:sldMk cId="1879085919" sldId="1763"/>
            <ac:spMk id="3" creationId="{4D0BEE08-162C-4CFD-A2B3-DC4726477C26}"/>
          </ac:spMkLst>
        </pc:spChg>
        <pc:spChg chg="mod">
          <ac:chgData name="Mikko Siivola" userId="c6e76197-b745-478f-a1b7-b13e4b657ca7" providerId="ADAL" clId="{4A2EDBED-059F-4FBE-90E0-EEDC2370348B}" dt="2021-02-18T11:16:05.710" v="12169" actId="1076"/>
          <ac:spMkLst>
            <pc:docMk/>
            <pc:sldMk cId="1879085919" sldId="1763"/>
            <ac:spMk id="7" creationId="{7F9C4EEC-D239-4A8C-BDB4-A21229B372BC}"/>
          </ac:spMkLst>
        </pc:spChg>
        <pc:picChg chg="add mod">
          <ac:chgData name="Mikko Siivola" userId="c6e76197-b745-478f-a1b7-b13e4b657ca7" providerId="ADAL" clId="{4A2EDBED-059F-4FBE-90E0-EEDC2370348B}" dt="2021-02-18T08:35:34.037" v="5101" actId="1076"/>
          <ac:picMkLst>
            <pc:docMk/>
            <pc:sldMk cId="1879085919" sldId="1763"/>
            <ac:picMk id="5" creationId="{2F3E0B75-490C-4B43-A261-C76F8F23B957}"/>
          </ac:picMkLst>
        </pc:picChg>
        <pc:picChg chg="mod">
          <ac:chgData name="Mikko Siivola" userId="c6e76197-b745-478f-a1b7-b13e4b657ca7" providerId="ADAL" clId="{4A2EDBED-059F-4FBE-90E0-EEDC2370348B}" dt="2021-02-18T11:16:01.918" v="12168" actId="1076"/>
          <ac:picMkLst>
            <pc:docMk/>
            <pc:sldMk cId="1879085919" sldId="1763"/>
            <ac:picMk id="6" creationId="{B715036C-843C-4268-BFC9-349E55DFFC64}"/>
          </ac:picMkLst>
        </pc:picChg>
        <pc:picChg chg="del">
          <ac:chgData name="Mikko Siivola" userId="c6e76197-b745-478f-a1b7-b13e4b657ca7" providerId="ADAL" clId="{4A2EDBED-059F-4FBE-90E0-EEDC2370348B}" dt="2021-02-18T08:31:34.942" v="4563" actId="478"/>
          <ac:picMkLst>
            <pc:docMk/>
            <pc:sldMk cId="1879085919" sldId="1763"/>
            <ac:picMk id="9" creationId="{5CAC84C2-9E54-4B56-8F2E-8AD67DD52495}"/>
          </ac:picMkLst>
        </pc:picChg>
      </pc:sldChg>
      <pc:sldChg chg="addSp delSp modSp add mod">
        <pc:chgData name="Mikko Siivola" userId="c6e76197-b745-478f-a1b7-b13e4b657ca7" providerId="ADAL" clId="{4A2EDBED-059F-4FBE-90E0-EEDC2370348B}" dt="2021-02-18T11:16:20.976" v="12174" actId="1076"/>
        <pc:sldMkLst>
          <pc:docMk/>
          <pc:sldMk cId="300714992" sldId="1764"/>
        </pc:sldMkLst>
        <pc:spChg chg="mod">
          <ac:chgData name="Mikko Siivola" userId="c6e76197-b745-478f-a1b7-b13e4b657ca7" providerId="ADAL" clId="{4A2EDBED-059F-4FBE-90E0-EEDC2370348B}" dt="2021-02-18T08:35:59.969" v="5120" actId="20577"/>
          <ac:spMkLst>
            <pc:docMk/>
            <pc:sldMk cId="300714992" sldId="1764"/>
            <ac:spMk id="2" creationId="{480FDF8E-989B-4591-AF21-7ABA310BBADD}"/>
          </ac:spMkLst>
        </pc:spChg>
        <pc:spChg chg="mod">
          <ac:chgData name="Mikko Siivola" userId="c6e76197-b745-478f-a1b7-b13e4b657ca7" providerId="ADAL" clId="{4A2EDBED-059F-4FBE-90E0-EEDC2370348B}" dt="2021-02-18T08:40:07.916" v="5335" actId="20577"/>
          <ac:spMkLst>
            <pc:docMk/>
            <pc:sldMk cId="300714992" sldId="1764"/>
            <ac:spMk id="3" creationId="{4D0BEE08-162C-4CFD-A2B3-DC4726477C26}"/>
          </ac:spMkLst>
        </pc:spChg>
        <pc:spChg chg="mod ord">
          <ac:chgData name="Mikko Siivola" userId="c6e76197-b745-478f-a1b7-b13e4b657ca7" providerId="ADAL" clId="{4A2EDBED-059F-4FBE-90E0-EEDC2370348B}" dt="2021-02-18T11:16:20.976" v="12174" actId="1076"/>
          <ac:spMkLst>
            <pc:docMk/>
            <pc:sldMk cId="300714992" sldId="1764"/>
            <ac:spMk id="7" creationId="{7F9C4EEC-D239-4A8C-BDB4-A21229B372BC}"/>
          </ac:spMkLst>
        </pc:spChg>
        <pc:picChg chg="del">
          <ac:chgData name="Mikko Siivola" userId="c6e76197-b745-478f-a1b7-b13e4b657ca7" providerId="ADAL" clId="{4A2EDBED-059F-4FBE-90E0-EEDC2370348B}" dt="2021-02-18T08:36:43.497" v="5127" actId="478"/>
          <ac:picMkLst>
            <pc:docMk/>
            <pc:sldMk cId="300714992" sldId="1764"/>
            <ac:picMk id="5" creationId="{2F3E0B75-490C-4B43-A261-C76F8F23B957}"/>
          </ac:picMkLst>
        </pc:picChg>
        <pc:picChg chg="del">
          <ac:chgData name="Mikko Siivola" userId="c6e76197-b745-478f-a1b7-b13e4b657ca7" providerId="ADAL" clId="{4A2EDBED-059F-4FBE-90E0-EEDC2370348B}" dt="2021-02-18T08:36:05.683" v="5121" actId="478"/>
          <ac:picMkLst>
            <pc:docMk/>
            <pc:sldMk cId="300714992" sldId="1764"/>
            <ac:picMk id="6" creationId="{B715036C-843C-4268-BFC9-349E55DFFC64}"/>
          </ac:picMkLst>
        </pc:picChg>
        <pc:picChg chg="add mod">
          <ac:chgData name="Mikko Siivola" userId="c6e76197-b745-478f-a1b7-b13e4b657ca7" providerId="ADAL" clId="{4A2EDBED-059F-4FBE-90E0-EEDC2370348B}" dt="2021-02-18T11:16:17.417" v="12173" actId="1076"/>
          <ac:picMkLst>
            <pc:docMk/>
            <pc:sldMk cId="300714992" sldId="1764"/>
            <ac:picMk id="8" creationId="{31ADAF0D-B6C2-4CDF-B885-E5B831E48EDC}"/>
          </ac:picMkLst>
        </pc:picChg>
        <pc:picChg chg="add mod">
          <ac:chgData name="Mikko Siivola" userId="c6e76197-b745-478f-a1b7-b13e4b657ca7" providerId="ADAL" clId="{4A2EDBED-059F-4FBE-90E0-EEDC2370348B}" dt="2021-02-18T08:37:58.998" v="5279" actId="1076"/>
          <ac:picMkLst>
            <pc:docMk/>
            <pc:sldMk cId="300714992" sldId="1764"/>
            <ac:picMk id="10" creationId="{4E60830E-CAC9-46A7-8540-24C5EA4FF570}"/>
          </ac:picMkLst>
        </pc:picChg>
        <pc:picChg chg="add mod">
          <ac:chgData name="Mikko Siivola" userId="c6e76197-b745-478f-a1b7-b13e4b657ca7" providerId="ADAL" clId="{4A2EDBED-059F-4FBE-90E0-EEDC2370348B}" dt="2021-02-18T08:40:06.482" v="5334" actId="1076"/>
          <ac:picMkLst>
            <pc:docMk/>
            <pc:sldMk cId="300714992" sldId="1764"/>
            <ac:picMk id="12" creationId="{0DB969DB-AD01-4AA6-AF17-5102AD69734F}"/>
          </ac:picMkLst>
        </pc:picChg>
      </pc:sldChg>
      <pc:sldChg chg="new del">
        <pc:chgData name="Mikko Siivola" userId="c6e76197-b745-478f-a1b7-b13e4b657ca7" providerId="ADAL" clId="{4A2EDBED-059F-4FBE-90E0-EEDC2370348B}" dt="2021-02-18T08:35:48.702" v="5103" actId="680"/>
        <pc:sldMkLst>
          <pc:docMk/>
          <pc:sldMk cId="1567651767" sldId="1764"/>
        </pc:sldMkLst>
      </pc:sldChg>
      <pc:sldChg chg="modSp new mod">
        <pc:chgData name="Mikko Siivola" userId="c6e76197-b745-478f-a1b7-b13e4b657ca7" providerId="ADAL" clId="{4A2EDBED-059F-4FBE-90E0-EEDC2370348B}" dt="2021-02-18T09:20:53.640" v="7316" actId="6549"/>
        <pc:sldMkLst>
          <pc:docMk/>
          <pc:sldMk cId="1407643287" sldId="1765"/>
        </pc:sldMkLst>
        <pc:spChg chg="mod">
          <ac:chgData name="Mikko Siivola" userId="c6e76197-b745-478f-a1b7-b13e4b657ca7" providerId="ADAL" clId="{4A2EDBED-059F-4FBE-90E0-EEDC2370348B}" dt="2021-02-18T09:19:57.836" v="7273" actId="207"/>
          <ac:spMkLst>
            <pc:docMk/>
            <pc:sldMk cId="1407643287" sldId="1765"/>
            <ac:spMk id="2" creationId="{BE228460-512E-4EDC-B340-FAF49774849C}"/>
          </ac:spMkLst>
        </pc:spChg>
        <pc:spChg chg="mod">
          <ac:chgData name="Mikko Siivola" userId="c6e76197-b745-478f-a1b7-b13e4b657ca7" providerId="ADAL" clId="{4A2EDBED-059F-4FBE-90E0-EEDC2370348B}" dt="2021-02-18T09:20:53.640" v="7316" actId="6549"/>
          <ac:spMkLst>
            <pc:docMk/>
            <pc:sldMk cId="1407643287" sldId="1765"/>
            <ac:spMk id="3" creationId="{2638B2B6-270D-4746-9D5B-A21E9D797356}"/>
          </ac:spMkLst>
        </pc:spChg>
      </pc:sldChg>
      <pc:sldChg chg="addSp modSp new mod">
        <pc:chgData name="Mikko Siivola" userId="c6e76197-b745-478f-a1b7-b13e4b657ca7" providerId="ADAL" clId="{4A2EDBED-059F-4FBE-90E0-EEDC2370348B}" dt="2021-02-18T11:14:06.720" v="12142" actId="207"/>
        <pc:sldMkLst>
          <pc:docMk/>
          <pc:sldMk cId="3051274637" sldId="1766"/>
        </pc:sldMkLst>
        <pc:spChg chg="mod">
          <ac:chgData name="Mikko Siivola" userId="c6e76197-b745-478f-a1b7-b13e4b657ca7" providerId="ADAL" clId="{4A2EDBED-059F-4FBE-90E0-EEDC2370348B}" dt="2021-02-18T11:14:06.720" v="12142" actId="207"/>
          <ac:spMkLst>
            <pc:docMk/>
            <pc:sldMk cId="3051274637" sldId="1766"/>
            <ac:spMk id="2" creationId="{69BDBFDF-04FF-45BB-A62B-13FB6A9295F1}"/>
          </ac:spMkLst>
        </pc:spChg>
        <pc:spChg chg="mod">
          <ac:chgData name="Mikko Siivola" userId="c6e76197-b745-478f-a1b7-b13e4b657ca7" providerId="ADAL" clId="{4A2EDBED-059F-4FBE-90E0-EEDC2370348B}" dt="2021-02-18T11:10:00.043" v="11874" actId="404"/>
          <ac:spMkLst>
            <pc:docMk/>
            <pc:sldMk cId="3051274637" sldId="1766"/>
            <ac:spMk id="3" creationId="{8A5F9F7C-405F-450A-96A6-A517AF35EF9C}"/>
          </ac:spMkLst>
        </pc:spChg>
        <pc:spChg chg="add mod">
          <ac:chgData name="Mikko Siivola" userId="c6e76197-b745-478f-a1b7-b13e4b657ca7" providerId="ADAL" clId="{4A2EDBED-059F-4FBE-90E0-EEDC2370348B}" dt="2021-02-18T11:03:02.335" v="11157" actId="1076"/>
          <ac:spMkLst>
            <pc:docMk/>
            <pc:sldMk cId="3051274637" sldId="1766"/>
            <ac:spMk id="8" creationId="{C62D3114-0C3F-4E8E-888D-795CED85FEF6}"/>
          </ac:spMkLst>
        </pc:spChg>
        <pc:picChg chg="add mod">
          <ac:chgData name="Mikko Siivola" userId="c6e76197-b745-478f-a1b7-b13e4b657ca7" providerId="ADAL" clId="{4A2EDBED-059F-4FBE-90E0-EEDC2370348B}" dt="2021-02-18T11:01:10.970" v="10993" actId="1076"/>
          <ac:picMkLst>
            <pc:docMk/>
            <pc:sldMk cId="3051274637" sldId="1766"/>
            <ac:picMk id="5" creationId="{E098377F-978D-4ACC-BE53-FC67AB003484}"/>
          </ac:picMkLst>
        </pc:picChg>
        <pc:picChg chg="add mod">
          <ac:chgData name="Mikko Siivola" userId="c6e76197-b745-478f-a1b7-b13e4b657ca7" providerId="ADAL" clId="{4A2EDBED-059F-4FBE-90E0-EEDC2370348B}" dt="2021-02-18T11:10:10.577" v="11877" actId="1076"/>
          <ac:picMkLst>
            <pc:docMk/>
            <pc:sldMk cId="3051274637" sldId="1766"/>
            <ac:picMk id="7" creationId="{3859A73E-744F-49F3-8AFF-D3028AA4E9F7}"/>
          </ac:picMkLst>
        </pc:picChg>
        <pc:picChg chg="add mod">
          <ac:chgData name="Mikko Siivola" userId="c6e76197-b745-478f-a1b7-b13e4b657ca7" providerId="ADAL" clId="{4A2EDBED-059F-4FBE-90E0-EEDC2370348B}" dt="2021-02-18T11:10:13.876" v="11878" actId="1076"/>
          <ac:picMkLst>
            <pc:docMk/>
            <pc:sldMk cId="3051274637" sldId="1766"/>
            <ac:picMk id="10" creationId="{C4CCE4C1-EFF3-416D-8DFF-1246D015C075}"/>
          </ac:picMkLst>
        </pc:picChg>
      </pc:sldChg>
    </pc:docChg>
  </pc:docChgLst>
  <pc:docChgLst>
    <pc:chgData name="Christian Gaus" userId="S::christian.gaus@infrakit.com::b31d1ba9-b1f3-4c19-a929-8ba7d166094b" providerId="AD" clId="Web-{81722BBE-0B09-455E-8CA9-3DFC0B777EE4}"/>
    <pc:docChg chg="modSld">
      <pc:chgData name="Christian Gaus" userId="S::christian.gaus@infrakit.com::b31d1ba9-b1f3-4c19-a929-8ba7d166094b" providerId="AD" clId="Web-{81722BBE-0B09-455E-8CA9-3DFC0B777EE4}" dt="2023-04-25T08:36:23.381" v="1" actId="1076"/>
      <pc:docMkLst>
        <pc:docMk/>
      </pc:docMkLst>
      <pc:sldChg chg="modSp">
        <pc:chgData name="Christian Gaus" userId="S::christian.gaus@infrakit.com::b31d1ba9-b1f3-4c19-a929-8ba7d166094b" providerId="AD" clId="Web-{81722BBE-0B09-455E-8CA9-3DFC0B777EE4}" dt="2023-04-25T08:36:23.381" v="1" actId="1076"/>
        <pc:sldMkLst>
          <pc:docMk/>
          <pc:sldMk cId="3978961751" sldId="1547"/>
        </pc:sldMkLst>
        <pc:picChg chg="mod">
          <ac:chgData name="Christian Gaus" userId="S::christian.gaus@infrakit.com::b31d1ba9-b1f3-4c19-a929-8ba7d166094b" providerId="AD" clId="Web-{81722BBE-0B09-455E-8CA9-3DFC0B777EE4}" dt="2023-04-25T08:36:23.381" v="1" actId="1076"/>
          <ac:picMkLst>
            <pc:docMk/>
            <pc:sldMk cId="3978961751" sldId="1547"/>
            <ac:picMk id="4" creationId="{7CE07C24-78FB-BD38-32A2-AEE8E4CD0E20}"/>
          </ac:picMkLst>
        </pc:picChg>
      </pc:sldChg>
    </pc:docChg>
  </pc:docChgLst>
  <pc:docChgLst>
    <pc:chgData name="Janne Paitsola" userId="ddfc440f-b59d-48d8-b81b-2cab3dd6c92a" providerId="ADAL" clId="{F8842362-A03A-48FF-B930-C0A895F6C214}"/>
    <pc:docChg chg="undo custSel addSld delSld modSld">
      <pc:chgData name="Janne Paitsola" userId="ddfc440f-b59d-48d8-b81b-2cab3dd6c92a" providerId="ADAL" clId="{F8842362-A03A-48FF-B930-C0A895F6C214}" dt="2022-08-19T08:04:00.660" v="10" actId="47"/>
      <pc:docMkLst>
        <pc:docMk/>
      </pc:docMkLst>
      <pc:sldChg chg="modSp mod">
        <pc:chgData name="Janne Paitsola" userId="ddfc440f-b59d-48d8-b81b-2cab3dd6c92a" providerId="ADAL" clId="{F8842362-A03A-48FF-B930-C0A895F6C214}" dt="2022-08-19T08:03:53.749" v="7" actId="6549"/>
        <pc:sldMkLst>
          <pc:docMk/>
          <pc:sldMk cId="3978961751" sldId="1547"/>
        </pc:sldMkLst>
        <pc:spChg chg="mod">
          <ac:chgData name="Janne Paitsola" userId="ddfc440f-b59d-48d8-b81b-2cab3dd6c92a" providerId="ADAL" clId="{F8842362-A03A-48FF-B930-C0A895F6C214}" dt="2022-08-19T08:03:53.749" v="7" actId="6549"/>
          <ac:spMkLst>
            <pc:docMk/>
            <pc:sldMk cId="3978961751" sldId="1547"/>
            <ac:spMk id="9" creationId="{12B5C6A8-C757-4D1B-B97B-61A37BC7551F}"/>
          </ac:spMkLst>
        </pc:spChg>
      </pc:sldChg>
      <pc:sldChg chg="add del">
        <pc:chgData name="Janne Paitsola" userId="ddfc440f-b59d-48d8-b81b-2cab3dd6c92a" providerId="ADAL" clId="{F8842362-A03A-48FF-B930-C0A895F6C214}" dt="2022-08-19T08:03:55.692" v="8" actId="47"/>
        <pc:sldMkLst>
          <pc:docMk/>
          <pc:sldMk cId="3418861778" sldId="1562"/>
        </pc:sldMkLst>
      </pc:sldChg>
      <pc:sldChg chg="add del">
        <pc:chgData name="Janne Paitsola" userId="ddfc440f-b59d-48d8-b81b-2cab3dd6c92a" providerId="ADAL" clId="{F8842362-A03A-48FF-B930-C0A895F6C214}" dt="2022-08-19T08:04:00.660" v="10" actId="47"/>
        <pc:sldMkLst>
          <pc:docMk/>
          <pc:sldMk cId="4276792882" sldId="1564"/>
        </pc:sldMkLst>
      </pc:sldChg>
      <pc:sldChg chg="add del">
        <pc:chgData name="Janne Paitsola" userId="ddfc440f-b59d-48d8-b81b-2cab3dd6c92a" providerId="ADAL" clId="{F8842362-A03A-48FF-B930-C0A895F6C214}" dt="2022-08-19T08:03:57.343" v="9" actId="47"/>
        <pc:sldMkLst>
          <pc:docMk/>
          <pc:sldMk cId="2246700124" sldId="1580"/>
        </pc:sldMkLst>
      </pc:sldChg>
      <pc:sldChg chg="add del">
        <pc:chgData name="Janne Paitsola" userId="ddfc440f-b59d-48d8-b81b-2cab3dd6c92a" providerId="ADAL" clId="{F8842362-A03A-48FF-B930-C0A895F6C214}" dt="2022-08-19T08:03:57.343" v="9" actId="47"/>
        <pc:sldMkLst>
          <pc:docMk/>
          <pc:sldMk cId="3703814511" sldId="1730"/>
        </pc:sldMkLst>
      </pc:sldChg>
      <pc:sldChg chg="add del">
        <pc:chgData name="Janne Paitsola" userId="ddfc440f-b59d-48d8-b81b-2cab3dd6c92a" providerId="ADAL" clId="{F8842362-A03A-48FF-B930-C0A895F6C214}" dt="2022-08-19T08:03:57.343" v="9" actId="47"/>
        <pc:sldMkLst>
          <pc:docMk/>
          <pc:sldMk cId="3092644087" sldId="1747"/>
        </pc:sldMkLst>
      </pc:sldChg>
      <pc:sldChg chg="add del">
        <pc:chgData name="Janne Paitsola" userId="ddfc440f-b59d-48d8-b81b-2cab3dd6c92a" providerId="ADAL" clId="{F8842362-A03A-48FF-B930-C0A895F6C214}" dt="2022-08-19T08:03:57.343" v="9" actId="47"/>
        <pc:sldMkLst>
          <pc:docMk/>
          <pc:sldMk cId="3275798177" sldId="1748"/>
        </pc:sldMkLst>
      </pc:sldChg>
      <pc:sldMasterChg chg="addSldLayout delSldLayout">
        <pc:chgData name="Janne Paitsola" userId="ddfc440f-b59d-48d8-b81b-2cab3dd6c92a" providerId="ADAL" clId="{F8842362-A03A-48FF-B930-C0A895F6C214}" dt="2022-08-19T08:03:55.692" v="8" actId="47"/>
        <pc:sldMasterMkLst>
          <pc:docMk/>
          <pc:sldMasterMk cId="1194479923" sldId="2147483660"/>
        </pc:sldMasterMkLst>
        <pc:sldLayoutChg chg="add del">
          <pc:chgData name="Janne Paitsola" userId="ddfc440f-b59d-48d8-b81b-2cab3dd6c92a" providerId="ADAL" clId="{F8842362-A03A-48FF-B930-C0A895F6C214}" dt="2022-08-19T08:03:55.692" v="8" actId="47"/>
          <pc:sldLayoutMkLst>
            <pc:docMk/>
            <pc:sldMasterMk cId="1194479923" sldId="2147483660"/>
            <pc:sldLayoutMk cId="1240982432" sldId="2147483661"/>
          </pc:sldLayoutMkLst>
        </pc:sldLayoutChg>
      </pc:sldMasterChg>
    </pc:docChg>
  </pc:docChgLst>
  <pc:docChgLst>
    <pc:chgData name="Tero Maijala" userId="70439838-d1be-46c7-b13d-d6df9866ef54" providerId="ADAL" clId="{9253586B-0DB9-4BFE-9E5B-930D610A6207}"/>
    <pc:docChg chg="custSel delSld modSld">
      <pc:chgData name="Tero Maijala" userId="70439838-d1be-46c7-b13d-d6df9866ef54" providerId="ADAL" clId="{9253586B-0DB9-4BFE-9E5B-930D610A6207}" dt="2022-03-02T20:27:50.607" v="1501" actId="14100"/>
      <pc:docMkLst>
        <pc:docMk/>
      </pc:docMkLst>
      <pc:sldChg chg="del">
        <pc:chgData name="Tero Maijala" userId="70439838-d1be-46c7-b13d-d6df9866ef54" providerId="ADAL" clId="{9253586B-0DB9-4BFE-9E5B-930D610A6207}" dt="2022-03-02T20:05:18.168" v="0" actId="47"/>
        <pc:sldMkLst>
          <pc:docMk/>
          <pc:sldMk cId="845779588" sldId="1767"/>
        </pc:sldMkLst>
      </pc:sldChg>
      <pc:sldChg chg="addSp delSp modSp mod">
        <pc:chgData name="Tero Maijala" userId="70439838-d1be-46c7-b13d-d6df9866ef54" providerId="ADAL" clId="{9253586B-0DB9-4BFE-9E5B-930D610A6207}" dt="2022-03-02T20:08:44.057" v="282" actId="1076"/>
        <pc:sldMkLst>
          <pc:docMk/>
          <pc:sldMk cId="774280652" sldId="1775"/>
        </pc:sldMkLst>
        <pc:spChg chg="mod">
          <ac:chgData name="Tero Maijala" userId="70439838-d1be-46c7-b13d-d6df9866ef54" providerId="ADAL" clId="{9253586B-0DB9-4BFE-9E5B-930D610A6207}" dt="2022-03-02T20:06:34.541" v="34" actId="20577"/>
          <ac:spMkLst>
            <pc:docMk/>
            <pc:sldMk cId="774280652" sldId="1775"/>
            <ac:spMk id="2" creationId="{480FDF8E-989B-4591-AF21-7ABA310BBADD}"/>
          </ac:spMkLst>
        </pc:spChg>
        <pc:spChg chg="mod">
          <ac:chgData name="Tero Maijala" userId="70439838-d1be-46c7-b13d-d6df9866ef54" providerId="ADAL" clId="{9253586B-0DB9-4BFE-9E5B-930D610A6207}" dt="2022-03-02T20:07:56.816" v="277" actId="20577"/>
          <ac:spMkLst>
            <pc:docMk/>
            <pc:sldMk cId="774280652" sldId="1775"/>
            <ac:spMk id="3" creationId="{4D0BEE08-162C-4CFD-A2B3-DC4726477C26}"/>
          </ac:spMkLst>
        </pc:spChg>
        <pc:spChg chg="mod">
          <ac:chgData name="Tero Maijala" userId="70439838-d1be-46c7-b13d-d6df9866ef54" providerId="ADAL" clId="{9253586B-0DB9-4BFE-9E5B-930D610A6207}" dt="2022-03-02T20:06:19.791" v="5" actId="1076"/>
          <ac:spMkLst>
            <pc:docMk/>
            <pc:sldMk cId="774280652" sldId="1775"/>
            <ac:spMk id="4" creationId="{83590FB9-D27C-4310-85B7-6D2108A26EBA}"/>
          </ac:spMkLst>
        </pc:spChg>
        <pc:picChg chg="del">
          <ac:chgData name="Tero Maijala" userId="70439838-d1be-46c7-b13d-d6df9866ef54" providerId="ADAL" clId="{9253586B-0DB9-4BFE-9E5B-930D610A6207}" dt="2022-03-02T20:08:30.147" v="278" actId="478"/>
          <ac:picMkLst>
            <pc:docMk/>
            <pc:sldMk cId="774280652" sldId="1775"/>
            <ac:picMk id="6" creationId="{539415A1-EA61-4291-94D5-A6BDD377079C}"/>
          </ac:picMkLst>
        </pc:picChg>
        <pc:picChg chg="del">
          <ac:chgData name="Tero Maijala" userId="70439838-d1be-46c7-b13d-d6df9866ef54" providerId="ADAL" clId="{9253586B-0DB9-4BFE-9E5B-930D610A6207}" dt="2022-03-02T20:05:57.381" v="1" actId="478"/>
          <ac:picMkLst>
            <pc:docMk/>
            <pc:sldMk cId="774280652" sldId="1775"/>
            <ac:picMk id="7" creationId="{E7F8C908-59CE-494F-AB47-73ED4F07E0A6}"/>
          </ac:picMkLst>
        </pc:picChg>
        <pc:picChg chg="add mod ord">
          <ac:chgData name="Tero Maijala" userId="70439838-d1be-46c7-b13d-d6df9866ef54" providerId="ADAL" clId="{9253586B-0DB9-4BFE-9E5B-930D610A6207}" dt="2022-03-02T20:06:09.244" v="4" actId="167"/>
          <ac:picMkLst>
            <pc:docMk/>
            <pc:sldMk cId="774280652" sldId="1775"/>
            <ac:picMk id="8" creationId="{EEDBECC5-8E4D-475F-8D69-6D85902EE1B1}"/>
          </ac:picMkLst>
        </pc:picChg>
        <pc:picChg chg="add mod">
          <ac:chgData name="Tero Maijala" userId="70439838-d1be-46c7-b13d-d6df9866ef54" providerId="ADAL" clId="{9253586B-0DB9-4BFE-9E5B-930D610A6207}" dt="2022-03-02T20:08:44.057" v="282" actId="1076"/>
          <ac:picMkLst>
            <pc:docMk/>
            <pc:sldMk cId="774280652" sldId="1775"/>
            <ac:picMk id="10" creationId="{F38C3BD7-0EB7-4489-82B8-6986A2F907B6}"/>
          </ac:picMkLst>
        </pc:picChg>
      </pc:sldChg>
      <pc:sldChg chg="addSp delSp modSp mod">
        <pc:chgData name="Tero Maijala" userId="70439838-d1be-46c7-b13d-d6df9866ef54" providerId="ADAL" clId="{9253586B-0DB9-4BFE-9E5B-930D610A6207}" dt="2022-03-02T20:19:15.198" v="1055" actId="20577"/>
        <pc:sldMkLst>
          <pc:docMk/>
          <pc:sldMk cId="2242326508" sldId="1776"/>
        </pc:sldMkLst>
        <pc:spChg chg="mod">
          <ac:chgData name="Tero Maijala" userId="70439838-d1be-46c7-b13d-d6df9866ef54" providerId="ADAL" clId="{9253586B-0DB9-4BFE-9E5B-930D610A6207}" dt="2022-03-02T20:10:10.210" v="323" actId="20577"/>
          <ac:spMkLst>
            <pc:docMk/>
            <pc:sldMk cId="2242326508" sldId="1776"/>
            <ac:spMk id="2" creationId="{480FDF8E-989B-4591-AF21-7ABA310BBADD}"/>
          </ac:spMkLst>
        </pc:spChg>
        <pc:spChg chg="mod">
          <ac:chgData name="Tero Maijala" userId="70439838-d1be-46c7-b13d-d6df9866ef54" providerId="ADAL" clId="{9253586B-0DB9-4BFE-9E5B-930D610A6207}" dt="2022-03-02T20:19:15.198" v="1055" actId="20577"/>
          <ac:spMkLst>
            <pc:docMk/>
            <pc:sldMk cId="2242326508" sldId="1776"/>
            <ac:spMk id="3" creationId="{4D0BEE08-162C-4CFD-A2B3-DC4726477C26}"/>
          </ac:spMkLst>
        </pc:spChg>
        <pc:spChg chg="mod">
          <ac:chgData name="Tero Maijala" userId="70439838-d1be-46c7-b13d-d6df9866ef54" providerId="ADAL" clId="{9253586B-0DB9-4BFE-9E5B-930D610A6207}" dt="2022-03-02T20:10:38.191" v="328" actId="1076"/>
          <ac:spMkLst>
            <pc:docMk/>
            <pc:sldMk cId="2242326508" sldId="1776"/>
            <ac:spMk id="4" creationId="{83590FB9-D27C-4310-85B7-6D2108A26EBA}"/>
          </ac:spMkLst>
        </pc:spChg>
        <pc:picChg chg="add mod ord">
          <ac:chgData name="Tero Maijala" userId="70439838-d1be-46c7-b13d-d6df9866ef54" providerId="ADAL" clId="{9253586B-0DB9-4BFE-9E5B-930D610A6207}" dt="2022-03-02T20:10:32.812" v="327" actId="1076"/>
          <ac:picMkLst>
            <pc:docMk/>
            <pc:sldMk cId="2242326508" sldId="1776"/>
            <ac:picMk id="6" creationId="{44859ACB-FB6E-426A-B4DF-742C23DC2342}"/>
          </ac:picMkLst>
        </pc:picChg>
        <pc:picChg chg="del">
          <ac:chgData name="Tero Maijala" userId="70439838-d1be-46c7-b13d-d6df9866ef54" providerId="ADAL" clId="{9253586B-0DB9-4BFE-9E5B-930D610A6207}" dt="2022-03-02T20:09:23.738" v="283" actId="478"/>
          <ac:picMkLst>
            <pc:docMk/>
            <pc:sldMk cId="2242326508" sldId="1776"/>
            <ac:picMk id="7" creationId="{E7F8C908-59CE-494F-AB47-73ED4F07E0A6}"/>
          </ac:picMkLst>
        </pc:picChg>
        <pc:picChg chg="del mod">
          <ac:chgData name="Tero Maijala" userId="70439838-d1be-46c7-b13d-d6df9866ef54" providerId="ADAL" clId="{9253586B-0DB9-4BFE-9E5B-930D610A6207}" dt="2022-03-02T20:14:38.511" v="719" actId="478"/>
          <ac:picMkLst>
            <pc:docMk/>
            <pc:sldMk cId="2242326508" sldId="1776"/>
            <ac:picMk id="8" creationId="{CFCF2060-CEEC-4398-BFA9-D15AA04D181C}"/>
          </ac:picMkLst>
        </pc:picChg>
        <pc:picChg chg="mod">
          <ac:chgData name="Tero Maijala" userId="70439838-d1be-46c7-b13d-d6df9866ef54" providerId="ADAL" clId="{9253586B-0DB9-4BFE-9E5B-930D610A6207}" dt="2022-03-02T20:15:05.208" v="724" actId="1076"/>
          <ac:picMkLst>
            <pc:docMk/>
            <pc:sldMk cId="2242326508" sldId="1776"/>
            <ac:picMk id="10" creationId="{86A0B2DC-C58A-4DC2-A795-9946A5826AF9}"/>
          </ac:picMkLst>
        </pc:picChg>
        <pc:picChg chg="add mod">
          <ac:chgData name="Tero Maijala" userId="70439838-d1be-46c7-b13d-d6df9866ef54" providerId="ADAL" clId="{9253586B-0DB9-4BFE-9E5B-930D610A6207}" dt="2022-03-02T20:14:56.282" v="722" actId="1076"/>
          <ac:picMkLst>
            <pc:docMk/>
            <pc:sldMk cId="2242326508" sldId="1776"/>
            <ac:picMk id="11" creationId="{9145E86E-FAAC-422C-AA31-AFEB8988775E}"/>
          </ac:picMkLst>
        </pc:picChg>
      </pc:sldChg>
      <pc:sldChg chg="addSp delSp modSp mod">
        <pc:chgData name="Tero Maijala" userId="70439838-d1be-46c7-b13d-d6df9866ef54" providerId="ADAL" clId="{9253586B-0DB9-4BFE-9E5B-930D610A6207}" dt="2022-03-02T20:27:50.607" v="1501" actId="14100"/>
        <pc:sldMkLst>
          <pc:docMk/>
          <pc:sldMk cId="2465514522" sldId="1777"/>
        </pc:sldMkLst>
        <pc:spChg chg="mod">
          <ac:chgData name="Tero Maijala" userId="70439838-d1be-46c7-b13d-d6df9866ef54" providerId="ADAL" clId="{9253586B-0DB9-4BFE-9E5B-930D610A6207}" dt="2022-03-02T20:24:59.714" v="1430" actId="20577"/>
          <ac:spMkLst>
            <pc:docMk/>
            <pc:sldMk cId="2465514522" sldId="1777"/>
            <ac:spMk id="3" creationId="{4D0BEE08-162C-4CFD-A2B3-DC4726477C26}"/>
          </ac:spMkLst>
        </pc:spChg>
        <pc:spChg chg="mod">
          <ac:chgData name="Tero Maijala" userId="70439838-d1be-46c7-b13d-d6df9866ef54" providerId="ADAL" clId="{9253586B-0DB9-4BFE-9E5B-930D610A6207}" dt="2022-03-02T20:21:01.110" v="1061" actId="1076"/>
          <ac:spMkLst>
            <pc:docMk/>
            <pc:sldMk cId="2465514522" sldId="1777"/>
            <ac:spMk id="4" creationId="{83590FB9-D27C-4310-85B7-6D2108A26EBA}"/>
          </ac:spMkLst>
        </pc:spChg>
        <pc:spChg chg="add mod">
          <ac:chgData name="Tero Maijala" userId="70439838-d1be-46c7-b13d-d6df9866ef54" providerId="ADAL" clId="{9253586B-0DB9-4BFE-9E5B-930D610A6207}" dt="2022-03-02T20:27:23.235" v="1495" actId="1076"/>
          <ac:spMkLst>
            <pc:docMk/>
            <pc:sldMk cId="2465514522" sldId="1777"/>
            <ac:spMk id="11" creationId="{B836B526-1C60-4250-B428-AA78B3573D06}"/>
          </ac:spMkLst>
        </pc:spChg>
        <pc:picChg chg="del">
          <ac:chgData name="Tero Maijala" userId="70439838-d1be-46c7-b13d-d6df9866ef54" providerId="ADAL" clId="{9253586B-0DB9-4BFE-9E5B-930D610A6207}" dt="2022-03-02T20:21:35.177" v="1062" actId="478"/>
          <ac:picMkLst>
            <pc:docMk/>
            <pc:sldMk cId="2465514522" sldId="1777"/>
            <ac:picMk id="6" creationId="{5DFE1EFE-5998-4A17-B926-E64013FFF223}"/>
          </ac:picMkLst>
        </pc:picChg>
        <pc:picChg chg="del">
          <ac:chgData name="Tero Maijala" userId="70439838-d1be-46c7-b13d-d6df9866ef54" providerId="ADAL" clId="{9253586B-0DB9-4BFE-9E5B-930D610A6207}" dt="2022-03-02T20:20:32.696" v="1056" actId="478"/>
          <ac:picMkLst>
            <pc:docMk/>
            <pc:sldMk cId="2465514522" sldId="1777"/>
            <ac:picMk id="7" creationId="{E7F8C908-59CE-494F-AB47-73ED4F07E0A6}"/>
          </ac:picMkLst>
        </pc:picChg>
        <pc:picChg chg="add mod ord">
          <ac:chgData name="Tero Maijala" userId="70439838-d1be-46c7-b13d-d6df9866ef54" providerId="ADAL" clId="{9253586B-0DB9-4BFE-9E5B-930D610A6207}" dt="2022-03-02T20:20:52.032" v="1060" actId="1076"/>
          <ac:picMkLst>
            <pc:docMk/>
            <pc:sldMk cId="2465514522" sldId="1777"/>
            <ac:picMk id="8" creationId="{76910347-E7A0-4CAE-8C35-9FBF4422ABA9}"/>
          </ac:picMkLst>
        </pc:picChg>
        <pc:picChg chg="add mod">
          <ac:chgData name="Tero Maijala" userId="70439838-d1be-46c7-b13d-d6df9866ef54" providerId="ADAL" clId="{9253586B-0DB9-4BFE-9E5B-930D610A6207}" dt="2022-03-02T20:25:45.863" v="1488" actId="1076"/>
          <ac:picMkLst>
            <pc:docMk/>
            <pc:sldMk cId="2465514522" sldId="1777"/>
            <ac:picMk id="10" creationId="{7B4E88D0-F2CF-4B7B-8E71-16384B64E47B}"/>
          </ac:picMkLst>
        </pc:picChg>
        <pc:picChg chg="add mod">
          <ac:chgData name="Tero Maijala" userId="70439838-d1be-46c7-b13d-d6df9866ef54" providerId="ADAL" clId="{9253586B-0DB9-4BFE-9E5B-930D610A6207}" dt="2022-03-02T20:27:50.607" v="1501" actId="14100"/>
          <ac:picMkLst>
            <pc:docMk/>
            <pc:sldMk cId="2465514522" sldId="1777"/>
            <ac:picMk id="13" creationId="{EC6E53EC-31DD-4A3D-B5EE-0FE64F5E41BA}"/>
          </ac:picMkLst>
        </pc:picChg>
      </pc:sldChg>
    </pc:docChg>
  </pc:docChgLst>
  <pc:docChgLst>
    <pc:chgData name="Mikko Siivola" userId="S::mikko.siivola@infrakit.com::c6e76197-b745-478f-a1b7-b13e4b657ca7" providerId="AD" clId="Web-{570B46F8-6AC0-4B03-A5D6-28CB13C4FF48}"/>
    <pc:docChg chg="delSld modSld">
      <pc:chgData name="Mikko Siivola" userId="S::mikko.siivola@infrakit.com::c6e76197-b745-478f-a1b7-b13e4b657ca7" providerId="AD" clId="Web-{570B46F8-6AC0-4B03-A5D6-28CB13C4FF48}" dt="2022-12-01T09:33:21.261" v="10"/>
      <pc:docMkLst>
        <pc:docMk/>
      </pc:docMkLst>
      <pc:sldChg chg="modSp">
        <pc:chgData name="Mikko Siivola" userId="S::mikko.siivola@infrakit.com::c6e76197-b745-478f-a1b7-b13e4b657ca7" providerId="AD" clId="Web-{570B46F8-6AC0-4B03-A5D6-28CB13C4FF48}" dt="2022-12-01T09:33:13.761" v="5" actId="20577"/>
        <pc:sldMkLst>
          <pc:docMk/>
          <pc:sldMk cId="3418861778" sldId="1562"/>
        </pc:sldMkLst>
        <pc:spChg chg="mod">
          <ac:chgData name="Mikko Siivola" userId="S::mikko.siivola@infrakit.com::c6e76197-b745-478f-a1b7-b13e4b657ca7" providerId="AD" clId="Web-{570B46F8-6AC0-4B03-A5D6-28CB13C4FF48}" dt="2022-12-01T09:33:13.761" v="5" actId="20577"/>
          <ac:spMkLst>
            <pc:docMk/>
            <pc:sldMk cId="3418861778" sldId="1562"/>
            <ac:spMk id="6" creationId="{A9E87574-667E-4073-A7E9-420C92BC6937}"/>
          </ac:spMkLst>
        </pc:spChg>
      </pc:sldChg>
      <pc:sldChg chg="del">
        <pc:chgData name="Mikko Siivola" userId="S::mikko.siivola@infrakit.com::c6e76197-b745-478f-a1b7-b13e4b657ca7" providerId="AD" clId="Web-{570B46F8-6AC0-4B03-A5D6-28CB13C4FF48}" dt="2022-12-01T09:33:21.261" v="10"/>
        <pc:sldMkLst>
          <pc:docMk/>
          <pc:sldMk cId="4276792882" sldId="1564"/>
        </pc:sldMkLst>
      </pc:sldChg>
      <pc:sldChg chg="del">
        <pc:chgData name="Mikko Siivola" userId="S::mikko.siivola@infrakit.com::c6e76197-b745-478f-a1b7-b13e4b657ca7" providerId="AD" clId="Web-{570B46F8-6AC0-4B03-A5D6-28CB13C4FF48}" dt="2022-12-01T09:33:21.261" v="8"/>
        <pc:sldMkLst>
          <pc:docMk/>
          <pc:sldMk cId="2246700124" sldId="1580"/>
        </pc:sldMkLst>
      </pc:sldChg>
      <pc:sldChg chg="del">
        <pc:chgData name="Mikko Siivola" userId="S::mikko.siivola@infrakit.com::c6e76197-b745-478f-a1b7-b13e4b657ca7" providerId="AD" clId="Web-{570B46F8-6AC0-4B03-A5D6-28CB13C4FF48}" dt="2022-12-01T09:33:21.261" v="9"/>
        <pc:sldMkLst>
          <pc:docMk/>
          <pc:sldMk cId="3703814511" sldId="1730"/>
        </pc:sldMkLst>
      </pc:sldChg>
      <pc:sldChg chg="del">
        <pc:chgData name="Mikko Siivola" userId="S::mikko.siivola@infrakit.com::c6e76197-b745-478f-a1b7-b13e4b657ca7" providerId="AD" clId="Web-{570B46F8-6AC0-4B03-A5D6-28CB13C4FF48}" dt="2022-12-01T09:33:21.246" v="7"/>
        <pc:sldMkLst>
          <pc:docMk/>
          <pc:sldMk cId="3092644087" sldId="1747"/>
        </pc:sldMkLst>
      </pc:sldChg>
      <pc:sldChg chg="del">
        <pc:chgData name="Mikko Siivola" userId="S::mikko.siivola@infrakit.com::c6e76197-b745-478f-a1b7-b13e4b657ca7" providerId="AD" clId="Web-{570B46F8-6AC0-4B03-A5D6-28CB13C4FF48}" dt="2022-12-01T09:33:21.230" v="6"/>
        <pc:sldMkLst>
          <pc:docMk/>
          <pc:sldMk cId="3275798177" sldId="1748"/>
        </pc:sldMkLst>
      </pc:sldChg>
    </pc:docChg>
  </pc:docChgLst>
  <pc:docChgLst>
    <pc:chgData name="Morten Westergård" userId="S::morten.westergard@infrakit.com::ffab7717-efe0-4009-85ff-cf4366e4c24d" providerId="AD" clId="Web-{3A1D1145-CE62-AAB4-A29C-8C1DB2855715}"/>
    <pc:docChg chg="modSld">
      <pc:chgData name="Morten Westergård" userId="S::morten.westergard@infrakit.com::ffab7717-efe0-4009-85ff-cf4366e4c24d" providerId="AD" clId="Web-{3A1D1145-CE62-AAB4-A29C-8C1DB2855715}" dt="2023-02-07T18:14:15.627" v="1" actId="1076"/>
      <pc:docMkLst>
        <pc:docMk/>
      </pc:docMkLst>
      <pc:sldChg chg="modSp">
        <pc:chgData name="Morten Westergård" userId="S::morten.westergard@infrakit.com::ffab7717-efe0-4009-85ff-cf4366e4c24d" providerId="AD" clId="Web-{3A1D1145-CE62-AAB4-A29C-8C1DB2855715}" dt="2023-02-07T18:14:15.627" v="1" actId="1076"/>
        <pc:sldMkLst>
          <pc:docMk/>
          <pc:sldMk cId="4209014271" sldId="1553"/>
        </pc:sldMkLst>
        <pc:picChg chg="mod">
          <ac:chgData name="Morten Westergård" userId="S::morten.westergard@infrakit.com::ffab7717-efe0-4009-85ff-cf4366e4c24d" providerId="AD" clId="Web-{3A1D1145-CE62-AAB4-A29C-8C1DB2855715}" dt="2023-02-07T18:14:15.627" v="1" actId="1076"/>
          <ac:picMkLst>
            <pc:docMk/>
            <pc:sldMk cId="4209014271" sldId="1553"/>
            <ac:picMk id="3" creationId="{65D0B432-1F8B-482B-8173-5C6730B70241}"/>
          </ac:picMkLst>
        </pc:picChg>
      </pc:sldChg>
    </pc:docChg>
  </pc:docChgLst>
  <pc:docChgLst>
    <pc:chgData name="Mikko Siivola" userId="S::mikko.siivola@infrakit.com::c6e76197-b745-478f-a1b7-b13e4b657ca7" providerId="AD" clId="Web-{53DA3E41-5CCE-430D-B495-2028792C302B}"/>
    <pc:docChg chg="addSld delSld modSld sldOrd">
      <pc:chgData name="Mikko Siivola" userId="S::mikko.siivola@infrakit.com::c6e76197-b745-478f-a1b7-b13e4b657ca7" providerId="AD" clId="Web-{53DA3E41-5CCE-430D-B495-2028792C302B}" dt="2022-03-03T07:22:31.135" v="870"/>
      <pc:docMkLst>
        <pc:docMk/>
      </pc:docMkLst>
      <pc:sldChg chg="addSp delSp modSp">
        <pc:chgData name="Mikko Siivola" userId="S::mikko.siivola@infrakit.com::c6e76197-b745-478f-a1b7-b13e4b657ca7" providerId="AD" clId="Web-{53DA3E41-5CCE-430D-B495-2028792C302B}" dt="2022-03-03T07:17:52.848" v="620" actId="20577"/>
        <pc:sldMkLst>
          <pc:docMk/>
          <pc:sldMk cId="3749779910" sldId="1753"/>
        </pc:sldMkLst>
        <pc:spChg chg="del">
          <ac:chgData name="Mikko Siivola" userId="S::mikko.siivola@infrakit.com::c6e76197-b745-478f-a1b7-b13e4b657ca7" providerId="AD" clId="Web-{53DA3E41-5CCE-430D-B495-2028792C302B}" dt="2022-03-03T07:05:46.364" v="4"/>
          <ac:spMkLst>
            <pc:docMk/>
            <pc:sldMk cId="3749779910" sldId="1753"/>
            <ac:spMk id="5" creationId="{E16EE819-DCC9-41DE-A29F-91D4CA336108}"/>
          </ac:spMkLst>
        </pc:spChg>
        <pc:spChg chg="mod">
          <ac:chgData name="Mikko Siivola" userId="S::mikko.siivola@infrakit.com::c6e76197-b745-478f-a1b7-b13e4b657ca7" providerId="AD" clId="Web-{53DA3E41-5CCE-430D-B495-2028792C302B}" dt="2022-03-03T07:17:52.848" v="620" actId="20577"/>
          <ac:spMkLst>
            <pc:docMk/>
            <pc:sldMk cId="3749779910" sldId="1753"/>
            <ac:spMk id="193" creationId="{00000000-0000-0000-0000-000000000000}"/>
          </ac:spMkLst>
        </pc:spChg>
        <pc:picChg chg="add mod">
          <ac:chgData name="Mikko Siivola" userId="S::mikko.siivola@infrakit.com::c6e76197-b745-478f-a1b7-b13e4b657ca7" providerId="AD" clId="Web-{53DA3E41-5CCE-430D-B495-2028792C302B}" dt="2022-03-03T07:06:09.005" v="13" actId="1076"/>
          <ac:picMkLst>
            <pc:docMk/>
            <pc:sldMk cId="3749779910" sldId="1753"/>
            <ac:picMk id="2" creationId="{BD7FB1BB-E576-40AA-9A80-747E7538254F}"/>
          </ac:picMkLst>
        </pc:picChg>
        <pc:picChg chg="del">
          <ac:chgData name="Mikko Siivola" userId="S::mikko.siivola@infrakit.com::c6e76197-b745-478f-a1b7-b13e4b657ca7" providerId="AD" clId="Web-{53DA3E41-5CCE-430D-B495-2028792C302B}" dt="2022-03-03T07:05:34.395" v="0"/>
          <ac:picMkLst>
            <pc:docMk/>
            <pc:sldMk cId="3749779910" sldId="1753"/>
            <ac:picMk id="3" creationId="{F21ACE65-8F66-4FDF-8053-D696E65F8ADF}"/>
          </ac:picMkLst>
        </pc:picChg>
        <pc:picChg chg="del">
          <ac:chgData name="Mikko Siivola" userId="S::mikko.siivola@infrakit.com::c6e76197-b745-478f-a1b7-b13e4b657ca7" providerId="AD" clId="Web-{53DA3E41-5CCE-430D-B495-2028792C302B}" dt="2022-03-03T07:05:35.770" v="2"/>
          <ac:picMkLst>
            <pc:docMk/>
            <pc:sldMk cId="3749779910" sldId="1753"/>
            <ac:picMk id="4" creationId="{1E39553E-121C-4013-86FE-AEFE44132BB0}"/>
          </ac:picMkLst>
        </pc:picChg>
        <pc:picChg chg="add mod">
          <ac:chgData name="Mikko Siivola" userId="S::mikko.siivola@infrakit.com::c6e76197-b745-478f-a1b7-b13e4b657ca7" providerId="AD" clId="Web-{53DA3E41-5CCE-430D-B495-2028792C302B}" dt="2022-03-03T07:06:04.005" v="11" actId="1076"/>
          <ac:picMkLst>
            <pc:docMk/>
            <pc:sldMk cId="3749779910" sldId="1753"/>
            <ac:picMk id="6" creationId="{5F57A85F-C624-4360-9C92-E6D066186EBB}"/>
          </ac:picMkLst>
        </pc:picChg>
        <pc:picChg chg="add mod">
          <ac:chgData name="Mikko Siivola" userId="S::mikko.siivola@infrakit.com::c6e76197-b745-478f-a1b7-b13e4b657ca7" providerId="AD" clId="Web-{53DA3E41-5CCE-430D-B495-2028792C302B}" dt="2022-03-03T07:06:06.224" v="12" actId="1076"/>
          <ac:picMkLst>
            <pc:docMk/>
            <pc:sldMk cId="3749779910" sldId="1753"/>
            <ac:picMk id="7" creationId="{B01B690A-916B-4572-B29F-74407B030E5C}"/>
          </ac:picMkLst>
        </pc:picChg>
        <pc:picChg chg="del">
          <ac:chgData name="Mikko Siivola" userId="S::mikko.siivola@infrakit.com::c6e76197-b745-478f-a1b7-b13e4b657ca7" providerId="AD" clId="Web-{53DA3E41-5CCE-430D-B495-2028792C302B}" dt="2022-03-03T07:05:35.036" v="1"/>
          <ac:picMkLst>
            <pc:docMk/>
            <pc:sldMk cId="3749779910" sldId="1753"/>
            <ac:picMk id="1028" creationId="{1C25A40A-CE25-4230-BCB9-3D83F1722EC1}"/>
          </ac:picMkLst>
        </pc:picChg>
      </pc:sldChg>
      <pc:sldChg chg="del">
        <pc:chgData name="Mikko Siivola" userId="S::mikko.siivola@infrakit.com::c6e76197-b745-478f-a1b7-b13e4b657ca7" providerId="AD" clId="Web-{53DA3E41-5CCE-430D-B495-2028792C302B}" dt="2022-03-03T07:22:31.135" v="870"/>
        <pc:sldMkLst>
          <pc:docMk/>
          <pc:sldMk cId="1407643287" sldId="1765"/>
        </pc:sldMkLst>
      </pc:sldChg>
      <pc:sldChg chg="modSp add ord">
        <pc:chgData name="Mikko Siivola" userId="S::mikko.siivola@infrakit.com::c6e76197-b745-478f-a1b7-b13e4b657ca7" providerId="AD" clId="Web-{53DA3E41-5CCE-430D-B495-2028792C302B}" dt="2022-03-03T07:22:26.573" v="869" actId="20577"/>
        <pc:sldMkLst>
          <pc:docMk/>
          <pc:sldMk cId="3059008177" sldId="1778"/>
        </pc:sldMkLst>
        <pc:spChg chg="mod">
          <ac:chgData name="Mikko Siivola" userId="S::mikko.siivola@infrakit.com::c6e76197-b745-478f-a1b7-b13e4b657ca7" providerId="AD" clId="Web-{53DA3E41-5CCE-430D-B495-2028792C302B}" dt="2022-03-03T07:22:26.573" v="869" actId="20577"/>
          <ac:spMkLst>
            <pc:docMk/>
            <pc:sldMk cId="3059008177" sldId="1778"/>
            <ac:spMk id="3" creationId="{2638B2B6-270D-4746-9D5B-A21E9D797356}"/>
          </ac:spMkLst>
        </pc:spChg>
        <pc:spChg chg="mod">
          <ac:chgData name="Mikko Siivola" userId="S::mikko.siivola@infrakit.com::c6e76197-b745-478f-a1b7-b13e4b657ca7" providerId="AD" clId="Web-{53DA3E41-5CCE-430D-B495-2028792C302B}" dt="2022-03-03T07:18:24.943" v="623" actId="20577"/>
          <ac:spMkLst>
            <pc:docMk/>
            <pc:sldMk cId="3059008177" sldId="1778"/>
            <ac:spMk id="8" creationId="{F3F7B933-FBBA-483E-8CB5-94EC7C580853}"/>
          </ac:spMkLst>
        </pc:spChg>
        <pc:picChg chg="mod">
          <ac:chgData name="Mikko Siivola" userId="S::mikko.siivola@infrakit.com::c6e76197-b745-478f-a1b7-b13e4b657ca7" providerId="AD" clId="Web-{53DA3E41-5CCE-430D-B495-2028792C302B}" dt="2022-03-03T07:19:41.460" v="684" actId="1076"/>
          <ac:picMkLst>
            <pc:docMk/>
            <pc:sldMk cId="3059008177" sldId="1778"/>
            <ac:picMk id="4" creationId="{AACFD49E-14F0-4DCF-B92C-C8A82A368D14}"/>
          </ac:picMkLst>
        </pc:picChg>
      </pc:sldChg>
    </pc:docChg>
  </pc:docChgLst>
  <pc:docChgLst>
    <pc:chgData name="Jere Syrjälä" userId="b4a02795-3fe7-49bc-b31b-05a5c5ae35f0" providerId="ADAL" clId="{F494AB53-492E-904D-8386-8AB079E4373A}"/>
    <pc:docChg chg="undo custSel addSld delSld modSld sldOrd">
      <pc:chgData name="Jere Syrjälä" userId="b4a02795-3fe7-49bc-b31b-05a5c5ae35f0" providerId="ADAL" clId="{F494AB53-492E-904D-8386-8AB079E4373A}" dt="2023-06-07T07:03:51.843" v="1178" actId="1076"/>
      <pc:docMkLst>
        <pc:docMk/>
      </pc:docMkLst>
      <pc:sldChg chg="addSp delSp modSp mod">
        <pc:chgData name="Jere Syrjälä" userId="b4a02795-3fe7-49bc-b31b-05a5c5ae35f0" providerId="ADAL" clId="{F494AB53-492E-904D-8386-8AB079E4373A}" dt="2023-06-07T07:03:51.843" v="1178" actId="1076"/>
        <pc:sldMkLst>
          <pc:docMk/>
          <pc:sldMk cId="3978961751" sldId="1547"/>
        </pc:sldMkLst>
        <pc:spChg chg="add del mod">
          <ac:chgData name="Jere Syrjälä" userId="b4a02795-3fe7-49bc-b31b-05a5c5ae35f0" providerId="ADAL" clId="{F494AB53-492E-904D-8386-8AB079E4373A}" dt="2023-06-07T06:00:30.095" v="37" actId="47"/>
          <ac:spMkLst>
            <pc:docMk/>
            <pc:sldMk cId="3978961751" sldId="1547"/>
            <ac:spMk id="3" creationId="{B786A85B-BD31-FB05-D4CC-D3BFCF59646E}"/>
          </ac:spMkLst>
        </pc:spChg>
        <pc:spChg chg="mod">
          <ac:chgData name="Jere Syrjälä" userId="b4a02795-3fe7-49bc-b31b-05a5c5ae35f0" providerId="ADAL" clId="{F494AB53-492E-904D-8386-8AB079E4373A}" dt="2023-06-07T07:03:46.861" v="1177" actId="1076"/>
          <ac:spMkLst>
            <pc:docMk/>
            <pc:sldMk cId="3978961751" sldId="1547"/>
            <ac:spMk id="7" creationId="{51718DF5-E98F-41AE-8D88-AC2EAF1837D7}"/>
          </ac:spMkLst>
        </pc:spChg>
        <pc:spChg chg="mod">
          <ac:chgData name="Jere Syrjälä" userId="b4a02795-3fe7-49bc-b31b-05a5c5ae35f0" providerId="ADAL" clId="{F494AB53-492E-904D-8386-8AB079E4373A}" dt="2023-06-07T06:59:23.281" v="928" actId="13926"/>
          <ac:spMkLst>
            <pc:docMk/>
            <pc:sldMk cId="3978961751" sldId="1547"/>
            <ac:spMk id="8" creationId="{1DFF908F-3976-AFC8-6B41-8849A8C741F7}"/>
          </ac:spMkLst>
        </pc:spChg>
        <pc:spChg chg="mod">
          <ac:chgData name="Jere Syrjälä" userId="b4a02795-3fe7-49bc-b31b-05a5c5ae35f0" providerId="ADAL" clId="{F494AB53-492E-904D-8386-8AB079E4373A}" dt="2023-06-07T07:03:51.843" v="1178" actId="1076"/>
          <ac:spMkLst>
            <pc:docMk/>
            <pc:sldMk cId="3978961751" sldId="1547"/>
            <ac:spMk id="9" creationId="{12B5C6A8-C757-4D1B-B97B-61A37BC7551F}"/>
          </ac:spMkLst>
        </pc:spChg>
        <pc:spChg chg="mod">
          <ac:chgData name="Jere Syrjälä" userId="b4a02795-3fe7-49bc-b31b-05a5c5ae35f0" providerId="ADAL" clId="{F494AB53-492E-904D-8386-8AB079E4373A}" dt="2023-06-07T06:59:20.485" v="927" actId="13926"/>
          <ac:spMkLst>
            <pc:docMk/>
            <pc:sldMk cId="3978961751" sldId="1547"/>
            <ac:spMk id="10" creationId="{A0A02796-5C29-E97C-65BA-C2A930A090E3}"/>
          </ac:spMkLst>
        </pc:spChg>
        <pc:spChg chg="mod">
          <ac:chgData name="Jere Syrjälä" userId="b4a02795-3fe7-49bc-b31b-05a5c5ae35f0" providerId="ADAL" clId="{F494AB53-492E-904D-8386-8AB079E4373A}" dt="2023-06-07T06:33:51.276" v="332" actId="1076"/>
          <ac:spMkLst>
            <pc:docMk/>
            <pc:sldMk cId="3978961751" sldId="1547"/>
            <ac:spMk id="23" creationId="{F28CB8B6-36EA-E88A-6521-77C87F7143FF}"/>
          </ac:spMkLst>
        </pc:spChg>
        <pc:spChg chg="mod">
          <ac:chgData name="Jere Syrjälä" userId="b4a02795-3fe7-49bc-b31b-05a5c5ae35f0" providerId="ADAL" clId="{F494AB53-492E-904D-8386-8AB079E4373A}" dt="2023-06-07T06:07:56.987" v="132" actId="207"/>
          <ac:spMkLst>
            <pc:docMk/>
            <pc:sldMk cId="3978961751" sldId="1547"/>
            <ac:spMk id="24" creationId="{8F9E20F4-406F-4B96-191E-38C555EEFB09}"/>
          </ac:spMkLst>
        </pc:spChg>
      </pc:sldChg>
      <pc:sldChg chg="addSp delSp modSp mod">
        <pc:chgData name="Jere Syrjälä" userId="b4a02795-3fe7-49bc-b31b-05a5c5ae35f0" providerId="ADAL" clId="{F494AB53-492E-904D-8386-8AB079E4373A}" dt="2023-06-07T06:51:49.330" v="599" actId="113"/>
        <pc:sldMkLst>
          <pc:docMk/>
          <pc:sldMk cId="3610484190" sldId="1548"/>
        </pc:sldMkLst>
        <pc:spChg chg="mod">
          <ac:chgData name="Jere Syrjälä" userId="b4a02795-3fe7-49bc-b31b-05a5c5ae35f0" providerId="ADAL" clId="{F494AB53-492E-904D-8386-8AB079E4373A}" dt="2023-06-07T06:15:20.363" v="192" actId="1076"/>
          <ac:spMkLst>
            <pc:docMk/>
            <pc:sldMk cId="3610484190" sldId="1548"/>
            <ac:spMk id="4" creationId="{E71A5B40-B7A0-4A30-B1EB-208E060DF1B5}"/>
          </ac:spMkLst>
        </pc:spChg>
        <pc:spChg chg="mod">
          <ac:chgData name="Jere Syrjälä" userId="b4a02795-3fe7-49bc-b31b-05a5c5ae35f0" providerId="ADAL" clId="{F494AB53-492E-904D-8386-8AB079E4373A}" dt="2023-06-07T06:51:49.330" v="599" actId="113"/>
          <ac:spMkLst>
            <pc:docMk/>
            <pc:sldMk cId="3610484190" sldId="1548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16:42.015" v="284" actId="20577"/>
          <ac:spMkLst>
            <pc:docMk/>
            <pc:sldMk cId="3610484190" sldId="1548"/>
            <ac:spMk id="9" creationId="{12B5C6A8-C757-4D1B-B97B-61A37BC7551F}"/>
          </ac:spMkLst>
        </pc:spChg>
        <pc:spChg chg="add mod">
          <ac:chgData name="Jere Syrjälä" userId="b4a02795-3fe7-49bc-b31b-05a5c5ae35f0" providerId="ADAL" clId="{F494AB53-492E-904D-8386-8AB079E4373A}" dt="2023-06-07T06:15:38.519" v="198" actId="2085"/>
          <ac:spMkLst>
            <pc:docMk/>
            <pc:sldMk cId="3610484190" sldId="1548"/>
            <ac:spMk id="14" creationId="{5E32FF94-05E8-7E10-5789-D5E661CBC650}"/>
          </ac:spMkLst>
        </pc:spChg>
        <pc:picChg chg="del mod">
          <ac:chgData name="Jere Syrjälä" userId="b4a02795-3fe7-49bc-b31b-05a5c5ae35f0" providerId="ADAL" clId="{F494AB53-492E-904D-8386-8AB079E4373A}" dt="2023-06-07T06:11:01.565" v="144" actId="478"/>
          <ac:picMkLst>
            <pc:docMk/>
            <pc:sldMk cId="3610484190" sldId="1548"/>
            <ac:picMk id="3" creationId="{036110A8-584E-4517-B5E6-C3C469F2B01F}"/>
          </ac:picMkLst>
        </pc:picChg>
        <pc:picChg chg="add mod">
          <ac:chgData name="Jere Syrjälä" userId="b4a02795-3fe7-49bc-b31b-05a5c5ae35f0" providerId="ADAL" clId="{F494AB53-492E-904D-8386-8AB079E4373A}" dt="2023-06-07T06:35:27.012" v="459" actId="14861"/>
          <ac:picMkLst>
            <pc:docMk/>
            <pc:sldMk cId="3610484190" sldId="1548"/>
            <ac:picMk id="5" creationId="{9D38BDC0-0FC4-761F-6C3F-9DC8BC836CAC}"/>
          </ac:picMkLst>
        </pc:picChg>
        <pc:picChg chg="del">
          <ac:chgData name="Jere Syrjälä" userId="b4a02795-3fe7-49bc-b31b-05a5c5ae35f0" providerId="ADAL" clId="{F494AB53-492E-904D-8386-8AB079E4373A}" dt="2023-06-07T06:13:08.723" v="154" actId="478"/>
          <ac:picMkLst>
            <pc:docMk/>
            <pc:sldMk cId="3610484190" sldId="1548"/>
            <ac:picMk id="8" creationId="{24F80564-82EC-D65D-53FA-B9D1C617E8FB}"/>
          </ac:picMkLst>
        </pc:picChg>
        <pc:picChg chg="add mod">
          <ac:chgData name="Jere Syrjälä" userId="b4a02795-3fe7-49bc-b31b-05a5c5ae35f0" providerId="ADAL" clId="{F494AB53-492E-904D-8386-8AB079E4373A}" dt="2023-06-07T06:35:24.273" v="458" actId="14861"/>
          <ac:picMkLst>
            <pc:docMk/>
            <pc:sldMk cId="3610484190" sldId="1548"/>
            <ac:picMk id="10" creationId="{BF26B81D-5DF7-68F9-417A-F5E4A076E525}"/>
          </ac:picMkLst>
        </pc:picChg>
        <pc:picChg chg="del">
          <ac:chgData name="Jere Syrjälä" userId="b4a02795-3fe7-49bc-b31b-05a5c5ae35f0" providerId="ADAL" clId="{F494AB53-492E-904D-8386-8AB079E4373A}" dt="2023-06-07T06:13:57.287" v="167" actId="478"/>
          <ac:picMkLst>
            <pc:docMk/>
            <pc:sldMk cId="3610484190" sldId="1548"/>
            <ac:picMk id="11" creationId="{57DE5E54-04FA-54BA-FEEA-05D9765C6739}"/>
          </ac:picMkLst>
        </pc:picChg>
        <pc:picChg chg="add mod modCrop">
          <ac:chgData name="Jere Syrjälä" userId="b4a02795-3fe7-49bc-b31b-05a5c5ae35f0" providerId="ADAL" clId="{F494AB53-492E-904D-8386-8AB079E4373A}" dt="2023-06-07T06:35:16.894" v="457" actId="14861"/>
          <ac:picMkLst>
            <pc:docMk/>
            <pc:sldMk cId="3610484190" sldId="1548"/>
            <ac:picMk id="13" creationId="{64DBAB4D-361C-669A-84B7-CD93C6788CF5}"/>
          </ac:picMkLst>
        </pc:picChg>
      </pc:sldChg>
      <pc:sldChg chg="addSp delSp modSp mod">
        <pc:chgData name="Jere Syrjälä" userId="b4a02795-3fe7-49bc-b31b-05a5c5ae35f0" providerId="ADAL" clId="{F494AB53-492E-904D-8386-8AB079E4373A}" dt="2023-06-07T07:03:36.532" v="1161" actId="20577"/>
        <pc:sldMkLst>
          <pc:docMk/>
          <pc:sldMk cId="4209014271" sldId="1553"/>
        </pc:sldMkLst>
        <pc:spChg chg="del mod">
          <ac:chgData name="Jere Syrjälä" userId="b4a02795-3fe7-49bc-b31b-05a5c5ae35f0" providerId="ADAL" clId="{F494AB53-492E-904D-8386-8AB079E4373A}" dt="2023-06-07T07:03:18.815" v="1140" actId="478"/>
          <ac:spMkLst>
            <pc:docMk/>
            <pc:sldMk cId="4209014271" sldId="1553"/>
            <ac:spMk id="2" creationId="{15715DB1-061E-4C35-A5C8-2E0AD651BC5E}"/>
          </ac:spMkLst>
        </pc:spChg>
        <pc:spChg chg="mod">
          <ac:chgData name="Jere Syrjälä" userId="b4a02795-3fe7-49bc-b31b-05a5c5ae35f0" providerId="ADAL" clId="{F494AB53-492E-904D-8386-8AB079E4373A}" dt="2023-06-07T07:03:36.532" v="1161" actId="20577"/>
          <ac:spMkLst>
            <pc:docMk/>
            <pc:sldMk cId="4209014271" sldId="1553"/>
            <ac:spMk id="4" creationId="{6014B30E-BBA5-4BB0-B2AE-69C0069B98AE}"/>
          </ac:spMkLst>
        </pc:spChg>
        <pc:spChg chg="add del mod">
          <ac:chgData name="Jere Syrjälä" userId="b4a02795-3fe7-49bc-b31b-05a5c5ae35f0" providerId="ADAL" clId="{F494AB53-492E-904D-8386-8AB079E4373A}" dt="2023-06-07T06:30:52.888" v="304"/>
          <ac:spMkLst>
            <pc:docMk/>
            <pc:sldMk cId="4209014271" sldId="1553"/>
            <ac:spMk id="7" creationId="{3BABC81B-EDFC-1826-9699-4CD5FAFC9E2C}"/>
          </ac:spMkLst>
        </pc:spChg>
        <pc:spChg chg="add del mod">
          <ac:chgData name="Jere Syrjälä" userId="b4a02795-3fe7-49bc-b31b-05a5c5ae35f0" providerId="ADAL" clId="{F494AB53-492E-904D-8386-8AB079E4373A}" dt="2023-06-07T06:30:54.267" v="306"/>
          <ac:spMkLst>
            <pc:docMk/>
            <pc:sldMk cId="4209014271" sldId="1553"/>
            <ac:spMk id="8" creationId="{C0A228B3-3D67-A875-22B6-BBF8F8D42145}"/>
          </ac:spMkLst>
        </pc:spChg>
        <pc:spChg chg="add del mod">
          <ac:chgData name="Jere Syrjälä" userId="b4a02795-3fe7-49bc-b31b-05a5c5ae35f0" providerId="ADAL" clId="{F494AB53-492E-904D-8386-8AB079E4373A}" dt="2023-06-07T06:30:59.695" v="311"/>
          <ac:spMkLst>
            <pc:docMk/>
            <pc:sldMk cId="4209014271" sldId="1553"/>
            <ac:spMk id="10" creationId="{65522863-5ABD-BAE4-DE20-D45D0D5BD96F}"/>
          </ac:spMkLst>
        </pc:spChg>
        <pc:picChg chg="mod">
          <ac:chgData name="Jere Syrjälä" userId="b4a02795-3fe7-49bc-b31b-05a5c5ae35f0" providerId="ADAL" clId="{F494AB53-492E-904D-8386-8AB079E4373A}" dt="2023-06-07T06:31:56.743" v="319" actId="166"/>
          <ac:picMkLst>
            <pc:docMk/>
            <pc:sldMk cId="4209014271" sldId="1553"/>
            <ac:picMk id="3" creationId="{3E9EC3D0-6DE3-5FB9-645C-3B7B6D59DEBC}"/>
          </ac:picMkLst>
        </pc:picChg>
        <pc:picChg chg="add mod">
          <ac:chgData name="Jere Syrjälä" userId="b4a02795-3fe7-49bc-b31b-05a5c5ae35f0" providerId="ADAL" clId="{F494AB53-492E-904D-8386-8AB079E4373A}" dt="2023-06-07T07:02:57.069" v="1117" actId="1076"/>
          <ac:picMkLst>
            <pc:docMk/>
            <pc:sldMk cId="4209014271" sldId="1553"/>
            <ac:picMk id="6" creationId="{4A1F00DE-A391-61A0-4720-522FEAB4CCA4}"/>
          </ac:picMkLst>
        </pc:picChg>
      </pc:sldChg>
      <pc:sldChg chg="modSp mod">
        <pc:chgData name="Jere Syrjälä" userId="b4a02795-3fe7-49bc-b31b-05a5c5ae35f0" providerId="ADAL" clId="{F494AB53-492E-904D-8386-8AB079E4373A}" dt="2023-06-07T06:07:17.318" v="125" actId="1076"/>
        <pc:sldMkLst>
          <pc:docMk/>
          <pc:sldMk cId="3985767089" sldId="1751"/>
        </pc:sldMkLst>
        <pc:spChg chg="mod">
          <ac:chgData name="Jere Syrjälä" userId="b4a02795-3fe7-49bc-b31b-05a5c5ae35f0" providerId="ADAL" clId="{F494AB53-492E-904D-8386-8AB079E4373A}" dt="2023-06-07T05:56:52.110" v="10" actId="1076"/>
          <ac:spMkLst>
            <pc:docMk/>
            <pc:sldMk cId="3985767089" sldId="1751"/>
            <ac:spMk id="2" creationId="{075D40B2-D6F8-4BC2-975F-AF43F25F077F}"/>
          </ac:spMkLst>
        </pc:spChg>
        <pc:spChg chg="mod">
          <ac:chgData name="Jere Syrjälä" userId="b4a02795-3fe7-49bc-b31b-05a5c5ae35f0" providerId="ADAL" clId="{F494AB53-492E-904D-8386-8AB079E4373A}" dt="2023-06-07T06:07:17.318" v="125" actId="1076"/>
          <ac:spMkLst>
            <pc:docMk/>
            <pc:sldMk cId="3985767089" sldId="1751"/>
            <ac:spMk id="192" creationId="{00000000-0000-0000-0000-000000000000}"/>
          </ac:spMkLst>
        </pc:spChg>
        <pc:picChg chg="mod">
          <ac:chgData name="Jere Syrjälä" userId="b4a02795-3fe7-49bc-b31b-05a5c5ae35f0" providerId="ADAL" clId="{F494AB53-492E-904D-8386-8AB079E4373A}" dt="2023-06-07T05:56:45.208" v="7" actId="1076"/>
          <ac:picMkLst>
            <pc:docMk/>
            <pc:sldMk cId="3985767089" sldId="1751"/>
            <ac:picMk id="5" creationId="{3485C39F-A010-DD50-F612-63C3711BDF8D}"/>
          </ac:picMkLst>
        </pc:picChg>
      </pc:sldChg>
      <pc:sldChg chg="modSp mod">
        <pc:chgData name="Jere Syrjälä" userId="b4a02795-3fe7-49bc-b31b-05a5c5ae35f0" providerId="ADAL" clId="{F494AB53-492E-904D-8386-8AB079E4373A}" dt="2023-06-07T06:07:13.802" v="124" actId="1076"/>
        <pc:sldMkLst>
          <pc:docMk/>
          <pc:sldMk cId="4040369398" sldId="1758"/>
        </pc:sldMkLst>
        <pc:spChg chg="mod">
          <ac:chgData name="Jere Syrjälä" userId="b4a02795-3fe7-49bc-b31b-05a5c5ae35f0" providerId="ADAL" clId="{F494AB53-492E-904D-8386-8AB079E4373A}" dt="2023-06-07T06:05:09.493" v="100" actId="20577"/>
          <ac:spMkLst>
            <pc:docMk/>
            <pc:sldMk cId="4040369398" sldId="1758"/>
            <ac:spMk id="3" creationId="{33863089-5A9F-4E92-AE02-6BE9D7DCB824}"/>
          </ac:spMkLst>
        </pc:spChg>
        <pc:spChg chg="mod">
          <ac:chgData name="Jere Syrjälä" userId="b4a02795-3fe7-49bc-b31b-05a5c5ae35f0" providerId="ADAL" clId="{F494AB53-492E-904D-8386-8AB079E4373A}" dt="2023-06-07T06:07:13.802" v="124" actId="1076"/>
          <ac:spMkLst>
            <pc:docMk/>
            <pc:sldMk cId="4040369398" sldId="1758"/>
            <ac:spMk id="192" creationId="{00000000-0000-0000-0000-000000000000}"/>
          </ac:spMkLst>
        </pc:spChg>
      </pc:sldChg>
      <pc:sldChg chg="modSp mod">
        <pc:chgData name="Jere Syrjälä" userId="b4a02795-3fe7-49bc-b31b-05a5c5ae35f0" providerId="ADAL" clId="{F494AB53-492E-904D-8386-8AB079E4373A}" dt="2023-06-07T06:07:02.120" v="122" actId="1076"/>
        <pc:sldMkLst>
          <pc:docMk/>
          <pc:sldMk cId="4206104474" sldId="1759"/>
        </pc:sldMkLst>
        <pc:spChg chg="mod">
          <ac:chgData name="Jere Syrjälä" userId="b4a02795-3fe7-49bc-b31b-05a5c5ae35f0" providerId="ADAL" clId="{F494AB53-492E-904D-8386-8AB079E4373A}" dt="2023-06-07T06:06:14.441" v="111" actId="313"/>
          <ac:spMkLst>
            <pc:docMk/>
            <pc:sldMk cId="4206104474" sldId="1759"/>
            <ac:spMk id="3" creationId="{33863089-5A9F-4E92-AE02-6BE9D7DCB824}"/>
          </ac:spMkLst>
        </pc:spChg>
        <pc:spChg chg="mod">
          <ac:chgData name="Jere Syrjälä" userId="b4a02795-3fe7-49bc-b31b-05a5c5ae35f0" providerId="ADAL" clId="{F494AB53-492E-904D-8386-8AB079E4373A}" dt="2023-06-07T06:07:02.120" v="122" actId="1076"/>
          <ac:spMkLst>
            <pc:docMk/>
            <pc:sldMk cId="4206104474" sldId="1759"/>
            <ac:spMk id="192" creationId="{00000000-0000-0000-0000-000000000000}"/>
          </ac:spMkLst>
        </pc:spChg>
      </pc:sldChg>
      <pc:sldChg chg="modSp mod">
        <pc:chgData name="Jere Syrjälä" userId="b4a02795-3fe7-49bc-b31b-05a5c5ae35f0" providerId="ADAL" clId="{F494AB53-492E-904D-8386-8AB079E4373A}" dt="2023-06-07T06:26:44.821" v="289" actId="1076"/>
        <pc:sldMkLst>
          <pc:docMk/>
          <pc:sldMk cId="402815401" sldId="1760"/>
        </pc:sldMkLst>
        <pc:spChg chg="mod">
          <ac:chgData name="Jere Syrjälä" userId="b4a02795-3fe7-49bc-b31b-05a5c5ae35f0" providerId="ADAL" clId="{F494AB53-492E-904D-8386-8AB079E4373A}" dt="2023-06-07T06:06:53.969" v="120" actId="1076"/>
          <ac:spMkLst>
            <pc:docMk/>
            <pc:sldMk cId="402815401" sldId="1760"/>
            <ac:spMk id="3" creationId="{33863089-5A9F-4E92-AE02-6BE9D7DCB824}"/>
          </ac:spMkLst>
        </pc:spChg>
        <pc:spChg chg="mod">
          <ac:chgData name="Jere Syrjälä" userId="b4a02795-3fe7-49bc-b31b-05a5c5ae35f0" providerId="ADAL" clId="{F494AB53-492E-904D-8386-8AB079E4373A}" dt="2023-06-07T06:06:55.616" v="121" actId="1076"/>
          <ac:spMkLst>
            <pc:docMk/>
            <pc:sldMk cId="402815401" sldId="1760"/>
            <ac:spMk id="192" creationId="{00000000-0000-0000-0000-000000000000}"/>
          </ac:spMkLst>
        </pc:spChg>
        <pc:picChg chg="mod">
          <ac:chgData name="Jere Syrjälä" userId="b4a02795-3fe7-49bc-b31b-05a5c5ae35f0" providerId="ADAL" clId="{F494AB53-492E-904D-8386-8AB079E4373A}" dt="2023-06-07T06:26:44.821" v="289" actId="1076"/>
          <ac:picMkLst>
            <pc:docMk/>
            <pc:sldMk cId="402815401" sldId="1760"/>
            <ac:picMk id="4" creationId="{152A9489-A558-A4B1-AEF3-23CC1D673598}"/>
          </ac:picMkLst>
        </pc:picChg>
        <pc:picChg chg="mod">
          <ac:chgData name="Jere Syrjälä" userId="b4a02795-3fe7-49bc-b31b-05a5c5ae35f0" providerId="ADAL" clId="{F494AB53-492E-904D-8386-8AB079E4373A}" dt="2023-06-07T06:26:40.803" v="287" actId="1076"/>
          <ac:picMkLst>
            <pc:docMk/>
            <pc:sldMk cId="402815401" sldId="1760"/>
            <ac:picMk id="5" creationId="{98EC466D-D7B9-25E2-34C7-F6041F1C7C1C}"/>
          </ac:picMkLst>
        </pc:picChg>
        <pc:picChg chg="mod">
          <ac:chgData name="Jere Syrjälä" userId="b4a02795-3fe7-49bc-b31b-05a5c5ae35f0" providerId="ADAL" clId="{F494AB53-492E-904D-8386-8AB079E4373A}" dt="2023-06-07T06:26:42.670" v="288" actId="1076"/>
          <ac:picMkLst>
            <pc:docMk/>
            <pc:sldMk cId="402815401" sldId="1760"/>
            <ac:picMk id="7" creationId="{59826415-C3AE-5167-36F6-3F9E5FF3AEF2}"/>
          </ac:picMkLst>
        </pc:picChg>
      </pc:sldChg>
      <pc:sldChg chg="modSp mod">
        <pc:chgData name="Jere Syrjälä" userId="b4a02795-3fe7-49bc-b31b-05a5c5ae35f0" providerId="ADAL" clId="{F494AB53-492E-904D-8386-8AB079E4373A}" dt="2023-06-07T06:34:29.508" v="335" actId="1076"/>
        <pc:sldMkLst>
          <pc:docMk/>
          <pc:sldMk cId="892019645" sldId="1761"/>
        </pc:sldMkLst>
        <pc:spChg chg="mod">
          <ac:chgData name="Jere Syrjälä" userId="b4a02795-3fe7-49bc-b31b-05a5c5ae35f0" providerId="ADAL" clId="{F494AB53-492E-904D-8386-8AB079E4373A}" dt="2023-06-07T06:06:50.254" v="119" actId="1076"/>
          <ac:spMkLst>
            <pc:docMk/>
            <pc:sldMk cId="892019645" sldId="1761"/>
            <ac:spMk id="3" creationId="{4D0BEE08-162C-4CFD-A2B3-DC4726477C26}"/>
          </ac:spMkLst>
        </pc:spChg>
        <pc:picChg chg="mod">
          <ac:chgData name="Jere Syrjälä" userId="b4a02795-3fe7-49bc-b31b-05a5c5ae35f0" providerId="ADAL" clId="{F494AB53-492E-904D-8386-8AB079E4373A}" dt="2023-06-07T06:34:28.075" v="334" actId="1076"/>
          <ac:picMkLst>
            <pc:docMk/>
            <pc:sldMk cId="892019645" sldId="1761"/>
            <ac:picMk id="8" creationId="{B3D7B9C4-5D1C-8821-AB2F-56F0C02B4FD8}"/>
          </ac:picMkLst>
        </pc:picChg>
        <pc:picChg chg="mod">
          <ac:chgData name="Jere Syrjälä" userId="b4a02795-3fe7-49bc-b31b-05a5c5ae35f0" providerId="ADAL" clId="{F494AB53-492E-904D-8386-8AB079E4373A}" dt="2023-06-07T06:34:29.508" v="335" actId="1076"/>
          <ac:picMkLst>
            <pc:docMk/>
            <pc:sldMk cId="892019645" sldId="1761"/>
            <ac:picMk id="10" creationId="{4517BE28-715F-6222-7F67-D62117762285}"/>
          </ac:picMkLst>
        </pc:picChg>
      </pc:sldChg>
      <pc:sldChg chg="modSp mod">
        <pc:chgData name="Jere Syrjälä" userId="b4a02795-3fe7-49bc-b31b-05a5c5ae35f0" providerId="ADAL" clId="{F494AB53-492E-904D-8386-8AB079E4373A}" dt="2023-06-07T06:06:45.753" v="118" actId="1076"/>
        <pc:sldMkLst>
          <pc:docMk/>
          <pc:sldMk cId="1274584175" sldId="1762"/>
        </pc:sldMkLst>
        <pc:spChg chg="mod">
          <ac:chgData name="Jere Syrjälä" userId="b4a02795-3fe7-49bc-b31b-05a5c5ae35f0" providerId="ADAL" clId="{F494AB53-492E-904D-8386-8AB079E4373A}" dt="2023-06-07T06:06:45.753" v="118" actId="1076"/>
          <ac:spMkLst>
            <pc:docMk/>
            <pc:sldMk cId="1274584175" sldId="1762"/>
            <ac:spMk id="3" creationId="{4D0BEE08-162C-4CFD-A2B3-DC4726477C26}"/>
          </ac:spMkLst>
        </pc:spChg>
      </pc:sldChg>
      <pc:sldChg chg="modSp mod">
        <pc:chgData name="Jere Syrjälä" userId="b4a02795-3fe7-49bc-b31b-05a5c5ae35f0" providerId="ADAL" clId="{F494AB53-492E-904D-8386-8AB079E4373A}" dt="2023-06-07T06:06:39.734" v="117" actId="1076"/>
        <pc:sldMkLst>
          <pc:docMk/>
          <pc:sldMk cId="1879085919" sldId="1763"/>
        </pc:sldMkLst>
        <pc:spChg chg="mod">
          <ac:chgData name="Jere Syrjälä" userId="b4a02795-3fe7-49bc-b31b-05a5c5ae35f0" providerId="ADAL" clId="{F494AB53-492E-904D-8386-8AB079E4373A}" dt="2023-06-07T06:06:39.734" v="117" actId="1076"/>
          <ac:spMkLst>
            <pc:docMk/>
            <pc:sldMk cId="1879085919" sldId="1763"/>
            <ac:spMk id="3" creationId="{4D0BEE08-162C-4CFD-A2B3-DC4726477C26}"/>
          </ac:spMkLst>
        </pc:spChg>
      </pc:sldChg>
      <pc:sldChg chg="addSp delSp modSp mod">
        <pc:chgData name="Jere Syrjälä" userId="b4a02795-3fe7-49bc-b31b-05a5c5ae35f0" providerId="ADAL" clId="{F494AB53-492E-904D-8386-8AB079E4373A}" dt="2023-06-07T07:01:14.450" v="942" actId="478"/>
        <pc:sldMkLst>
          <pc:docMk/>
          <pc:sldMk cId="4277712197" sldId="2209"/>
        </pc:sldMkLst>
        <pc:spChg chg="add del mod">
          <ac:chgData name="Jere Syrjälä" userId="b4a02795-3fe7-49bc-b31b-05a5c5ae35f0" providerId="ADAL" clId="{F494AB53-492E-904D-8386-8AB079E4373A}" dt="2023-06-07T06:48:14.661" v="543" actId="1076"/>
          <ac:spMkLst>
            <pc:docMk/>
            <pc:sldMk cId="4277712197" sldId="2209"/>
            <ac:spMk id="6" creationId="{8919B294-9610-7FCC-3FFD-32DF7B72E83A}"/>
          </ac:spMkLst>
        </pc:spChg>
        <pc:picChg chg="del">
          <ac:chgData name="Jere Syrjälä" userId="b4a02795-3fe7-49bc-b31b-05a5c5ae35f0" providerId="ADAL" clId="{F494AB53-492E-904D-8386-8AB079E4373A}" dt="2023-06-07T06:46:34.170" v="525" actId="478"/>
          <ac:picMkLst>
            <pc:docMk/>
            <pc:sldMk cId="4277712197" sldId="2209"/>
            <ac:picMk id="3" creationId="{1107CE4D-7ED1-3F4F-A606-AD8DD1A5F7D0}"/>
          </ac:picMkLst>
        </pc:picChg>
        <pc:picChg chg="mod">
          <ac:chgData name="Jere Syrjälä" userId="b4a02795-3fe7-49bc-b31b-05a5c5ae35f0" providerId="ADAL" clId="{F494AB53-492E-904D-8386-8AB079E4373A}" dt="2023-06-07T07:01:09.728" v="940" actId="14100"/>
          <ac:picMkLst>
            <pc:docMk/>
            <pc:sldMk cId="4277712197" sldId="2209"/>
            <ac:picMk id="4" creationId="{FF506DAF-45CA-7FFD-9051-ACAB8FB990C0}"/>
          </ac:picMkLst>
        </pc:picChg>
        <pc:picChg chg="add mod">
          <ac:chgData name="Jere Syrjälä" userId="b4a02795-3fe7-49bc-b31b-05a5c5ae35f0" providerId="ADAL" clId="{F494AB53-492E-904D-8386-8AB079E4373A}" dt="2023-06-07T06:47:36.863" v="534" actId="167"/>
          <ac:picMkLst>
            <pc:docMk/>
            <pc:sldMk cId="4277712197" sldId="2209"/>
            <ac:picMk id="5" creationId="{F19643D9-7885-1CD2-5886-365FB90BCB6E}"/>
          </ac:picMkLst>
        </pc:picChg>
        <pc:picChg chg="add del mod">
          <ac:chgData name="Jere Syrjälä" userId="b4a02795-3fe7-49bc-b31b-05a5c5ae35f0" providerId="ADAL" clId="{F494AB53-492E-904D-8386-8AB079E4373A}" dt="2023-06-07T07:00:27.247" v="930" actId="478"/>
          <ac:picMkLst>
            <pc:docMk/>
            <pc:sldMk cId="4277712197" sldId="2209"/>
            <ac:picMk id="7" creationId="{F07F62BC-3294-F6AE-FD6B-0F4067DBC3B9}"/>
          </ac:picMkLst>
        </pc:picChg>
        <pc:picChg chg="add del mod">
          <ac:chgData name="Jere Syrjälä" userId="b4a02795-3fe7-49bc-b31b-05a5c5ae35f0" providerId="ADAL" clId="{F494AB53-492E-904D-8386-8AB079E4373A}" dt="2023-06-07T07:00:40.141" v="932" actId="478"/>
          <ac:picMkLst>
            <pc:docMk/>
            <pc:sldMk cId="4277712197" sldId="2209"/>
            <ac:picMk id="8" creationId="{AD8150E1-9EDC-AC57-BD8F-1BD866154010}"/>
          </ac:picMkLst>
        </pc:picChg>
        <pc:picChg chg="del">
          <ac:chgData name="Jere Syrjälä" userId="b4a02795-3fe7-49bc-b31b-05a5c5ae35f0" providerId="ADAL" clId="{F494AB53-492E-904D-8386-8AB079E4373A}" dt="2023-06-07T06:48:01.544" v="541" actId="478"/>
          <ac:picMkLst>
            <pc:docMk/>
            <pc:sldMk cId="4277712197" sldId="2209"/>
            <ac:picMk id="9" creationId="{E5F93CB9-4610-9C6D-4281-8EDF7BE9426E}"/>
          </ac:picMkLst>
        </pc:picChg>
        <pc:picChg chg="mod">
          <ac:chgData name="Jere Syrjälä" userId="b4a02795-3fe7-49bc-b31b-05a5c5ae35f0" providerId="ADAL" clId="{F494AB53-492E-904D-8386-8AB079E4373A}" dt="2023-06-07T06:48:06.145" v="542" actId="1076"/>
          <ac:picMkLst>
            <pc:docMk/>
            <pc:sldMk cId="4277712197" sldId="2209"/>
            <ac:picMk id="11" creationId="{63FC81E6-FA3B-41DE-2D03-BC5B171408FE}"/>
          </ac:picMkLst>
        </pc:picChg>
        <pc:picChg chg="add del mod">
          <ac:chgData name="Jere Syrjälä" userId="b4a02795-3fe7-49bc-b31b-05a5c5ae35f0" providerId="ADAL" clId="{F494AB53-492E-904D-8386-8AB079E4373A}" dt="2023-06-07T07:01:14.450" v="942" actId="478"/>
          <ac:picMkLst>
            <pc:docMk/>
            <pc:sldMk cId="4277712197" sldId="2209"/>
            <ac:picMk id="12" creationId="{6B548EEB-71D5-3417-4DD0-69E20D59F28E}"/>
          </ac:picMkLst>
        </pc:picChg>
      </pc:sldChg>
      <pc:sldChg chg="modSp mod">
        <pc:chgData name="Jere Syrjälä" userId="b4a02795-3fe7-49bc-b31b-05a5c5ae35f0" providerId="ADAL" clId="{F494AB53-492E-904D-8386-8AB079E4373A}" dt="2023-06-07T06:07:45.586" v="130" actId="1076"/>
        <pc:sldMkLst>
          <pc:docMk/>
          <pc:sldMk cId="4206366728" sldId="2210"/>
        </pc:sldMkLst>
        <pc:spChg chg="mod">
          <ac:chgData name="Jere Syrjälä" userId="b4a02795-3fe7-49bc-b31b-05a5c5ae35f0" providerId="ADAL" clId="{F494AB53-492E-904D-8386-8AB079E4373A}" dt="2023-06-07T06:07:45.586" v="130" actId="1076"/>
          <ac:spMkLst>
            <pc:docMk/>
            <pc:sldMk cId="4206366728" sldId="2210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03:18.470" v="74" actId="207"/>
          <ac:spMkLst>
            <pc:docMk/>
            <pc:sldMk cId="4206366728" sldId="2210"/>
            <ac:spMk id="9" creationId="{12B5C6A8-C757-4D1B-B97B-61A37BC7551F}"/>
          </ac:spMkLst>
        </pc:spChg>
      </pc:sldChg>
      <pc:sldChg chg="modSp mod">
        <pc:chgData name="Jere Syrjälä" userId="b4a02795-3fe7-49bc-b31b-05a5c5ae35f0" providerId="ADAL" clId="{F494AB53-492E-904D-8386-8AB079E4373A}" dt="2023-06-07T06:07:34.202" v="128" actId="1076"/>
        <pc:sldMkLst>
          <pc:docMk/>
          <pc:sldMk cId="1223047661" sldId="2211"/>
        </pc:sldMkLst>
        <pc:spChg chg="mod">
          <ac:chgData name="Jere Syrjälä" userId="b4a02795-3fe7-49bc-b31b-05a5c5ae35f0" providerId="ADAL" clId="{F494AB53-492E-904D-8386-8AB079E4373A}" dt="2023-06-07T06:07:34.202" v="128" actId="1076"/>
          <ac:spMkLst>
            <pc:docMk/>
            <pc:sldMk cId="1223047661" sldId="2211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03:44.639" v="82" actId="20577"/>
          <ac:spMkLst>
            <pc:docMk/>
            <pc:sldMk cId="1223047661" sldId="2211"/>
            <ac:spMk id="9" creationId="{12B5C6A8-C757-4D1B-B97B-61A37BC7551F}"/>
          </ac:spMkLst>
        </pc:spChg>
      </pc:sldChg>
      <pc:sldChg chg="modSp mod">
        <pc:chgData name="Jere Syrjälä" userId="b4a02795-3fe7-49bc-b31b-05a5c5ae35f0" providerId="ADAL" clId="{F494AB53-492E-904D-8386-8AB079E4373A}" dt="2023-06-07T06:17:37.561" v="285" actId="14861"/>
        <pc:sldMkLst>
          <pc:docMk/>
          <pc:sldMk cId="384862237" sldId="2212"/>
        </pc:sldMkLst>
        <pc:spChg chg="mod">
          <ac:chgData name="Jere Syrjälä" userId="b4a02795-3fe7-49bc-b31b-05a5c5ae35f0" providerId="ADAL" clId="{F494AB53-492E-904D-8386-8AB079E4373A}" dt="2023-06-07T06:07:41.904" v="129" actId="1076"/>
          <ac:spMkLst>
            <pc:docMk/>
            <pc:sldMk cId="384862237" sldId="2212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03:32.174" v="77" actId="207"/>
          <ac:spMkLst>
            <pc:docMk/>
            <pc:sldMk cId="384862237" sldId="2212"/>
            <ac:spMk id="9" creationId="{12B5C6A8-C757-4D1B-B97B-61A37BC7551F}"/>
          </ac:spMkLst>
        </pc:spChg>
        <pc:picChg chg="mod">
          <ac:chgData name="Jere Syrjälä" userId="b4a02795-3fe7-49bc-b31b-05a5c5ae35f0" providerId="ADAL" clId="{F494AB53-492E-904D-8386-8AB079E4373A}" dt="2023-06-07T06:17:37.561" v="285" actId="14861"/>
          <ac:picMkLst>
            <pc:docMk/>
            <pc:sldMk cId="384862237" sldId="2212"/>
            <ac:picMk id="6" creationId="{17FB1BB3-B73A-5E02-FC33-70C98489F330}"/>
          </ac:picMkLst>
        </pc:picChg>
      </pc:sldChg>
      <pc:sldChg chg="addSp delSp modSp add del mod">
        <pc:chgData name="Jere Syrjälä" userId="b4a02795-3fe7-49bc-b31b-05a5c5ae35f0" providerId="ADAL" clId="{F494AB53-492E-904D-8386-8AB079E4373A}" dt="2023-06-07T06:58:48.464" v="923" actId="2696"/>
        <pc:sldMkLst>
          <pc:docMk/>
          <pc:sldMk cId="3469680410" sldId="2213"/>
        </pc:sldMkLst>
        <pc:spChg chg="del">
          <ac:chgData name="Jere Syrjälä" userId="b4a02795-3fe7-49bc-b31b-05a5c5ae35f0" providerId="ADAL" clId="{F494AB53-492E-904D-8386-8AB079E4373A}" dt="2023-06-07T06:38:43.810" v="524" actId="478"/>
          <ac:spMkLst>
            <pc:docMk/>
            <pc:sldMk cId="3469680410" sldId="2213"/>
            <ac:spMk id="4" creationId="{E71A5B40-B7A0-4A30-B1EB-208E060DF1B5}"/>
          </ac:spMkLst>
        </pc:spChg>
        <pc:spChg chg="mod">
          <ac:chgData name="Jere Syrjälä" userId="b4a02795-3fe7-49bc-b31b-05a5c5ae35f0" providerId="ADAL" clId="{F494AB53-492E-904D-8386-8AB079E4373A}" dt="2023-06-07T06:51:45.294" v="598" actId="113"/>
          <ac:spMkLst>
            <pc:docMk/>
            <pc:sldMk cId="3469680410" sldId="2213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51:56.949" v="605" actId="20577"/>
          <ac:spMkLst>
            <pc:docMk/>
            <pc:sldMk cId="3469680410" sldId="2213"/>
            <ac:spMk id="9" creationId="{12B5C6A8-C757-4D1B-B97B-61A37BC7551F}"/>
          </ac:spMkLst>
        </pc:spChg>
        <pc:spChg chg="del">
          <ac:chgData name="Jere Syrjälä" userId="b4a02795-3fe7-49bc-b31b-05a5c5ae35f0" providerId="ADAL" clId="{F494AB53-492E-904D-8386-8AB079E4373A}" dt="2023-06-07T06:38:43.810" v="524" actId="478"/>
          <ac:spMkLst>
            <pc:docMk/>
            <pc:sldMk cId="3469680410" sldId="2213"/>
            <ac:spMk id="14" creationId="{5E32FF94-05E8-7E10-5789-D5E661CBC650}"/>
          </ac:spMkLst>
        </pc:spChg>
        <pc:picChg chg="add mod modCrop">
          <ac:chgData name="Jere Syrjälä" userId="b4a02795-3fe7-49bc-b31b-05a5c5ae35f0" providerId="ADAL" clId="{F494AB53-492E-904D-8386-8AB079E4373A}" dt="2023-06-07T06:50:12.129" v="595" actId="1076"/>
          <ac:picMkLst>
            <pc:docMk/>
            <pc:sldMk cId="3469680410" sldId="2213"/>
            <ac:picMk id="3" creationId="{2E0E1C91-3161-8CA6-7540-2CC166A15256}"/>
          </ac:picMkLst>
        </pc:picChg>
        <pc:picChg chg="del">
          <ac:chgData name="Jere Syrjälä" userId="b4a02795-3fe7-49bc-b31b-05a5c5ae35f0" providerId="ADAL" clId="{F494AB53-492E-904D-8386-8AB079E4373A}" dt="2023-06-07T06:38:40.281" v="521" actId="478"/>
          <ac:picMkLst>
            <pc:docMk/>
            <pc:sldMk cId="3469680410" sldId="2213"/>
            <ac:picMk id="5" creationId="{9D38BDC0-0FC4-761F-6C3F-9DC8BC836CAC}"/>
          </ac:picMkLst>
        </pc:picChg>
        <pc:picChg chg="del">
          <ac:chgData name="Jere Syrjälä" userId="b4a02795-3fe7-49bc-b31b-05a5c5ae35f0" providerId="ADAL" clId="{F494AB53-492E-904D-8386-8AB079E4373A}" dt="2023-06-07T06:38:41.304" v="522" actId="478"/>
          <ac:picMkLst>
            <pc:docMk/>
            <pc:sldMk cId="3469680410" sldId="2213"/>
            <ac:picMk id="10" creationId="{BF26B81D-5DF7-68F9-417A-F5E4A076E525}"/>
          </ac:picMkLst>
        </pc:picChg>
        <pc:picChg chg="del">
          <ac:chgData name="Jere Syrjälä" userId="b4a02795-3fe7-49bc-b31b-05a5c5ae35f0" providerId="ADAL" clId="{F494AB53-492E-904D-8386-8AB079E4373A}" dt="2023-06-07T06:38:42.157" v="523" actId="478"/>
          <ac:picMkLst>
            <pc:docMk/>
            <pc:sldMk cId="3469680410" sldId="2213"/>
            <ac:picMk id="13" creationId="{64DBAB4D-361C-669A-84B7-CD93C6788CF5}"/>
          </ac:picMkLst>
        </pc:picChg>
      </pc:sldChg>
      <pc:sldChg chg="addSp modSp add mod ord">
        <pc:chgData name="Jere Syrjälä" userId="b4a02795-3fe7-49bc-b31b-05a5c5ae35f0" providerId="ADAL" clId="{F494AB53-492E-904D-8386-8AB079E4373A}" dt="2023-06-07T06:59:10.964" v="926" actId="1076"/>
        <pc:sldMkLst>
          <pc:docMk/>
          <pc:sldMk cId="3751053264" sldId="2214"/>
        </pc:sldMkLst>
        <pc:spChg chg="add mod">
          <ac:chgData name="Jere Syrjälä" userId="b4a02795-3fe7-49bc-b31b-05a5c5ae35f0" providerId="ADAL" clId="{F494AB53-492E-904D-8386-8AB079E4373A}" dt="2023-06-07T06:59:10.964" v="926" actId="1076"/>
          <ac:spMkLst>
            <pc:docMk/>
            <pc:sldMk cId="3751053264" sldId="2214"/>
            <ac:spMk id="5" creationId="{E7E0A6C2-C5FF-A884-E47A-2C46A62BF152}"/>
          </ac:spMkLst>
        </pc:spChg>
        <pc:spChg chg="mod">
          <ac:chgData name="Jere Syrjälä" userId="b4a02795-3fe7-49bc-b31b-05a5c5ae35f0" providerId="ADAL" clId="{F494AB53-492E-904D-8386-8AB079E4373A}" dt="2023-06-07T06:54:15.919" v="624" actId="20577"/>
          <ac:spMkLst>
            <pc:docMk/>
            <pc:sldMk cId="3751053264" sldId="2214"/>
            <ac:spMk id="7" creationId="{92D1AEA9-9AEB-4E5E-B654-1EECEF90D4B6}"/>
          </ac:spMkLst>
        </pc:spChg>
        <pc:spChg chg="mod">
          <ac:chgData name="Jere Syrjälä" userId="b4a02795-3fe7-49bc-b31b-05a5c5ae35f0" providerId="ADAL" clId="{F494AB53-492E-904D-8386-8AB079E4373A}" dt="2023-06-07T06:57:27.232" v="922" actId="20577"/>
          <ac:spMkLst>
            <pc:docMk/>
            <pc:sldMk cId="3751053264" sldId="2214"/>
            <ac:spMk id="9" creationId="{12B5C6A8-C757-4D1B-B97B-61A37BC7551F}"/>
          </ac:spMkLst>
        </pc:spChg>
        <pc:picChg chg="mod">
          <ac:chgData name="Jere Syrjälä" userId="b4a02795-3fe7-49bc-b31b-05a5c5ae35f0" providerId="ADAL" clId="{F494AB53-492E-904D-8386-8AB079E4373A}" dt="2023-06-07T06:55:44.759" v="705" actId="1076"/>
          <ac:picMkLst>
            <pc:docMk/>
            <pc:sldMk cId="3751053264" sldId="2214"/>
            <ac:picMk id="3" creationId="{2E0E1C91-3161-8CA6-7540-2CC166A15256}"/>
          </ac:picMkLst>
        </pc:picChg>
        <pc:picChg chg="add mod modCrop">
          <ac:chgData name="Jere Syrjälä" userId="b4a02795-3fe7-49bc-b31b-05a5c5ae35f0" providerId="ADAL" clId="{F494AB53-492E-904D-8386-8AB079E4373A}" dt="2023-06-07T06:55:46.378" v="706" actId="1076"/>
          <ac:picMkLst>
            <pc:docMk/>
            <pc:sldMk cId="3751053264" sldId="2214"/>
            <ac:picMk id="4" creationId="{9FF6B16A-0548-3CDC-5488-7800BBDA49B9}"/>
          </ac:picMkLst>
        </pc:picChg>
      </pc:sldChg>
    </pc:docChg>
  </pc:docChgLst>
  <pc:docChgLst>
    <pc:chgData name="Mikko Siivola" userId="S::mikko.siivola@infrakit.com::c6e76197-b745-478f-a1b7-b13e4b657ca7" providerId="AD" clId="Web-{63429953-88D4-7E2C-CDBC-69CDECC5091B}"/>
    <pc:docChg chg="modSld">
      <pc:chgData name="Mikko Siivola" userId="S::mikko.siivola@infrakit.com::c6e76197-b745-478f-a1b7-b13e4b657ca7" providerId="AD" clId="Web-{63429953-88D4-7E2C-CDBC-69CDECC5091B}" dt="2023-06-07T06:24:02.655" v="0" actId="1076"/>
      <pc:docMkLst>
        <pc:docMk/>
      </pc:docMkLst>
      <pc:sldChg chg="modSp">
        <pc:chgData name="Mikko Siivola" userId="S::mikko.siivola@infrakit.com::c6e76197-b745-478f-a1b7-b13e4b657ca7" providerId="AD" clId="Web-{63429953-88D4-7E2C-CDBC-69CDECC5091B}" dt="2023-06-07T06:24:02.655" v="0" actId="1076"/>
        <pc:sldMkLst>
          <pc:docMk/>
          <pc:sldMk cId="3610484190" sldId="1548"/>
        </pc:sldMkLst>
        <pc:spChg chg="mod">
          <ac:chgData name="Mikko Siivola" userId="S::mikko.siivola@infrakit.com::c6e76197-b745-478f-a1b7-b13e4b657ca7" providerId="AD" clId="Web-{63429953-88D4-7E2C-CDBC-69CDECC5091B}" dt="2023-06-07T06:24:02.655" v="0" actId="1076"/>
          <ac:spMkLst>
            <pc:docMk/>
            <pc:sldMk cId="3610484190" sldId="1548"/>
            <ac:spMk id="4" creationId="{E71A5B40-B7A0-4A30-B1EB-208E060DF1B5}"/>
          </ac:spMkLst>
        </pc:spChg>
      </pc:sldChg>
    </pc:docChg>
  </pc:docChgLst>
  <pc:docChgLst>
    <pc:chgData name="Mikko Siivola" userId="c6e76197-b745-478f-a1b7-b13e4b657ca7" providerId="ADAL" clId="{ED9B2ECE-B784-41E0-8AE1-D9E84135B938}"/>
    <pc:docChg chg="undo custSel addSld delSld modSld sldOrd">
      <pc:chgData name="Mikko Siivola" userId="c6e76197-b745-478f-a1b7-b13e4b657ca7" providerId="ADAL" clId="{ED9B2ECE-B784-41E0-8AE1-D9E84135B938}" dt="2023-05-29T12:11:04.371" v="2346" actId="1076"/>
      <pc:docMkLst>
        <pc:docMk/>
      </pc:docMkLst>
      <pc:sldChg chg="addSp delSp modSp mod">
        <pc:chgData name="Mikko Siivola" userId="c6e76197-b745-478f-a1b7-b13e4b657ca7" providerId="ADAL" clId="{ED9B2ECE-B784-41E0-8AE1-D9E84135B938}" dt="2023-05-29T10:08:44.512" v="1718" actId="1440"/>
        <pc:sldMkLst>
          <pc:docMk/>
          <pc:sldMk cId="3978961751" sldId="1547"/>
        </pc:sldMkLst>
        <pc:spChg chg="mod">
          <ac:chgData name="Mikko Siivola" userId="c6e76197-b745-478f-a1b7-b13e4b657ca7" providerId="ADAL" clId="{ED9B2ECE-B784-41E0-8AE1-D9E84135B938}" dt="2023-05-29T09:59:24.513" v="1019" actId="1076"/>
          <ac:spMkLst>
            <pc:docMk/>
            <pc:sldMk cId="3978961751" sldId="1547"/>
            <ac:spMk id="2" creationId="{B9CFF8C5-32A8-8DC5-E642-04C3C763DB0A}"/>
          </ac:spMkLst>
        </pc:spChg>
        <pc:spChg chg="mod">
          <ac:chgData name="Mikko Siivola" userId="c6e76197-b745-478f-a1b7-b13e4b657ca7" providerId="ADAL" clId="{ED9B2ECE-B784-41E0-8AE1-D9E84135B938}" dt="2023-05-29T09:59:36.589" v="1022" actId="1076"/>
          <ac:spMkLst>
            <pc:docMk/>
            <pc:sldMk cId="3978961751" sldId="1547"/>
            <ac:spMk id="5" creationId="{0D9DA296-22AC-5643-D40E-AC8E40ED890E}"/>
          </ac:spMkLst>
        </pc:spChg>
        <pc:spChg chg="mod">
          <ac:chgData name="Mikko Siivola" userId="c6e76197-b745-478f-a1b7-b13e4b657ca7" providerId="ADAL" clId="{ED9B2ECE-B784-41E0-8AE1-D9E84135B938}" dt="2023-05-29T09:59:54.283" v="1023" actId="1076"/>
          <ac:spMkLst>
            <pc:docMk/>
            <pc:sldMk cId="3978961751" sldId="1547"/>
            <ac:spMk id="6" creationId="{57A09765-7062-9B56-D8C3-A1ADF5FC8F5B}"/>
          </ac:spMkLst>
        </pc:spChg>
        <pc:spChg chg="mod">
          <ac:chgData name="Mikko Siivola" userId="c6e76197-b745-478f-a1b7-b13e4b657ca7" providerId="ADAL" clId="{ED9B2ECE-B784-41E0-8AE1-D9E84135B938}" dt="2023-03-21T12:12:23.359" v="96" actId="6549"/>
          <ac:spMkLst>
            <pc:docMk/>
            <pc:sldMk cId="3978961751" sldId="1547"/>
            <ac:spMk id="7" creationId="{51718DF5-E98F-41AE-8D88-AC2EAF1837D7}"/>
          </ac:spMkLst>
        </pc:spChg>
        <pc:spChg chg="add mod ord">
          <ac:chgData name="Mikko Siivola" userId="c6e76197-b745-478f-a1b7-b13e4b657ca7" providerId="ADAL" clId="{ED9B2ECE-B784-41E0-8AE1-D9E84135B938}" dt="2023-05-29T09:59:02.086" v="1015" actId="1076"/>
          <ac:spMkLst>
            <pc:docMk/>
            <pc:sldMk cId="3978961751" sldId="1547"/>
            <ac:spMk id="8" creationId="{1DFF908F-3976-AFC8-6B41-8849A8C741F7}"/>
          </ac:spMkLst>
        </pc:spChg>
        <pc:spChg chg="mod">
          <ac:chgData name="Mikko Siivola" userId="c6e76197-b745-478f-a1b7-b13e4b657ca7" providerId="ADAL" clId="{ED9B2ECE-B784-41E0-8AE1-D9E84135B938}" dt="2023-03-21T12:16:34.260" v="219" actId="20577"/>
          <ac:spMkLst>
            <pc:docMk/>
            <pc:sldMk cId="3978961751" sldId="1547"/>
            <ac:spMk id="9" creationId="{12B5C6A8-C757-4D1B-B97B-61A37BC7551F}"/>
          </ac:spMkLst>
        </pc:spChg>
        <pc:spChg chg="add mod ord">
          <ac:chgData name="Mikko Siivola" userId="c6e76197-b745-478f-a1b7-b13e4b657ca7" providerId="ADAL" clId="{ED9B2ECE-B784-41E0-8AE1-D9E84135B938}" dt="2023-05-29T09:59:09.828" v="1017" actId="1076"/>
          <ac:spMkLst>
            <pc:docMk/>
            <pc:sldMk cId="3978961751" sldId="1547"/>
            <ac:spMk id="10" creationId="{A0A02796-5C29-E97C-65BA-C2A930A090E3}"/>
          </ac:spMkLst>
        </pc:spChg>
        <pc:spChg chg="mod">
          <ac:chgData name="Mikko Siivola" userId="c6e76197-b745-478f-a1b7-b13e4b657ca7" providerId="ADAL" clId="{ED9B2ECE-B784-41E0-8AE1-D9E84135B938}" dt="2023-05-29T09:59:59.294" v="1024" actId="1076"/>
          <ac:spMkLst>
            <pc:docMk/>
            <pc:sldMk cId="3978961751" sldId="1547"/>
            <ac:spMk id="11" creationId="{9F011B87-CD00-5916-03EE-ED6F69F87F1B}"/>
          </ac:spMkLst>
        </pc:spChg>
        <pc:spChg chg="mod">
          <ac:chgData name="Mikko Siivola" userId="c6e76197-b745-478f-a1b7-b13e4b657ca7" providerId="ADAL" clId="{ED9B2ECE-B784-41E0-8AE1-D9E84135B938}" dt="2023-05-29T10:00:08.031" v="1025" actId="1076"/>
          <ac:spMkLst>
            <pc:docMk/>
            <pc:sldMk cId="3978961751" sldId="1547"/>
            <ac:spMk id="12" creationId="{1ACB97C7-F287-A111-5955-01C6CB198A26}"/>
          </ac:spMkLst>
        </pc:spChg>
        <pc:spChg chg="mod">
          <ac:chgData name="Mikko Siivola" userId="c6e76197-b745-478f-a1b7-b13e4b657ca7" providerId="ADAL" clId="{ED9B2ECE-B784-41E0-8AE1-D9E84135B938}" dt="2023-05-29T10:00:18.170" v="1026" actId="1076"/>
          <ac:spMkLst>
            <pc:docMk/>
            <pc:sldMk cId="3978961751" sldId="1547"/>
            <ac:spMk id="13" creationId="{7C4F19B3-D24A-98AB-8788-F520C5E87B1A}"/>
          </ac:spMkLst>
        </pc:spChg>
        <pc:spChg chg="del">
          <ac:chgData name="Mikko Siivola" userId="c6e76197-b745-478f-a1b7-b13e4b657ca7" providerId="ADAL" clId="{ED9B2ECE-B784-41E0-8AE1-D9E84135B938}" dt="2023-03-21T12:16:31.915" v="218" actId="478"/>
          <ac:spMkLst>
            <pc:docMk/>
            <pc:sldMk cId="3978961751" sldId="1547"/>
            <ac:spMk id="14" creationId="{7F5D7BCA-1CC5-7458-A933-F7DA29111B2C}"/>
          </ac:spMkLst>
        </pc:spChg>
        <pc:spChg chg="mod">
          <ac:chgData name="Mikko Siivola" userId="c6e76197-b745-478f-a1b7-b13e4b657ca7" providerId="ADAL" clId="{ED9B2ECE-B784-41E0-8AE1-D9E84135B938}" dt="2023-05-29T10:00:27.319" v="1027" actId="1076"/>
          <ac:spMkLst>
            <pc:docMk/>
            <pc:sldMk cId="3978961751" sldId="1547"/>
            <ac:spMk id="15" creationId="{AEC18152-F7EC-58A7-FE6E-98A2DF344A99}"/>
          </ac:spMkLst>
        </pc:spChg>
        <pc:spChg chg="mod">
          <ac:chgData name="Mikko Siivola" userId="c6e76197-b745-478f-a1b7-b13e4b657ca7" providerId="ADAL" clId="{ED9B2ECE-B784-41E0-8AE1-D9E84135B938}" dt="2023-05-29T10:00:40.232" v="1030" actId="1076"/>
          <ac:spMkLst>
            <pc:docMk/>
            <pc:sldMk cId="3978961751" sldId="1547"/>
            <ac:spMk id="17" creationId="{35FDE163-795A-4D7A-E526-EAB145E5D911}"/>
          </ac:spMkLst>
        </pc:spChg>
        <pc:spChg chg="mod">
          <ac:chgData name="Mikko Siivola" userId="c6e76197-b745-478f-a1b7-b13e4b657ca7" providerId="ADAL" clId="{ED9B2ECE-B784-41E0-8AE1-D9E84135B938}" dt="2023-05-29T10:00:49.845" v="1033" actId="1076"/>
          <ac:spMkLst>
            <pc:docMk/>
            <pc:sldMk cId="3978961751" sldId="1547"/>
            <ac:spMk id="18" creationId="{EF68633B-F000-3C3B-CAA1-E6C7A66C8064}"/>
          </ac:spMkLst>
        </pc:spChg>
        <pc:spChg chg="mod">
          <ac:chgData name="Mikko Siivola" userId="c6e76197-b745-478f-a1b7-b13e4b657ca7" providerId="ADAL" clId="{ED9B2ECE-B784-41E0-8AE1-D9E84135B938}" dt="2023-05-29T10:00:43.697" v="1031" actId="1076"/>
          <ac:spMkLst>
            <pc:docMk/>
            <pc:sldMk cId="3978961751" sldId="1547"/>
            <ac:spMk id="19" creationId="{AA9E97C1-5B05-5CFF-4CD5-9A6AF7E3A7E6}"/>
          </ac:spMkLst>
        </pc:spChg>
        <pc:spChg chg="mod">
          <ac:chgData name="Mikko Siivola" userId="c6e76197-b745-478f-a1b7-b13e4b657ca7" providerId="ADAL" clId="{ED9B2ECE-B784-41E0-8AE1-D9E84135B938}" dt="2023-05-29T10:00:36.617" v="1029" actId="1076"/>
          <ac:spMkLst>
            <pc:docMk/>
            <pc:sldMk cId="3978961751" sldId="1547"/>
            <ac:spMk id="20" creationId="{D8D70229-1294-66C2-346D-F7BA9C5642B4}"/>
          </ac:spMkLst>
        </pc:spChg>
        <pc:spChg chg="mod">
          <ac:chgData name="Mikko Siivola" userId="c6e76197-b745-478f-a1b7-b13e4b657ca7" providerId="ADAL" clId="{ED9B2ECE-B784-41E0-8AE1-D9E84135B938}" dt="2023-05-29T10:00:31.417" v="1028" actId="1076"/>
          <ac:spMkLst>
            <pc:docMk/>
            <pc:sldMk cId="3978961751" sldId="1547"/>
            <ac:spMk id="21" creationId="{6DCF8886-C0B9-644A-7016-584E4CCC445E}"/>
          </ac:spMkLst>
        </pc:spChg>
        <pc:spChg chg="mod">
          <ac:chgData name="Mikko Siivola" userId="c6e76197-b745-478f-a1b7-b13e4b657ca7" providerId="ADAL" clId="{ED9B2ECE-B784-41E0-8AE1-D9E84135B938}" dt="2023-05-29T10:00:46.521" v="1032" actId="1076"/>
          <ac:spMkLst>
            <pc:docMk/>
            <pc:sldMk cId="3978961751" sldId="1547"/>
            <ac:spMk id="22" creationId="{10E3D5CD-7987-2B86-9219-CC5D7F733EEA}"/>
          </ac:spMkLst>
        </pc:spChg>
        <pc:spChg chg="mod">
          <ac:chgData name="Mikko Siivola" userId="c6e76197-b745-478f-a1b7-b13e4b657ca7" providerId="ADAL" clId="{ED9B2ECE-B784-41E0-8AE1-D9E84135B938}" dt="2023-05-29T09:59:05.429" v="1016" actId="1076"/>
          <ac:spMkLst>
            <pc:docMk/>
            <pc:sldMk cId="3978961751" sldId="1547"/>
            <ac:spMk id="23" creationId="{F28CB8B6-36EA-E88A-6521-77C87F7143FF}"/>
          </ac:spMkLst>
        </pc:spChg>
        <pc:spChg chg="mod">
          <ac:chgData name="Mikko Siivola" userId="c6e76197-b745-478f-a1b7-b13e4b657ca7" providerId="ADAL" clId="{ED9B2ECE-B784-41E0-8AE1-D9E84135B938}" dt="2023-05-29T09:59:12.429" v="1018" actId="1076"/>
          <ac:spMkLst>
            <pc:docMk/>
            <pc:sldMk cId="3978961751" sldId="1547"/>
            <ac:spMk id="24" creationId="{8F9E20F4-406F-4B96-191E-38C555EEFB09}"/>
          </ac:spMkLst>
        </pc:spChg>
        <pc:picChg chg="add mod ord">
          <ac:chgData name="Mikko Siivola" userId="c6e76197-b745-478f-a1b7-b13e4b657ca7" providerId="ADAL" clId="{ED9B2ECE-B784-41E0-8AE1-D9E84135B938}" dt="2023-05-29T10:08:44.512" v="1718" actId="1440"/>
          <ac:picMkLst>
            <pc:docMk/>
            <pc:sldMk cId="3978961751" sldId="1547"/>
            <ac:picMk id="4" creationId="{7CE07C24-78FB-BD38-32A2-AEE8E4CD0E20}"/>
          </ac:picMkLst>
        </pc:picChg>
        <pc:picChg chg="del">
          <ac:chgData name="Mikko Siivola" userId="c6e76197-b745-478f-a1b7-b13e4b657ca7" providerId="ADAL" clId="{ED9B2ECE-B784-41E0-8AE1-D9E84135B938}" dt="2023-03-21T12:13:53.177" v="176" actId="478"/>
          <ac:picMkLst>
            <pc:docMk/>
            <pc:sldMk cId="3978961751" sldId="1547"/>
            <ac:picMk id="16" creationId="{FBF57333-5D0A-0797-9BAB-8ED1D907E7AB}"/>
          </ac:picMkLst>
        </pc:picChg>
      </pc:sldChg>
      <pc:sldChg chg="addSp delSp modSp mod">
        <pc:chgData name="Mikko Siivola" userId="c6e76197-b745-478f-a1b7-b13e4b657ca7" providerId="ADAL" clId="{ED9B2ECE-B784-41E0-8AE1-D9E84135B938}" dt="2023-05-29T10:52:30.153" v="2018" actId="207"/>
        <pc:sldMkLst>
          <pc:docMk/>
          <pc:sldMk cId="3610484190" sldId="1548"/>
        </pc:sldMkLst>
        <pc:spChg chg="mod">
          <ac:chgData name="Mikko Siivola" userId="c6e76197-b745-478f-a1b7-b13e4b657ca7" providerId="ADAL" clId="{ED9B2ECE-B784-41E0-8AE1-D9E84135B938}" dt="2023-03-21T12:23:59.665" v="283" actId="1076"/>
          <ac:spMkLst>
            <pc:docMk/>
            <pc:sldMk cId="3610484190" sldId="1548"/>
            <ac:spMk id="4" creationId="{E71A5B40-B7A0-4A30-B1EB-208E060DF1B5}"/>
          </ac:spMkLst>
        </pc:spChg>
        <pc:spChg chg="mod">
          <ac:chgData name="Mikko Siivola" userId="c6e76197-b745-478f-a1b7-b13e4b657ca7" providerId="ADAL" clId="{ED9B2ECE-B784-41E0-8AE1-D9E84135B938}" dt="2023-03-21T12:23:42.816" v="279" actId="20577"/>
          <ac:spMkLst>
            <pc:docMk/>
            <pc:sldMk cId="3610484190" sldId="1548"/>
            <ac:spMk id="7" creationId="{92D1AEA9-9AEB-4E5E-B654-1EECEF90D4B6}"/>
          </ac:spMkLst>
        </pc:spChg>
        <pc:spChg chg="mod">
          <ac:chgData name="Mikko Siivola" userId="c6e76197-b745-478f-a1b7-b13e4b657ca7" providerId="ADAL" clId="{ED9B2ECE-B784-41E0-8AE1-D9E84135B938}" dt="2023-05-29T10:52:30.153" v="2018" actId="207"/>
          <ac:spMkLst>
            <pc:docMk/>
            <pc:sldMk cId="3610484190" sldId="1548"/>
            <ac:spMk id="9" creationId="{12B5C6A8-C757-4D1B-B97B-61A37BC7551F}"/>
          </ac:spMkLst>
        </pc:spChg>
        <pc:picChg chg="add mod ord">
          <ac:chgData name="Mikko Siivola" userId="c6e76197-b745-478f-a1b7-b13e4b657ca7" providerId="ADAL" clId="{ED9B2ECE-B784-41E0-8AE1-D9E84135B938}" dt="2023-03-21T12:24:04.820" v="285" actId="1076"/>
          <ac:picMkLst>
            <pc:docMk/>
            <pc:sldMk cId="3610484190" sldId="1548"/>
            <ac:picMk id="3" creationId="{036110A8-584E-4517-B5E6-C3C469F2B01F}"/>
          </ac:picMkLst>
        </pc:picChg>
        <pc:picChg chg="del">
          <ac:chgData name="Mikko Siivola" userId="c6e76197-b745-478f-a1b7-b13e4b657ca7" providerId="ADAL" clId="{ED9B2ECE-B784-41E0-8AE1-D9E84135B938}" dt="2023-03-21T12:23:49.161" v="280" actId="478"/>
          <ac:picMkLst>
            <pc:docMk/>
            <pc:sldMk cId="3610484190" sldId="1548"/>
            <ac:picMk id="5" creationId="{1251E0C2-94EC-4350-2991-DBC150DAE805}"/>
          </ac:picMkLst>
        </pc:picChg>
        <pc:picChg chg="add mod">
          <ac:chgData name="Mikko Siivola" userId="c6e76197-b745-478f-a1b7-b13e4b657ca7" providerId="ADAL" clId="{ED9B2ECE-B784-41E0-8AE1-D9E84135B938}" dt="2023-03-21T12:27:11.558" v="543" actId="1076"/>
          <ac:picMkLst>
            <pc:docMk/>
            <pc:sldMk cId="3610484190" sldId="1548"/>
            <ac:picMk id="8" creationId="{24F80564-82EC-D65D-53FA-B9D1C617E8FB}"/>
          </ac:picMkLst>
        </pc:picChg>
        <pc:picChg chg="add mod">
          <ac:chgData name="Mikko Siivola" userId="c6e76197-b745-478f-a1b7-b13e4b657ca7" providerId="ADAL" clId="{ED9B2ECE-B784-41E0-8AE1-D9E84135B938}" dt="2023-03-21T12:27:10.564" v="542" actId="1076"/>
          <ac:picMkLst>
            <pc:docMk/>
            <pc:sldMk cId="3610484190" sldId="1548"/>
            <ac:picMk id="11" creationId="{57DE5E54-04FA-54BA-FEEA-05D9765C6739}"/>
          </ac:picMkLst>
        </pc:picChg>
        <pc:picChg chg="del">
          <ac:chgData name="Mikko Siivola" userId="c6e76197-b745-478f-a1b7-b13e4b657ca7" providerId="ADAL" clId="{ED9B2ECE-B784-41E0-8AE1-D9E84135B938}" dt="2023-03-21T12:25:07.674" v="334" actId="478"/>
          <ac:picMkLst>
            <pc:docMk/>
            <pc:sldMk cId="3610484190" sldId="1548"/>
            <ac:picMk id="12" creationId="{69A3FAB6-F0F0-6CDD-76D8-D9DDF8AF443E}"/>
          </ac:picMkLst>
        </pc:picChg>
        <pc:picChg chg="del">
          <ac:chgData name="Mikko Siivola" userId="c6e76197-b745-478f-a1b7-b13e4b657ca7" providerId="ADAL" clId="{ED9B2ECE-B784-41E0-8AE1-D9E84135B938}" dt="2023-03-21T12:24:34.273" v="333" actId="478"/>
          <ac:picMkLst>
            <pc:docMk/>
            <pc:sldMk cId="3610484190" sldId="1548"/>
            <ac:picMk id="14" creationId="{F6FA7F78-559A-3692-AEC8-FAA4B1F515ED}"/>
          </ac:picMkLst>
        </pc:picChg>
      </pc:sldChg>
      <pc:sldChg chg="addSp delSp modSp mod setBg setClrOvrMap">
        <pc:chgData name="Mikko Siivola" userId="c6e76197-b745-478f-a1b7-b13e4b657ca7" providerId="ADAL" clId="{ED9B2ECE-B784-41E0-8AE1-D9E84135B938}" dt="2023-05-29T11:09:15.644" v="2344" actId="1076"/>
        <pc:sldMkLst>
          <pc:docMk/>
          <pc:sldMk cId="4209014271" sldId="1553"/>
        </pc:sldMkLst>
        <pc:spChg chg="mod">
          <ac:chgData name="Mikko Siivola" userId="c6e76197-b745-478f-a1b7-b13e4b657ca7" providerId="ADAL" clId="{ED9B2ECE-B784-41E0-8AE1-D9E84135B938}" dt="2023-05-29T11:07:43.871" v="2334" actId="26606"/>
          <ac:spMkLst>
            <pc:docMk/>
            <pc:sldMk cId="4209014271" sldId="1553"/>
            <ac:spMk id="2" creationId="{15715DB1-061E-4C35-A5C8-2E0AD651BC5E}"/>
          </ac:spMkLst>
        </pc:spChg>
        <pc:spChg chg="mod">
          <ac:chgData name="Mikko Siivola" userId="c6e76197-b745-478f-a1b7-b13e4b657ca7" providerId="ADAL" clId="{ED9B2ECE-B784-41E0-8AE1-D9E84135B938}" dt="2023-05-29T11:07:43.871" v="2334" actId="26606"/>
          <ac:spMkLst>
            <pc:docMk/>
            <pc:sldMk cId="4209014271" sldId="1553"/>
            <ac:spMk id="4" creationId="{6014B30E-BBA5-4BB0-B2AE-69C0069B98AE}"/>
          </ac:spMkLst>
        </pc:spChg>
        <pc:spChg chg="add del">
          <ac:chgData name="Mikko Siivola" userId="c6e76197-b745-478f-a1b7-b13e4b657ca7" providerId="ADAL" clId="{ED9B2ECE-B784-41E0-8AE1-D9E84135B938}" dt="2023-05-29T11:07:43.871" v="2334" actId="26606"/>
          <ac:spMkLst>
            <pc:docMk/>
            <pc:sldMk cId="4209014271" sldId="1553"/>
            <ac:spMk id="9" creationId="{CF62D2A7-8207-488C-9F46-316BA81A16C8}"/>
          </ac:spMkLst>
        </pc:spChg>
        <pc:spChg chg="add del">
          <ac:chgData name="Mikko Siivola" userId="c6e76197-b745-478f-a1b7-b13e4b657ca7" providerId="ADAL" clId="{ED9B2ECE-B784-41E0-8AE1-D9E84135B938}" dt="2023-05-29T11:07:43.871" v="2334" actId="26606"/>
          <ac:spMkLst>
            <pc:docMk/>
            <pc:sldMk cId="4209014271" sldId="1553"/>
            <ac:spMk id="14" creationId="{F13C74B1-5B17-4795-BED0-7140497B445A}"/>
          </ac:spMkLst>
        </pc:spChg>
        <pc:spChg chg="add del">
          <ac:chgData name="Mikko Siivola" userId="c6e76197-b745-478f-a1b7-b13e4b657ca7" providerId="ADAL" clId="{ED9B2ECE-B784-41E0-8AE1-D9E84135B938}" dt="2023-05-29T11:07:43.871" v="2334" actId="26606"/>
          <ac:spMkLst>
            <pc:docMk/>
            <pc:sldMk cId="4209014271" sldId="1553"/>
            <ac:spMk id="16" creationId="{D4974D33-8DC5-464E-8C6D-BE58F0669C17}"/>
          </ac:spMkLst>
        </pc:spChg>
        <pc:picChg chg="mod ord">
          <ac:chgData name="Mikko Siivola" userId="c6e76197-b745-478f-a1b7-b13e4b657ca7" providerId="ADAL" clId="{ED9B2ECE-B784-41E0-8AE1-D9E84135B938}" dt="2023-05-29T11:09:15.644" v="2344" actId="1076"/>
          <ac:picMkLst>
            <pc:docMk/>
            <pc:sldMk cId="4209014271" sldId="1553"/>
            <ac:picMk id="3" creationId="{3E9EC3D0-6DE3-5FB9-645C-3B7B6D59DEBC}"/>
          </ac:picMkLst>
        </pc:picChg>
      </pc:sldChg>
      <pc:sldChg chg="modSp mod">
        <pc:chgData name="Mikko Siivola" userId="c6e76197-b745-478f-a1b7-b13e4b657ca7" providerId="ADAL" clId="{ED9B2ECE-B784-41E0-8AE1-D9E84135B938}" dt="2023-05-29T10:57:03.004" v="2186" actId="1076"/>
        <pc:sldMkLst>
          <pc:docMk/>
          <pc:sldMk cId="3985767089" sldId="1751"/>
        </pc:sldMkLst>
        <pc:spChg chg="mod">
          <ac:chgData name="Mikko Siivola" userId="c6e76197-b745-478f-a1b7-b13e4b657ca7" providerId="ADAL" clId="{ED9B2ECE-B784-41E0-8AE1-D9E84135B938}" dt="2023-05-29T10:54:37.972" v="2116" actId="1076"/>
          <ac:spMkLst>
            <pc:docMk/>
            <pc:sldMk cId="3985767089" sldId="1751"/>
            <ac:spMk id="2" creationId="{075D40B2-D6F8-4BC2-975F-AF43F25F077F}"/>
          </ac:spMkLst>
        </pc:spChg>
        <pc:spChg chg="mod">
          <ac:chgData name="Mikko Siivola" userId="c6e76197-b745-478f-a1b7-b13e4b657ca7" providerId="ADAL" clId="{ED9B2ECE-B784-41E0-8AE1-D9E84135B938}" dt="2023-05-29T10:54:12.826" v="2111" actId="20577"/>
          <ac:spMkLst>
            <pc:docMk/>
            <pc:sldMk cId="3985767089" sldId="1751"/>
            <ac:spMk id="3" creationId="{33863089-5A9F-4E92-AE02-6BE9D7DCB824}"/>
          </ac:spMkLst>
        </pc:spChg>
        <pc:picChg chg="mod">
          <ac:chgData name="Mikko Siivola" userId="c6e76197-b745-478f-a1b7-b13e4b657ca7" providerId="ADAL" clId="{ED9B2ECE-B784-41E0-8AE1-D9E84135B938}" dt="2023-05-29T10:57:03.004" v="2186" actId="1076"/>
          <ac:picMkLst>
            <pc:docMk/>
            <pc:sldMk cId="3985767089" sldId="1751"/>
            <ac:picMk id="5" creationId="{3485C39F-A010-DD50-F612-63C3711BDF8D}"/>
          </ac:picMkLst>
        </pc:picChg>
        <pc:picChg chg="mod">
          <ac:chgData name="Mikko Siivola" userId="c6e76197-b745-478f-a1b7-b13e4b657ca7" providerId="ADAL" clId="{ED9B2ECE-B784-41E0-8AE1-D9E84135B938}" dt="2023-05-29T10:54:54.034" v="2119" actId="1076"/>
          <ac:picMkLst>
            <pc:docMk/>
            <pc:sldMk cId="3985767089" sldId="1751"/>
            <ac:picMk id="8" creationId="{1E667A43-87B8-8655-117D-A2F5AA8CD988}"/>
          </ac:picMkLst>
        </pc:picChg>
      </pc:sldChg>
      <pc:sldChg chg="modSp mod">
        <pc:chgData name="Mikko Siivola" userId="c6e76197-b745-478f-a1b7-b13e4b657ca7" providerId="ADAL" clId="{ED9B2ECE-B784-41E0-8AE1-D9E84135B938}" dt="2023-05-29T11:03:33.881" v="2277" actId="1076"/>
        <pc:sldMkLst>
          <pc:docMk/>
          <pc:sldMk cId="4040369398" sldId="1758"/>
        </pc:sldMkLst>
        <pc:spChg chg="mod">
          <ac:chgData name="Mikko Siivola" userId="c6e76197-b745-478f-a1b7-b13e4b657ca7" providerId="ADAL" clId="{ED9B2ECE-B784-41E0-8AE1-D9E84135B938}" dt="2023-05-29T10:55:46.459" v="2178" actId="20577"/>
          <ac:spMkLst>
            <pc:docMk/>
            <pc:sldMk cId="4040369398" sldId="1758"/>
            <ac:spMk id="3" creationId="{33863089-5A9F-4E92-AE02-6BE9D7DCB824}"/>
          </ac:spMkLst>
        </pc:spChg>
        <pc:picChg chg="mod">
          <ac:chgData name="Mikko Siivola" userId="c6e76197-b745-478f-a1b7-b13e4b657ca7" providerId="ADAL" clId="{ED9B2ECE-B784-41E0-8AE1-D9E84135B938}" dt="2023-05-29T11:03:33.881" v="2277" actId="1076"/>
          <ac:picMkLst>
            <pc:docMk/>
            <pc:sldMk cId="4040369398" sldId="1758"/>
            <ac:picMk id="7" creationId="{CD87BB9C-83A5-454E-9532-A18B3EA0FBE0}"/>
          </ac:picMkLst>
        </pc:picChg>
      </pc:sldChg>
      <pc:sldChg chg="modSp mod">
        <pc:chgData name="Mikko Siivola" userId="c6e76197-b745-478f-a1b7-b13e4b657ca7" providerId="ADAL" clId="{ED9B2ECE-B784-41E0-8AE1-D9E84135B938}" dt="2023-05-29T10:57:25.477" v="2197" actId="1076"/>
        <pc:sldMkLst>
          <pc:docMk/>
          <pc:sldMk cId="4206104474" sldId="1759"/>
        </pc:sldMkLst>
        <pc:spChg chg="mod">
          <ac:chgData name="Mikko Siivola" userId="c6e76197-b745-478f-a1b7-b13e4b657ca7" providerId="ADAL" clId="{ED9B2ECE-B784-41E0-8AE1-D9E84135B938}" dt="2023-03-21T12:34:12.232" v="953" actId="20577"/>
          <ac:spMkLst>
            <pc:docMk/>
            <pc:sldMk cId="4206104474" sldId="1759"/>
            <ac:spMk id="3" creationId="{33863089-5A9F-4E92-AE02-6BE9D7DCB824}"/>
          </ac:spMkLst>
        </pc:spChg>
        <pc:picChg chg="mod">
          <ac:chgData name="Mikko Siivola" userId="c6e76197-b745-478f-a1b7-b13e4b657ca7" providerId="ADAL" clId="{ED9B2ECE-B784-41E0-8AE1-D9E84135B938}" dt="2023-05-29T10:57:21.056" v="2194" actId="1076"/>
          <ac:picMkLst>
            <pc:docMk/>
            <pc:sldMk cId="4206104474" sldId="1759"/>
            <ac:picMk id="5" creationId="{6B8940EE-6A16-7238-8F77-06F615FDEBA8}"/>
          </ac:picMkLst>
        </pc:picChg>
        <pc:picChg chg="mod">
          <ac:chgData name="Mikko Siivola" userId="c6e76197-b745-478f-a1b7-b13e4b657ca7" providerId="ADAL" clId="{ED9B2ECE-B784-41E0-8AE1-D9E84135B938}" dt="2023-05-29T10:57:25.477" v="2197" actId="1076"/>
          <ac:picMkLst>
            <pc:docMk/>
            <pc:sldMk cId="4206104474" sldId="1759"/>
            <ac:picMk id="7" creationId="{F2D86A83-CD06-EE18-E078-BDA7CA56BD19}"/>
          </ac:picMkLst>
        </pc:picChg>
      </pc:sldChg>
      <pc:sldChg chg="addSp modSp mod">
        <pc:chgData name="Mikko Siivola" userId="c6e76197-b745-478f-a1b7-b13e4b657ca7" providerId="ADAL" clId="{ED9B2ECE-B784-41E0-8AE1-D9E84135B938}" dt="2023-05-29T10:59:12.069" v="2265" actId="20577"/>
        <pc:sldMkLst>
          <pc:docMk/>
          <pc:sldMk cId="402815401" sldId="1760"/>
        </pc:sldMkLst>
        <pc:spChg chg="mod">
          <ac:chgData name="Mikko Siivola" userId="c6e76197-b745-478f-a1b7-b13e4b657ca7" providerId="ADAL" clId="{ED9B2ECE-B784-41E0-8AE1-D9E84135B938}" dt="2023-05-29T10:59:12.069" v="2265" actId="20577"/>
          <ac:spMkLst>
            <pc:docMk/>
            <pc:sldMk cId="402815401" sldId="1760"/>
            <ac:spMk id="3" creationId="{33863089-5A9F-4E92-AE02-6BE9D7DCB824}"/>
          </ac:spMkLst>
        </pc:spChg>
        <pc:spChg chg="mod">
          <ac:chgData name="Mikko Siivola" userId="c6e76197-b745-478f-a1b7-b13e4b657ca7" providerId="ADAL" clId="{ED9B2ECE-B784-41E0-8AE1-D9E84135B938}" dt="2023-03-21T12:34:22.856" v="961" actId="20577"/>
          <ac:spMkLst>
            <pc:docMk/>
            <pc:sldMk cId="402815401" sldId="1760"/>
            <ac:spMk id="192" creationId="{00000000-0000-0000-0000-000000000000}"/>
          </ac:spMkLst>
        </pc:spChg>
        <pc:picChg chg="add mod">
          <ac:chgData name="Mikko Siivola" userId="c6e76197-b745-478f-a1b7-b13e4b657ca7" providerId="ADAL" clId="{ED9B2ECE-B784-41E0-8AE1-D9E84135B938}" dt="2023-05-29T10:58:50.813" v="2214" actId="1076"/>
          <ac:picMkLst>
            <pc:docMk/>
            <pc:sldMk cId="402815401" sldId="1760"/>
            <ac:picMk id="4" creationId="{152A9489-A558-A4B1-AEF3-23CC1D673598}"/>
          </ac:picMkLst>
        </pc:picChg>
        <pc:picChg chg="mod">
          <ac:chgData name="Mikko Siivola" userId="c6e76197-b745-478f-a1b7-b13e4b657ca7" providerId="ADAL" clId="{ED9B2ECE-B784-41E0-8AE1-D9E84135B938}" dt="2023-05-29T10:58:12.330" v="2207" actId="1076"/>
          <ac:picMkLst>
            <pc:docMk/>
            <pc:sldMk cId="402815401" sldId="1760"/>
            <ac:picMk id="5" creationId="{98EC466D-D7B9-25E2-34C7-F6041F1C7C1C}"/>
          </ac:picMkLst>
        </pc:picChg>
        <pc:picChg chg="mod">
          <ac:chgData name="Mikko Siivola" userId="c6e76197-b745-478f-a1b7-b13e4b657ca7" providerId="ADAL" clId="{ED9B2ECE-B784-41E0-8AE1-D9E84135B938}" dt="2023-05-29T10:58:03.634" v="2203" actId="1076"/>
          <ac:picMkLst>
            <pc:docMk/>
            <pc:sldMk cId="402815401" sldId="1760"/>
            <ac:picMk id="7" creationId="{59826415-C3AE-5167-36F6-3F9E5FF3AEF2}"/>
          </ac:picMkLst>
        </pc:picChg>
      </pc:sldChg>
      <pc:sldChg chg="modSp mod">
        <pc:chgData name="Mikko Siivola" userId="c6e76197-b745-478f-a1b7-b13e4b657ca7" providerId="ADAL" clId="{ED9B2ECE-B784-41E0-8AE1-D9E84135B938}" dt="2023-05-29T10:59:54.395" v="2270" actId="1076"/>
        <pc:sldMkLst>
          <pc:docMk/>
          <pc:sldMk cId="892019645" sldId="1761"/>
        </pc:sldMkLst>
        <pc:spChg chg="mod">
          <ac:chgData name="Mikko Siivola" userId="c6e76197-b745-478f-a1b7-b13e4b657ca7" providerId="ADAL" clId="{ED9B2ECE-B784-41E0-8AE1-D9E84135B938}" dt="2023-03-21T12:36:54.745" v="997" actId="403"/>
          <ac:spMkLst>
            <pc:docMk/>
            <pc:sldMk cId="892019645" sldId="1761"/>
            <ac:spMk id="3" creationId="{4D0BEE08-162C-4CFD-A2B3-DC4726477C26}"/>
          </ac:spMkLst>
        </pc:spChg>
        <pc:picChg chg="mod">
          <ac:chgData name="Mikko Siivola" userId="c6e76197-b745-478f-a1b7-b13e4b657ca7" providerId="ADAL" clId="{ED9B2ECE-B784-41E0-8AE1-D9E84135B938}" dt="2023-05-29T10:59:49.250" v="2268" actId="1440"/>
          <ac:picMkLst>
            <pc:docMk/>
            <pc:sldMk cId="892019645" sldId="1761"/>
            <ac:picMk id="8" creationId="{B3D7B9C4-5D1C-8821-AB2F-56F0C02B4FD8}"/>
          </ac:picMkLst>
        </pc:picChg>
        <pc:picChg chg="mod">
          <ac:chgData name="Mikko Siivola" userId="c6e76197-b745-478f-a1b7-b13e4b657ca7" providerId="ADAL" clId="{ED9B2ECE-B784-41E0-8AE1-D9E84135B938}" dt="2023-05-29T10:59:54.395" v="2270" actId="1076"/>
          <ac:picMkLst>
            <pc:docMk/>
            <pc:sldMk cId="892019645" sldId="1761"/>
            <ac:picMk id="10" creationId="{4517BE28-715F-6222-7F67-D62117762285}"/>
          </ac:picMkLst>
        </pc:picChg>
      </pc:sldChg>
      <pc:sldChg chg="addSp delSp modSp mod">
        <pc:chgData name="Mikko Siivola" userId="c6e76197-b745-478f-a1b7-b13e4b657ca7" providerId="ADAL" clId="{ED9B2ECE-B784-41E0-8AE1-D9E84135B938}" dt="2023-05-29T11:05:11.025" v="2316" actId="1076"/>
        <pc:sldMkLst>
          <pc:docMk/>
          <pc:sldMk cId="1274584175" sldId="1762"/>
        </pc:sldMkLst>
        <pc:spChg chg="mod">
          <ac:chgData name="Mikko Siivola" userId="c6e76197-b745-478f-a1b7-b13e4b657ca7" providerId="ADAL" clId="{ED9B2ECE-B784-41E0-8AE1-D9E84135B938}" dt="2023-05-29T11:03:53.217" v="2287" actId="1076"/>
          <ac:spMkLst>
            <pc:docMk/>
            <pc:sldMk cId="1274584175" sldId="1762"/>
            <ac:spMk id="2" creationId="{480FDF8E-989B-4591-AF21-7ABA310BBADD}"/>
          </ac:spMkLst>
        </pc:spChg>
        <pc:spChg chg="mod">
          <ac:chgData name="Mikko Siivola" userId="c6e76197-b745-478f-a1b7-b13e4b657ca7" providerId="ADAL" clId="{ED9B2ECE-B784-41E0-8AE1-D9E84135B938}" dt="2023-05-29T11:04:32.128" v="2304" actId="14100"/>
          <ac:spMkLst>
            <pc:docMk/>
            <pc:sldMk cId="1274584175" sldId="1762"/>
            <ac:spMk id="3" creationId="{4D0BEE08-162C-4CFD-A2B3-DC4726477C26}"/>
          </ac:spMkLst>
        </pc:spChg>
        <pc:picChg chg="add del mod">
          <ac:chgData name="Mikko Siivola" userId="c6e76197-b745-478f-a1b7-b13e4b657ca7" providerId="ADAL" clId="{ED9B2ECE-B784-41E0-8AE1-D9E84135B938}" dt="2023-05-29T11:03:34.241" v="2279" actId="931"/>
          <ac:picMkLst>
            <pc:docMk/>
            <pc:sldMk cId="1274584175" sldId="1762"/>
            <ac:picMk id="5" creationId="{B1AE7F1F-8895-556C-FCC3-D066065BF343}"/>
          </ac:picMkLst>
        </pc:picChg>
        <pc:picChg chg="add mod ord">
          <ac:chgData name="Mikko Siivola" userId="c6e76197-b745-478f-a1b7-b13e4b657ca7" providerId="ADAL" clId="{ED9B2ECE-B784-41E0-8AE1-D9E84135B938}" dt="2023-05-29T11:05:11.025" v="2316" actId="1076"/>
          <ac:picMkLst>
            <pc:docMk/>
            <pc:sldMk cId="1274584175" sldId="1762"/>
            <ac:picMk id="7" creationId="{CD0C614A-154A-75E8-2278-B178E41B1DBD}"/>
          </ac:picMkLst>
        </pc:picChg>
        <pc:picChg chg="add mod ord">
          <ac:chgData name="Mikko Siivola" userId="c6e76197-b745-478f-a1b7-b13e4b657ca7" providerId="ADAL" clId="{ED9B2ECE-B784-41E0-8AE1-D9E84135B938}" dt="2023-05-29T11:05:09.287" v="2315" actId="1076"/>
          <ac:picMkLst>
            <pc:docMk/>
            <pc:sldMk cId="1274584175" sldId="1762"/>
            <ac:picMk id="9" creationId="{21402F19-33C9-3248-9325-B19940D11048}"/>
          </ac:picMkLst>
        </pc:picChg>
        <pc:picChg chg="mod">
          <ac:chgData name="Mikko Siivola" userId="c6e76197-b745-478f-a1b7-b13e4b657ca7" providerId="ADAL" clId="{ED9B2ECE-B784-41E0-8AE1-D9E84135B938}" dt="2023-05-29T11:04:09.202" v="2294" actId="1076"/>
          <ac:picMkLst>
            <pc:docMk/>
            <pc:sldMk cId="1274584175" sldId="1762"/>
            <ac:picMk id="10" creationId="{181C558E-6745-4DE7-9F91-285956E98E5F}"/>
          </ac:picMkLst>
        </pc:picChg>
      </pc:sldChg>
      <pc:sldChg chg="modSp mod">
        <pc:chgData name="Mikko Siivola" userId="c6e76197-b745-478f-a1b7-b13e4b657ca7" providerId="ADAL" clId="{ED9B2ECE-B784-41E0-8AE1-D9E84135B938}" dt="2023-05-29T11:06:01.750" v="2321" actId="1440"/>
        <pc:sldMkLst>
          <pc:docMk/>
          <pc:sldMk cId="1879085919" sldId="1763"/>
        </pc:sldMkLst>
        <pc:spChg chg="mod">
          <ac:chgData name="Mikko Siivola" userId="c6e76197-b745-478f-a1b7-b13e4b657ca7" providerId="ADAL" clId="{ED9B2ECE-B784-41E0-8AE1-D9E84135B938}" dt="2023-03-21T12:37:25.226" v="1009"/>
          <ac:spMkLst>
            <pc:docMk/>
            <pc:sldMk cId="1879085919" sldId="1763"/>
            <ac:spMk id="3" creationId="{4D0BEE08-162C-4CFD-A2B3-DC4726477C26}"/>
          </ac:spMkLst>
        </pc:spChg>
        <pc:picChg chg="mod">
          <ac:chgData name="Mikko Siivola" userId="c6e76197-b745-478f-a1b7-b13e4b657ca7" providerId="ADAL" clId="{ED9B2ECE-B784-41E0-8AE1-D9E84135B938}" dt="2023-05-29T11:05:57.437" v="2320" actId="1440"/>
          <ac:picMkLst>
            <pc:docMk/>
            <pc:sldMk cId="1879085919" sldId="1763"/>
            <ac:picMk id="8" creationId="{DF7B52E3-69A9-9837-4142-A72078E1A87B}"/>
          </ac:picMkLst>
        </pc:picChg>
        <pc:picChg chg="mod">
          <ac:chgData name="Mikko Siivola" userId="c6e76197-b745-478f-a1b7-b13e4b657ca7" providerId="ADAL" clId="{ED9B2ECE-B784-41E0-8AE1-D9E84135B938}" dt="2023-05-29T11:06:01.750" v="2321" actId="1440"/>
          <ac:picMkLst>
            <pc:docMk/>
            <pc:sldMk cId="1879085919" sldId="1763"/>
            <ac:picMk id="10" creationId="{CD25944C-23CD-F855-7274-A987DB724B67}"/>
          </ac:picMkLst>
        </pc:picChg>
      </pc:sldChg>
      <pc:sldChg chg="addSp delSp modSp mod">
        <pc:chgData name="Mikko Siivola" userId="c6e76197-b745-478f-a1b7-b13e4b657ca7" providerId="ADAL" clId="{ED9B2ECE-B784-41E0-8AE1-D9E84135B938}" dt="2023-05-29T12:11:04.371" v="2346" actId="1076"/>
        <pc:sldMkLst>
          <pc:docMk/>
          <pc:sldMk cId="4277712197" sldId="2209"/>
        </pc:sldMkLst>
        <pc:spChg chg="mod">
          <ac:chgData name="Mikko Siivola" userId="c6e76197-b745-478f-a1b7-b13e4b657ca7" providerId="ADAL" clId="{ED9B2ECE-B784-41E0-8AE1-D9E84135B938}" dt="2023-03-21T12:07:04.100" v="22" actId="2711"/>
          <ac:spMkLst>
            <pc:docMk/>
            <pc:sldMk cId="4277712197" sldId="2209"/>
            <ac:spMk id="6" creationId="{8919B294-9610-7FCC-3FFD-32DF7B72E83A}"/>
          </ac:spMkLst>
        </pc:spChg>
        <pc:picChg chg="add mod">
          <ac:chgData name="Mikko Siivola" userId="c6e76197-b745-478f-a1b7-b13e4b657ca7" providerId="ADAL" clId="{ED9B2ECE-B784-41E0-8AE1-D9E84135B938}" dt="2023-05-29T12:11:04.371" v="2346" actId="1076"/>
          <ac:picMkLst>
            <pc:docMk/>
            <pc:sldMk cId="4277712197" sldId="2209"/>
            <ac:picMk id="4" creationId="{FF506DAF-45CA-7FFD-9051-ACAB8FB990C0}"/>
          </ac:picMkLst>
        </pc:picChg>
        <pc:picChg chg="del">
          <ac:chgData name="Mikko Siivola" userId="c6e76197-b745-478f-a1b7-b13e4b657ca7" providerId="ADAL" clId="{ED9B2ECE-B784-41E0-8AE1-D9E84135B938}" dt="2023-03-21T12:10:36.882" v="24" actId="478"/>
          <ac:picMkLst>
            <pc:docMk/>
            <pc:sldMk cId="4277712197" sldId="2209"/>
            <ac:picMk id="1026" creationId="{9CE61133-0DC0-91F9-0AE0-BFC20CC97022}"/>
          </ac:picMkLst>
        </pc:picChg>
      </pc:sldChg>
      <pc:sldChg chg="modSp new del mod">
        <pc:chgData name="Mikko Siivola" userId="c6e76197-b745-478f-a1b7-b13e4b657ca7" providerId="ADAL" clId="{ED9B2ECE-B784-41E0-8AE1-D9E84135B938}" dt="2023-05-29T10:01:53.741" v="1039" actId="47"/>
        <pc:sldMkLst>
          <pc:docMk/>
          <pc:sldMk cId="2185159789" sldId="2210"/>
        </pc:sldMkLst>
        <pc:spChg chg="mod">
          <ac:chgData name="Mikko Siivola" userId="c6e76197-b745-478f-a1b7-b13e4b657ca7" providerId="ADAL" clId="{ED9B2ECE-B784-41E0-8AE1-D9E84135B938}" dt="2023-05-29T10:01:48.722" v="1038" actId="20577"/>
          <ac:spMkLst>
            <pc:docMk/>
            <pc:sldMk cId="2185159789" sldId="2210"/>
            <ac:spMk id="2" creationId="{0BB2FCEC-6F73-DC6E-B63A-4EC4F94879D3}"/>
          </ac:spMkLst>
        </pc:spChg>
      </pc:sldChg>
      <pc:sldChg chg="addSp delSp modSp add mod ord">
        <pc:chgData name="Mikko Siivola" userId="c6e76197-b745-478f-a1b7-b13e4b657ca7" providerId="ADAL" clId="{ED9B2ECE-B784-41E0-8AE1-D9E84135B938}" dt="2023-05-29T10:08:53.252" v="1721" actId="1440"/>
        <pc:sldMkLst>
          <pc:docMk/>
          <pc:sldMk cId="4206366728" sldId="2210"/>
        </pc:sldMkLst>
        <pc:spChg chg="del">
          <ac:chgData name="Mikko Siivola" userId="c6e76197-b745-478f-a1b7-b13e4b657ca7" providerId="ADAL" clId="{ED9B2ECE-B784-41E0-8AE1-D9E84135B938}" dt="2023-05-29T10:02:07.674" v="1048" actId="478"/>
          <ac:spMkLst>
            <pc:docMk/>
            <pc:sldMk cId="4206366728" sldId="2210"/>
            <ac:spMk id="4" creationId="{E71A5B40-B7A0-4A30-B1EB-208E060DF1B5}"/>
          </ac:spMkLst>
        </pc:spChg>
        <pc:spChg chg="mod">
          <ac:chgData name="Mikko Siivola" userId="c6e76197-b745-478f-a1b7-b13e4b657ca7" providerId="ADAL" clId="{ED9B2ECE-B784-41E0-8AE1-D9E84135B938}" dt="2023-05-29T10:02:03.377" v="1044" actId="20577"/>
          <ac:spMkLst>
            <pc:docMk/>
            <pc:sldMk cId="4206366728" sldId="2210"/>
            <ac:spMk id="7" creationId="{92D1AEA9-9AEB-4E5E-B654-1EECEF90D4B6}"/>
          </ac:spMkLst>
        </pc:spChg>
        <pc:spChg chg="mod">
          <ac:chgData name="Mikko Siivola" userId="c6e76197-b745-478f-a1b7-b13e4b657ca7" providerId="ADAL" clId="{ED9B2ECE-B784-41E0-8AE1-D9E84135B938}" dt="2023-05-29T10:05:00.493" v="1368" actId="20577"/>
          <ac:spMkLst>
            <pc:docMk/>
            <pc:sldMk cId="4206366728" sldId="2210"/>
            <ac:spMk id="9" creationId="{12B5C6A8-C757-4D1B-B97B-61A37BC7551F}"/>
          </ac:spMkLst>
        </pc:spChg>
        <pc:picChg chg="del">
          <ac:chgData name="Mikko Siivola" userId="c6e76197-b745-478f-a1b7-b13e4b657ca7" providerId="ADAL" clId="{ED9B2ECE-B784-41E0-8AE1-D9E84135B938}" dt="2023-05-29T10:02:05.695" v="1045" actId="478"/>
          <ac:picMkLst>
            <pc:docMk/>
            <pc:sldMk cId="4206366728" sldId="2210"/>
            <ac:picMk id="3" creationId="{036110A8-584E-4517-B5E6-C3C469F2B01F}"/>
          </ac:picMkLst>
        </pc:picChg>
        <pc:picChg chg="add mod">
          <ac:chgData name="Mikko Siivola" userId="c6e76197-b745-478f-a1b7-b13e4b657ca7" providerId="ADAL" clId="{ED9B2ECE-B784-41E0-8AE1-D9E84135B938}" dt="2023-05-29T10:08:53.252" v="1721" actId="1440"/>
          <ac:picMkLst>
            <pc:docMk/>
            <pc:sldMk cId="4206366728" sldId="2210"/>
            <ac:picMk id="5" creationId="{9FED8785-EA5C-8857-D962-904CDA56D0BA}"/>
          </ac:picMkLst>
        </pc:picChg>
        <pc:picChg chg="del">
          <ac:chgData name="Mikko Siivola" userId="c6e76197-b745-478f-a1b7-b13e4b657ca7" providerId="ADAL" clId="{ED9B2ECE-B784-41E0-8AE1-D9E84135B938}" dt="2023-05-29T10:02:06.114" v="1046" actId="478"/>
          <ac:picMkLst>
            <pc:docMk/>
            <pc:sldMk cId="4206366728" sldId="2210"/>
            <ac:picMk id="8" creationId="{24F80564-82EC-D65D-53FA-B9D1C617E8FB}"/>
          </ac:picMkLst>
        </pc:picChg>
        <pc:picChg chg="del">
          <ac:chgData name="Mikko Siivola" userId="c6e76197-b745-478f-a1b7-b13e4b657ca7" providerId="ADAL" clId="{ED9B2ECE-B784-41E0-8AE1-D9E84135B938}" dt="2023-05-29T10:02:06.546" v="1047" actId="478"/>
          <ac:picMkLst>
            <pc:docMk/>
            <pc:sldMk cId="4206366728" sldId="2210"/>
            <ac:picMk id="11" creationId="{57DE5E54-04FA-54BA-FEEA-05D9765C6739}"/>
          </ac:picMkLst>
        </pc:picChg>
      </pc:sldChg>
      <pc:sldChg chg="addSp modSp add mod">
        <pc:chgData name="Mikko Siivola" userId="c6e76197-b745-478f-a1b7-b13e4b657ca7" providerId="ADAL" clId="{ED9B2ECE-B784-41E0-8AE1-D9E84135B938}" dt="2023-05-29T10:10:14.060" v="1780" actId="1076"/>
        <pc:sldMkLst>
          <pc:docMk/>
          <pc:sldMk cId="1223047661" sldId="2211"/>
        </pc:sldMkLst>
        <pc:spChg chg="mod">
          <ac:chgData name="Mikko Siivola" userId="c6e76197-b745-478f-a1b7-b13e4b657ca7" providerId="ADAL" clId="{ED9B2ECE-B784-41E0-8AE1-D9E84135B938}" dt="2023-05-29T10:05:25.589" v="1379" actId="20577"/>
          <ac:spMkLst>
            <pc:docMk/>
            <pc:sldMk cId="1223047661" sldId="2211"/>
            <ac:spMk id="7" creationId="{92D1AEA9-9AEB-4E5E-B654-1EECEF90D4B6}"/>
          </ac:spMkLst>
        </pc:spChg>
        <pc:spChg chg="mod">
          <ac:chgData name="Mikko Siivola" userId="c6e76197-b745-478f-a1b7-b13e4b657ca7" providerId="ADAL" clId="{ED9B2ECE-B784-41E0-8AE1-D9E84135B938}" dt="2023-05-29T10:10:08.938" v="1778" actId="20577"/>
          <ac:spMkLst>
            <pc:docMk/>
            <pc:sldMk cId="1223047661" sldId="2211"/>
            <ac:spMk id="9" creationId="{12B5C6A8-C757-4D1B-B97B-61A37BC7551F}"/>
          </ac:spMkLst>
        </pc:spChg>
        <pc:picChg chg="add mod">
          <ac:chgData name="Mikko Siivola" userId="c6e76197-b745-478f-a1b7-b13e4b657ca7" providerId="ADAL" clId="{ED9B2ECE-B784-41E0-8AE1-D9E84135B938}" dt="2023-05-29T10:10:14.060" v="1780" actId="1076"/>
          <ac:picMkLst>
            <pc:docMk/>
            <pc:sldMk cId="1223047661" sldId="2211"/>
            <ac:picMk id="3" creationId="{6C49DE3C-A4FE-0CC2-AC4D-BF370B1BE813}"/>
          </ac:picMkLst>
        </pc:picChg>
        <pc:picChg chg="mod">
          <ac:chgData name="Mikko Siivola" userId="c6e76197-b745-478f-a1b7-b13e4b657ca7" providerId="ADAL" clId="{ED9B2ECE-B784-41E0-8AE1-D9E84135B938}" dt="2023-05-29T10:09:31.797" v="1728" actId="1440"/>
          <ac:picMkLst>
            <pc:docMk/>
            <pc:sldMk cId="1223047661" sldId="2211"/>
            <ac:picMk id="5" creationId="{9FED8785-EA5C-8857-D962-904CDA56D0BA}"/>
          </ac:picMkLst>
        </pc:picChg>
      </pc:sldChg>
      <pc:sldChg chg="addSp delSp modSp add mod">
        <pc:chgData name="Mikko Siivola" userId="c6e76197-b745-478f-a1b7-b13e4b657ca7" providerId="ADAL" clId="{ED9B2ECE-B784-41E0-8AE1-D9E84135B938}" dt="2023-05-29T10:13:24.850" v="2017" actId="20577"/>
        <pc:sldMkLst>
          <pc:docMk/>
          <pc:sldMk cId="384862237" sldId="2212"/>
        </pc:sldMkLst>
        <pc:spChg chg="mod">
          <ac:chgData name="Mikko Siivola" userId="c6e76197-b745-478f-a1b7-b13e4b657ca7" providerId="ADAL" clId="{ED9B2ECE-B784-41E0-8AE1-D9E84135B938}" dt="2023-05-29T10:07:46.726" v="1710" actId="20577"/>
          <ac:spMkLst>
            <pc:docMk/>
            <pc:sldMk cId="384862237" sldId="2212"/>
            <ac:spMk id="7" creationId="{92D1AEA9-9AEB-4E5E-B654-1EECEF90D4B6}"/>
          </ac:spMkLst>
        </pc:spChg>
        <pc:spChg chg="mod">
          <ac:chgData name="Mikko Siivola" userId="c6e76197-b745-478f-a1b7-b13e4b657ca7" providerId="ADAL" clId="{ED9B2ECE-B784-41E0-8AE1-D9E84135B938}" dt="2023-05-29T10:13:24.850" v="2017" actId="20577"/>
          <ac:spMkLst>
            <pc:docMk/>
            <pc:sldMk cId="384862237" sldId="2212"/>
            <ac:spMk id="9" creationId="{12B5C6A8-C757-4D1B-B97B-61A37BC7551F}"/>
          </ac:spMkLst>
        </pc:spChg>
        <pc:picChg chg="add del mod">
          <ac:chgData name="Mikko Siivola" userId="c6e76197-b745-478f-a1b7-b13e4b657ca7" providerId="ADAL" clId="{ED9B2ECE-B784-41E0-8AE1-D9E84135B938}" dt="2023-05-29T10:09:08.271" v="1722" actId="478"/>
          <ac:picMkLst>
            <pc:docMk/>
            <pc:sldMk cId="384862237" sldId="2212"/>
            <ac:picMk id="3" creationId="{6B37C990-5698-C84F-01C8-4B677A19CA74}"/>
          </ac:picMkLst>
        </pc:picChg>
        <pc:picChg chg="del mod">
          <ac:chgData name="Mikko Siivola" userId="c6e76197-b745-478f-a1b7-b13e4b657ca7" providerId="ADAL" clId="{ED9B2ECE-B784-41E0-8AE1-D9E84135B938}" dt="2023-05-29T10:10:31.608" v="1781" actId="478"/>
          <ac:picMkLst>
            <pc:docMk/>
            <pc:sldMk cId="384862237" sldId="2212"/>
            <ac:picMk id="5" creationId="{9FED8785-EA5C-8857-D962-904CDA56D0BA}"/>
          </ac:picMkLst>
        </pc:picChg>
        <pc:picChg chg="add mod">
          <ac:chgData name="Mikko Siivola" userId="c6e76197-b745-478f-a1b7-b13e4b657ca7" providerId="ADAL" clId="{ED9B2ECE-B784-41E0-8AE1-D9E84135B938}" dt="2023-05-29T10:11:52.590" v="1786" actId="1076"/>
          <ac:picMkLst>
            <pc:docMk/>
            <pc:sldMk cId="384862237" sldId="2212"/>
            <ac:picMk id="6" creationId="{17FB1BB3-B73A-5E02-FC33-70C98489F330}"/>
          </ac:picMkLst>
        </pc:picChg>
      </pc:sldChg>
    </pc:docChg>
  </pc:docChgLst>
  <pc:docChgLst>
    <pc:chgData name="Mikko Siivola" userId="S::mikko.siivola@infrakit.com::c6e76197-b745-478f-a1b7-b13e4b657ca7" providerId="AD" clId="Web-{1374C326-785B-41D5-A510-BCF230110CAF}"/>
    <pc:docChg chg="modSld">
      <pc:chgData name="Mikko Siivola" userId="S::mikko.siivola@infrakit.com::c6e76197-b745-478f-a1b7-b13e4b657ca7" providerId="AD" clId="Web-{1374C326-785B-41D5-A510-BCF230110CAF}" dt="2022-01-26T09:25:23.689" v="0" actId="1076"/>
      <pc:docMkLst>
        <pc:docMk/>
      </pc:docMkLst>
      <pc:sldChg chg="modSp">
        <pc:chgData name="Mikko Siivola" userId="S::mikko.siivola@infrakit.com::c6e76197-b745-478f-a1b7-b13e4b657ca7" providerId="AD" clId="Web-{1374C326-785B-41D5-A510-BCF230110CAF}" dt="2022-01-26T09:25:23.689" v="0" actId="1076"/>
        <pc:sldMkLst>
          <pc:docMk/>
          <pc:sldMk cId="3051274637" sldId="1766"/>
        </pc:sldMkLst>
        <pc:picChg chg="mod">
          <ac:chgData name="Mikko Siivola" userId="S::mikko.siivola@infrakit.com::c6e76197-b745-478f-a1b7-b13e4b657ca7" providerId="AD" clId="Web-{1374C326-785B-41D5-A510-BCF230110CAF}" dt="2022-01-26T09:25:23.689" v="0" actId="1076"/>
          <ac:picMkLst>
            <pc:docMk/>
            <pc:sldMk cId="3051274637" sldId="1766"/>
            <ac:picMk id="7" creationId="{3859A73E-744F-49F3-8AFF-D3028AA4E9F7}"/>
          </ac:picMkLst>
        </pc:picChg>
      </pc:sldChg>
    </pc:docChg>
  </pc:docChgLst>
  <pc:docChgLst>
    <pc:chgData name="Ilkka Tieaho" userId="c4575d81-fb88-479f-b3a8-2184875a7f4a" providerId="ADAL" clId="{6847BE32-23CF-41CA-8B29-58A20CE372DC}"/>
    <pc:docChg chg="custSel delSld modSld delMainMaster">
      <pc:chgData name="Ilkka Tieaho" userId="c4575d81-fb88-479f-b3a8-2184875a7f4a" providerId="ADAL" clId="{6847BE32-23CF-41CA-8B29-58A20CE372DC}" dt="2021-04-06T15:59:46.126" v="57" actId="1076"/>
      <pc:docMkLst>
        <pc:docMk/>
      </pc:docMkLst>
      <pc:sldChg chg="modSp del mod">
        <pc:chgData name="Ilkka Tieaho" userId="c4575d81-fb88-479f-b3a8-2184875a7f4a" providerId="ADAL" clId="{6847BE32-23CF-41CA-8B29-58A20CE372DC}" dt="2021-04-06T15:57:40.014" v="23" actId="47"/>
        <pc:sldMkLst>
          <pc:docMk/>
          <pc:sldMk cId="0" sldId="1531"/>
        </pc:sldMkLst>
        <pc:spChg chg="mod">
          <ac:chgData name="Ilkka Tieaho" userId="c4575d81-fb88-479f-b3a8-2184875a7f4a" providerId="ADAL" clId="{6847BE32-23CF-41CA-8B29-58A20CE372DC}" dt="2021-04-06T15:57:14.564" v="4" actId="20577"/>
          <ac:spMkLst>
            <pc:docMk/>
            <pc:sldMk cId="0" sldId="1531"/>
            <ac:spMk id="4" creationId="{61CD8A24-58A4-4C25-936F-DC6CDD741F4E}"/>
          </ac:spMkLst>
        </pc:spChg>
        <pc:spChg chg="mod">
          <ac:chgData name="Ilkka Tieaho" userId="c4575d81-fb88-479f-b3a8-2184875a7f4a" providerId="ADAL" clId="{6847BE32-23CF-41CA-8B29-58A20CE372DC}" dt="2021-04-06T15:56:31.504" v="1" actId="20577"/>
          <ac:spMkLst>
            <pc:docMk/>
            <pc:sldMk cId="0" sldId="1531"/>
            <ac:spMk id="171" creationId="{00000000-0000-0000-0000-000000000000}"/>
          </ac:spMkLst>
        </pc:spChg>
      </pc:sldChg>
      <pc:sldChg chg="del">
        <pc:chgData name="Ilkka Tieaho" userId="c4575d81-fb88-479f-b3a8-2184875a7f4a" providerId="ADAL" clId="{6847BE32-23CF-41CA-8B29-58A20CE372DC}" dt="2021-04-06T15:56:24.784" v="0" actId="47"/>
        <pc:sldMkLst>
          <pc:docMk/>
          <pc:sldMk cId="3922642601" sldId="1552"/>
        </pc:sldMkLst>
      </pc:sldChg>
      <pc:sldChg chg="modSp mod">
        <pc:chgData name="Ilkka Tieaho" userId="c4575d81-fb88-479f-b3a8-2184875a7f4a" providerId="ADAL" clId="{6847BE32-23CF-41CA-8B29-58A20CE372DC}" dt="2021-04-06T15:58:54.784" v="47" actId="20577"/>
        <pc:sldMkLst>
          <pc:docMk/>
          <pc:sldMk cId="3418861778" sldId="1562"/>
        </pc:sldMkLst>
        <pc:spChg chg="mod">
          <ac:chgData name="Ilkka Tieaho" userId="c4575d81-fb88-479f-b3a8-2184875a7f4a" providerId="ADAL" clId="{6847BE32-23CF-41CA-8B29-58A20CE372DC}" dt="2021-04-06T15:58:54.784" v="47" actId="20577"/>
          <ac:spMkLst>
            <pc:docMk/>
            <pc:sldMk cId="3418861778" sldId="1562"/>
            <ac:spMk id="6" creationId="{A9E87574-667E-4073-A7E9-420C92BC6937}"/>
          </ac:spMkLst>
        </pc:spChg>
      </pc:sldChg>
      <pc:sldChg chg="del">
        <pc:chgData name="Ilkka Tieaho" userId="c4575d81-fb88-479f-b3a8-2184875a7f4a" providerId="ADAL" clId="{6847BE32-23CF-41CA-8B29-58A20CE372DC}" dt="2021-04-06T15:58:17.049" v="30" actId="47"/>
        <pc:sldMkLst>
          <pc:docMk/>
          <pc:sldMk cId="2124604735" sldId="1563"/>
        </pc:sldMkLst>
      </pc:sldChg>
      <pc:sldChg chg="modSp mod">
        <pc:chgData name="Ilkka Tieaho" userId="c4575d81-fb88-479f-b3a8-2184875a7f4a" providerId="ADAL" clId="{6847BE32-23CF-41CA-8B29-58A20CE372DC}" dt="2021-04-06T15:58:35.486" v="36" actId="5793"/>
        <pc:sldMkLst>
          <pc:docMk/>
          <pc:sldMk cId="4276792882" sldId="1564"/>
        </pc:sldMkLst>
        <pc:spChg chg="mod">
          <ac:chgData name="Ilkka Tieaho" userId="c4575d81-fb88-479f-b3a8-2184875a7f4a" providerId="ADAL" clId="{6847BE32-23CF-41CA-8B29-58A20CE372DC}" dt="2021-04-06T15:58:35.486" v="36" actId="5793"/>
          <ac:spMkLst>
            <pc:docMk/>
            <pc:sldMk cId="4276792882" sldId="1564"/>
            <ac:spMk id="193" creationId="{00000000-0000-0000-0000-000000000000}"/>
          </ac:spMkLst>
        </pc:spChg>
      </pc:sldChg>
      <pc:sldChg chg="modSp mod">
        <pc:chgData name="Ilkka Tieaho" userId="c4575d81-fb88-479f-b3a8-2184875a7f4a" providerId="ADAL" clId="{6847BE32-23CF-41CA-8B29-58A20CE372DC}" dt="2021-04-06T15:59:46.126" v="57" actId="1076"/>
        <pc:sldMkLst>
          <pc:docMk/>
          <pc:sldMk cId="2246700124" sldId="1580"/>
        </pc:sldMkLst>
        <pc:spChg chg="mod">
          <ac:chgData name="Ilkka Tieaho" userId="c4575d81-fb88-479f-b3a8-2184875a7f4a" providerId="ADAL" clId="{6847BE32-23CF-41CA-8B29-58A20CE372DC}" dt="2021-04-06T15:59:46.126" v="57" actId="1076"/>
          <ac:spMkLst>
            <pc:docMk/>
            <pc:sldMk cId="2246700124" sldId="1580"/>
            <ac:spMk id="192" creationId="{00000000-0000-0000-0000-000000000000}"/>
          </ac:spMkLst>
        </pc:spChg>
        <pc:spChg chg="mod">
          <ac:chgData name="Ilkka Tieaho" userId="c4575d81-fb88-479f-b3a8-2184875a7f4a" providerId="ADAL" clId="{6847BE32-23CF-41CA-8B29-58A20CE372DC}" dt="2021-04-06T15:59:44.454" v="56" actId="1076"/>
          <ac:spMkLst>
            <pc:docMk/>
            <pc:sldMk cId="2246700124" sldId="1580"/>
            <ac:spMk id="193" creationId="{00000000-0000-0000-0000-000000000000}"/>
          </ac:spMkLst>
        </pc:spChg>
      </pc:sldChg>
      <pc:sldChg chg="del">
        <pc:chgData name="Ilkka Tieaho" userId="c4575d81-fb88-479f-b3a8-2184875a7f4a" providerId="ADAL" clId="{6847BE32-23CF-41CA-8B29-58A20CE372DC}" dt="2021-04-06T15:58:27.374" v="33" actId="47"/>
        <pc:sldMkLst>
          <pc:docMk/>
          <pc:sldMk cId="1189907663" sldId="1618"/>
        </pc:sldMkLst>
      </pc:sldChg>
      <pc:sldChg chg="del">
        <pc:chgData name="Ilkka Tieaho" userId="c4575d81-fb88-479f-b3a8-2184875a7f4a" providerId="ADAL" clId="{6847BE32-23CF-41CA-8B29-58A20CE372DC}" dt="2021-04-06T15:58:30.204" v="34" actId="47"/>
        <pc:sldMkLst>
          <pc:docMk/>
          <pc:sldMk cId="1448640530" sldId="1664"/>
        </pc:sldMkLst>
      </pc:sldChg>
      <pc:sldChg chg="del">
        <pc:chgData name="Ilkka Tieaho" userId="c4575d81-fb88-479f-b3a8-2184875a7f4a" providerId="ADAL" clId="{6847BE32-23CF-41CA-8B29-58A20CE372DC}" dt="2021-04-06T15:58:30.204" v="34" actId="47"/>
        <pc:sldMkLst>
          <pc:docMk/>
          <pc:sldMk cId="2003071301" sldId="1666"/>
        </pc:sldMkLst>
      </pc:sldChg>
      <pc:sldChg chg="del">
        <pc:chgData name="Ilkka Tieaho" userId="c4575d81-fb88-479f-b3a8-2184875a7f4a" providerId="ADAL" clId="{6847BE32-23CF-41CA-8B29-58A20CE372DC}" dt="2021-04-06T15:58:30.204" v="34" actId="47"/>
        <pc:sldMkLst>
          <pc:docMk/>
          <pc:sldMk cId="3028107702" sldId="1668"/>
        </pc:sldMkLst>
      </pc:sldChg>
      <pc:sldChg chg="del">
        <pc:chgData name="Ilkka Tieaho" userId="c4575d81-fb88-479f-b3a8-2184875a7f4a" providerId="ADAL" clId="{6847BE32-23CF-41CA-8B29-58A20CE372DC}" dt="2021-04-06T15:57:01.294" v="2" actId="47"/>
        <pc:sldMkLst>
          <pc:docMk/>
          <pc:sldMk cId="2902266325" sldId="1732"/>
        </pc:sldMkLst>
      </pc:sldChg>
      <pc:sldChg chg="delSp modSp del mod">
        <pc:chgData name="Ilkka Tieaho" userId="c4575d81-fb88-479f-b3a8-2184875a7f4a" providerId="ADAL" clId="{6847BE32-23CF-41CA-8B29-58A20CE372DC}" dt="2021-04-06T15:58:30.204" v="34" actId="47"/>
        <pc:sldMkLst>
          <pc:docMk/>
          <pc:sldMk cId="0" sldId="1733"/>
        </pc:sldMkLst>
        <pc:spChg chg="del">
          <ac:chgData name="Ilkka Tieaho" userId="c4575d81-fb88-479f-b3a8-2184875a7f4a" providerId="ADAL" clId="{6847BE32-23CF-41CA-8B29-58A20CE372DC}" dt="2021-04-06T15:57:48.465" v="25" actId="478"/>
          <ac:spMkLst>
            <pc:docMk/>
            <pc:sldMk cId="0" sldId="1733"/>
            <ac:spMk id="6" creationId="{CBE0DCB8-5F86-4FA3-A3BB-6E9D61C2B292}"/>
          </ac:spMkLst>
        </pc:spChg>
        <pc:spChg chg="mod">
          <ac:chgData name="Ilkka Tieaho" userId="c4575d81-fb88-479f-b3a8-2184875a7f4a" providerId="ADAL" clId="{6847BE32-23CF-41CA-8B29-58A20CE372DC}" dt="2021-04-06T15:57:55.644" v="29" actId="1076"/>
          <ac:spMkLst>
            <pc:docMk/>
            <pc:sldMk cId="0" sldId="1733"/>
            <ac:spMk id="7" creationId="{75E27000-67DD-4AA7-8552-215701D62EE7}"/>
          </ac:spMkLst>
        </pc:spChg>
        <pc:spChg chg="del mod">
          <ac:chgData name="Ilkka Tieaho" userId="c4575d81-fb88-479f-b3a8-2184875a7f4a" providerId="ADAL" clId="{6847BE32-23CF-41CA-8B29-58A20CE372DC}" dt="2021-04-06T15:57:48.474" v="27"/>
          <ac:spMkLst>
            <pc:docMk/>
            <pc:sldMk cId="0" sldId="1733"/>
            <ac:spMk id="8" creationId="{21F14F64-BC25-4D6D-86AE-D97D86644E06}"/>
          </ac:spMkLst>
        </pc:spChg>
        <pc:spChg chg="mod">
          <ac:chgData name="Ilkka Tieaho" userId="c4575d81-fb88-479f-b3a8-2184875a7f4a" providerId="ADAL" clId="{6847BE32-23CF-41CA-8B29-58A20CE372DC}" dt="2021-04-06T15:57:53.035" v="28" actId="1076"/>
          <ac:spMkLst>
            <pc:docMk/>
            <pc:sldMk cId="0" sldId="1733"/>
            <ac:spMk id="9" creationId="{570CC5A5-3E79-4C5C-BF85-CDB2BB12E9F3}"/>
          </ac:spMkLst>
        </pc:spChg>
      </pc:sldChg>
      <pc:sldChg chg="del">
        <pc:chgData name="Ilkka Tieaho" userId="c4575d81-fb88-479f-b3a8-2184875a7f4a" providerId="ADAL" clId="{6847BE32-23CF-41CA-8B29-58A20CE372DC}" dt="2021-04-06T15:58:30.204" v="34" actId="47"/>
        <pc:sldMkLst>
          <pc:docMk/>
          <pc:sldMk cId="1219274600" sldId="1734"/>
        </pc:sldMkLst>
      </pc:sldChg>
      <pc:sldChg chg="del">
        <pc:chgData name="Ilkka Tieaho" userId="c4575d81-fb88-479f-b3a8-2184875a7f4a" providerId="ADAL" clId="{6847BE32-23CF-41CA-8B29-58A20CE372DC}" dt="2021-04-06T15:57:11.354" v="3" actId="47"/>
        <pc:sldMkLst>
          <pc:docMk/>
          <pc:sldMk cId="17436635" sldId="1735"/>
        </pc:sldMkLst>
      </pc:sldChg>
      <pc:sldMasterChg chg="del delSldLayout">
        <pc:chgData name="Ilkka Tieaho" userId="c4575d81-fb88-479f-b3a8-2184875a7f4a" providerId="ADAL" clId="{6847BE32-23CF-41CA-8B29-58A20CE372DC}" dt="2021-04-06T15:57:01.294" v="2" actId="47"/>
        <pc:sldMasterMkLst>
          <pc:docMk/>
          <pc:sldMasterMk cId="627243476" sldId="2147483683"/>
        </pc:sldMasterMkLst>
        <pc:sldLayoutChg chg="del">
          <pc:chgData name="Ilkka Tieaho" userId="c4575d81-fb88-479f-b3a8-2184875a7f4a" providerId="ADAL" clId="{6847BE32-23CF-41CA-8B29-58A20CE372DC}" dt="2021-04-06T15:57:01.294" v="2" actId="47"/>
          <pc:sldLayoutMkLst>
            <pc:docMk/>
            <pc:sldMasterMk cId="627243476" sldId="2147483683"/>
            <pc:sldLayoutMk cId="476414912" sldId="2147483684"/>
          </pc:sldLayoutMkLst>
        </pc:sldLayoutChg>
        <pc:sldLayoutChg chg="del">
          <pc:chgData name="Ilkka Tieaho" userId="c4575d81-fb88-479f-b3a8-2184875a7f4a" providerId="ADAL" clId="{6847BE32-23CF-41CA-8B29-58A20CE372DC}" dt="2021-04-06T15:57:01.294" v="2" actId="47"/>
          <pc:sldLayoutMkLst>
            <pc:docMk/>
            <pc:sldMasterMk cId="627243476" sldId="2147483683"/>
            <pc:sldLayoutMk cId="4007144457" sldId="2147483685"/>
          </pc:sldLayoutMkLst>
        </pc:sldLayoutChg>
      </pc:sldMasterChg>
      <pc:sldMasterChg chg="del delSldLayout">
        <pc:chgData name="Ilkka Tieaho" userId="c4575d81-fb88-479f-b3a8-2184875a7f4a" providerId="ADAL" clId="{6847BE32-23CF-41CA-8B29-58A20CE372DC}" dt="2021-04-06T15:58:30.204" v="34" actId="47"/>
        <pc:sldMasterMkLst>
          <pc:docMk/>
          <pc:sldMasterMk cId="494123373" sldId="2147483686"/>
        </pc:sldMasterMkLst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3113487731" sldId="2147483687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2000365258" sldId="2147483688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1106192329" sldId="2147483689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3395133058" sldId="2147483690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1178445773" sldId="2147483691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3051969413" sldId="2147483692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625296645" sldId="2147483693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3831137440" sldId="2147483694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127061584" sldId="2147483695"/>
          </pc:sldLayoutMkLst>
        </pc:sldLayoutChg>
        <pc:sldLayoutChg chg="del">
          <pc:chgData name="Ilkka Tieaho" userId="c4575d81-fb88-479f-b3a8-2184875a7f4a" providerId="ADAL" clId="{6847BE32-23CF-41CA-8B29-58A20CE372DC}" dt="2021-04-06T15:58:30.204" v="34" actId="47"/>
          <pc:sldLayoutMkLst>
            <pc:docMk/>
            <pc:sldMasterMk cId="494123373" sldId="2147483686"/>
            <pc:sldLayoutMk cId="1119683950" sldId="2147483696"/>
          </pc:sldLayoutMkLst>
        </pc:sldLayoutChg>
      </pc:sldMasterChg>
    </pc:docChg>
  </pc:docChgLst>
  <pc:docChgLst>
    <pc:chgData name="Samu Karlsson" userId="1ff2d829-1ab2-43f1-90ba-53c53541d405" providerId="ADAL" clId="{FB84E921-377C-4ECD-96E8-D2A22B4E079F}"/>
    <pc:docChg chg="undo custSel addSld modSld">
      <pc:chgData name="Samu Karlsson" userId="1ff2d829-1ab2-43f1-90ba-53c53541d405" providerId="ADAL" clId="{FB84E921-377C-4ECD-96E8-D2A22B4E079F}" dt="2023-03-10T07:30:48.452" v="28" actId="1076"/>
      <pc:docMkLst>
        <pc:docMk/>
      </pc:docMkLst>
      <pc:sldChg chg="addSp delSp modSp mod">
        <pc:chgData name="Samu Karlsson" userId="1ff2d829-1ab2-43f1-90ba-53c53541d405" providerId="ADAL" clId="{FB84E921-377C-4ECD-96E8-D2A22B4E079F}" dt="2023-03-10T07:30:48.452" v="28" actId="1076"/>
        <pc:sldMkLst>
          <pc:docMk/>
          <pc:sldMk cId="4209014271" sldId="1553"/>
        </pc:sldMkLst>
        <pc:picChg chg="del">
          <ac:chgData name="Samu Karlsson" userId="1ff2d829-1ab2-43f1-90ba-53c53541d405" providerId="ADAL" clId="{FB84E921-377C-4ECD-96E8-D2A22B4E079F}" dt="2023-03-10T07:30:21.896" v="17" actId="478"/>
          <ac:picMkLst>
            <pc:docMk/>
            <pc:sldMk cId="4209014271" sldId="1553"/>
            <ac:picMk id="3" creationId="{65D0B432-1F8B-482B-8173-5C6730B70241}"/>
          </ac:picMkLst>
        </pc:picChg>
        <pc:picChg chg="add del mod">
          <ac:chgData name="Samu Karlsson" userId="1ff2d829-1ab2-43f1-90ba-53c53541d405" providerId="ADAL" clId="{FB84E921-377C-4ECD-96E8-D2A22B4E079F}" dt="2023-03-10T07:30:29.715" v="23" actId="478"/>
          <ac:picMkLst>
            <pc:docMk/>
            <pc:sldMk cId="4209014271" sldId="1553"/>
            <ac:picMk id="5" creationId="{D5DA9CD2-9D6A-0774-2770-DFC83C7A0933}"/>
          </ac:picMkLst>
        </pc:picChg>
        <pc:picChg chg="add mod">
          <ac:chgData name="Samu Karlsson" userId="1ff2d829-1ab2-43f1-90ba-53c53541d405" providerId="ADAL" clId="{FB84E921-377C-4ECD-96E8-D2A22B4E079F}" dt="2023-03-10T07:30:48.452" v="28" actId="1076"/>
          <ac:picMkLst>
            <pc:docMk/>
            <pc:sldMk cId="4209014271" sldId="1553"/>
            <ac:picMk id="6" creationId="{4887BFE0-913C-BEAC-97C9-77E3DE5B43D1}"/>
          </ac:picMkLst>
        </pc:picChg>
      </pc:sldChg>
      <pc:sldChg chg="addSp delSp modSp">
        <pc:chgData name="Samu Karlsson" userId="1ff2d829-1ab2-43f1-90ba-53c53541d405" providerId="ADAL" clId="{FB84E921-377C-4ECD-96E8-D2A22B4E079F}" dt="2023-03-10T07:28:52.633" v="3" actId="478"/>
        <pc:sldMkLst>
          <pc:docMk/>
          <pc:sldMk cId="3418861778" sldId="1562"/>
        </pc:sldMkLst>
        <pc:picChg chg="add del mod">
          <ac:chgData name="Samu Karlsson" userId="1ff2d829-1ab2-43f1-90ba-53c53541d405" providerId="ADAL" clId="{FB84E921-377C-4ECD-96E8-D2A22B4E079F}" dt="2023-03-10T07:28:52.633" v="3" actId="478"/>
          <ac:picMkLst>
            <pc:docMk/>
            <pc:sldMk cId="3418861778" sldId="1562"/>
            <ac:picMk id="2" creationId="{23CB6EFE-C3CD-FBBE-69C5-1894B2BE8035}"/>
          </ac:picMkLst>
        </pc:picChg>
      </pc:sldChg>
      <pc:sldChg chg="addSp delSp modSp add mod">
        <pc:chgData name="Samu Karlsson" userId="1ff2d829-1ab2-43f1-90ba-53c53541d405" providerId="ADAL" clId="{FB84E921-377C-4ECD-96E8-D2A22B4E079F}" dt="2023-03-10T07:29:39.575" v="16" actId="1076"/>
        <pc:sldMkLst>
          <pc:docMk/>
          <pc:sldMk cId="4277712197" sldId="2209"/>
        </pc:sldMkLst>
        <pc:spChg chg="mod">
          <ac:chgData name="Samu Karlsson" userId="1ff2d829-1ab2-43f1-90ba-53c53541d405" providerId="ADAL" clId="{FB84E921-377C-4ECD-96E8-D2A22B4E079F}" dt="2023-03-10T07:29:01.827" v="9" actId="20577"/>
          <ac:spMkLst>
            <pc:docMk/>
            <pc:sldMk cId="4277712197" sldId="2209"/>
            <ac:spMk id="6" creationId="{8919B294-9610-7FCC-3FFD-32DF7B72E83A}"/>
          </ac:spMkLst>
        </pc:spChg>
        <pc:picChg chg="del">
          <ac:chgData name="Samu Karlsson" userId="1ff2d829-1ab2-43f1-90ba-53c53541d405" providerId="ADAL" clId="{FB84E921-377C-4ECD-96E8-D2A22B4E079F}" dt="2023-03-10T07:29:05.125" v="10" actId="478"/>
          <ac:picMkLst>
            <pc:docMk/>
            <pc:sldMk cId="4277712197" sldId="2209"/>
            <ac:picMk id="2" creationId="{B250C815-DA5A-99D3-A75B-44AB7634C81F}"/>
          </ac:picMkLst>
        </pc:picChg>
        <pc:picChg chg="add mod">
          <ac:chgData name="Samu Karlsson" userId="1ff2d829-1ab2-43f1-90ba-53c53541d405" providerId="ADAL" clId="{FB84E921-377C-4ECD-96E8-D2A22B4E079F}" dt="2023-03-10T07:29:39.575" v="16" actId="1076"/>
          <ac:picMkLst>
            <pc:docMk/>
            <pc:sldMk cId="4277712197" sldId="2209"/>
            <ac:picMk id="1026" creationId="{9CE61133-0DC0-91F9-0AE0-BFC20CC97022}"/>
          </ac:picMkLst>
        </pc:picChg>
      </pc:sldChg>
    </pc:docChg>
  </pc:docChgLst>
  <pc:docChgLst>
    <pc:chgData name="Olli Planting" userId="e6788bc0-ca6e-40c5-9058-a867c4b273af" providerId="ADAL" clId="{E1E41248-232D-4CD3-8110-F001A5B172EB}"/>
    <pc:docChg chg="undo custSel modSld">
      <pc:chgData name="Olli Planting" userId="e6788bc0-ca6e-40c5-9058-a867c4b273af" providerId="ADAL" clId="{E1E41248-232D-4CD3-8110-F001A5B172EB}" dt="2022-01-21T11:26:27.719" v="79" actId="478"/>
      <pc:docMkLst>
        <pc:docMk/>
      </pc:docMkLst>
      <pc:sldChg chg="addSp modSp mod">
        <pc:chgData name="Olli Planting" userId="e6788bc0-ca6e-40c5-9058-a867c4b273af" providerId="ADAL" clId="{E1E41248-232D-4CD3-8110-F001A5B172EB}" dt="2021-12-31T07:03:41.950" v="35"/>
        <pc:sldMkLst>
          <pc:docMk/>
          <pc:sldMk cId="3978961751" sldId="1547"/>
        </pc:sldMkLst>
        <pc:spChg chg="mod">
          <ac:chgData name="Olli Planting" userId="e6788bc0-ca6e-40c5-9058-a867c4b273af" providerId="ADAL" clId="{E1E41248-232D-4CD3-8110-F001A5B172EB}" dt="2021-12-31T07:03:34.629" v="34" actId="20577"/>
          <ac:spMkLst>
            <pc:docMk/>
            <pc:sldMk cId="3978961751" sldId="1547"/>
            <ac:spMk id="9" creationId="{12B5C6A8-C757-4D1B-B97B-61A37BC7551F}"/>
          </ac:spMkLst>
        </pc:spChg>
        <pc:spChg chg="add mod">
          <ac:chgData name="Olli Planting" userId="e6788bc0-ca6e-40c5-9058-a867c4b273af" providerId="ADAL" clId="{E1E41248-232D-4CD3-8110-F001A5B172EB}" dt="2021-12-31T07:03:41.950" v="35"/>
          <ac:spMkLst>
            <pc:docMk/>
            <pc:sldMk cId="3978961751" sldId="1547"/>
            <ac:spMk id="10" creationId="{EC412D2C-8EAB-43B2-9E00-EF83D627B9F3}"/>
          </ac:spMkLst>
        </pc:spChg>
      </pc:sldChg>
      <pc:sldChg chg="addSp delSp modSp mod">
        <pc:chgData name="Olli Planting" userId="e6788bc0-ca6e-40c5-9058-a867c4b273af" providerId="ADAL" clId="{E1E41248-232D-4CD3-8110-F001A5B172EB}" dt="2022-01-21T11:26:27.719" v="79" actId="478"/>
        <pc:sldMkLst>
          <pc:docMk/>
          <pc:sldMk cId="3418861778" sldId="1562"/>
        </pc:sldMkLst>
        <pc:spChg chg="add del mod">
          <ac:chgData name="Olli Planting" userId="e6788bc0-ca6e-40c5-9058-a867c4b273af" providerId="ADAL" clId="{E1E41248-232D-4CD3-8110-F001A5B172EB}" dt="2022-01-21T11:26:27.719" v="79" actId="478"/>
          <ac:spMkLst>
            <pc:docMk/>
            <pc:sldMk cId="3418861778" sldId="1562"/>
            <ac:spMk id="3" creationId="{7020A9EF-4FF1-4B19-8B65-9BC3FE83C419}"/>
          </ac:spMkLst>
        </pc:spChg>
        <pc:spChg chg="add mod">
          <ac:chgData name="Olli Planting" userId="e6788bc0-ca6e-40c5-9058-a867c4b273af" providerId="ADAL" clId="{E1E41248-232D-4CD3-8110-F001A5B172EB}" dt="2022-01-21T11:26:22.940" v="76"/>
          <ac:spMkLst>
            <pc:docMk/>
            <pc:sldMk cId="3418861778" sldId="1562"/>
            <ac:spMk id="8" creationId="{98C4F18C-1BEE-4F51-9E54-F419A4CA31C6}"/>
          </ac:spMkLst>
        </pc:spChg>
        <pc:spChg chg="del">
          <ac:chgData name="Olli Planting" userId="e6788bc0-ca6e-40c5-9058-a867c4b273af" providerId="ADAL" clId="{E1E41248-232D-4CD3-8110-F001A5B172EB}" dt="2022-01-21T11:26:22.131" v="75" actId="478"/>
          <ac:spMkLst>
            <pc:docMk/>
            <pc:sldMk cId="3418861778" sldId="1562"/>
            <ac:spMk id="171" creationId="{00000000-0000-0000-0000-000000000000}"/>
          </ac:spMkLst>
        </pc:spChg>
        <pc:picChg chg="add del">
          <ac:chgData name="Olli Planting" userId="e6788bc0-ca6e-40c5-9058-a867c4b273af" providerId="ADAL" clId="{E1E41248-232D-4CD3-8110-F001A5B172EB}" dt="2022-01-21T11:26:25.971" v="78" actId="478"/>
          <ac:picMkLst>
            <pc:docMk/>
            <pc:sldMk cId="3418861778" sldId="1562"/>
            <ac:picMk id="169" creationId="{00000000-0000-0000-0000-000000000000}"/>
          </ac:picMkLst>
        </pc:picChg>
      </pc:sldChg>
      <pc:sldChg chg="modSp mod">
        <pc:chgData name="Olli Planting" userId="e6788bc0-ca6e-40c5-9058-a867c4b273af" providerId="ADAL" clId="{E1E41248-232D-4CD3-8110-F001A5B172EB}" dt="2021-12-31T07:34:39.077" v="37" actId="20577"/>
        <pc:sldMkLst>
          <pc:docMk/>
          <pc:sldMk cId="92146023" sldId="1752"/>
        </pc:sldMkLst>
        <pc:spChg chg="mod">
          <ac:chgData name="Olli Planting" userId="e6788bc0-ca6e-40c5-9058-a867c4b273af" providerId="ADAL" clId="{E1E41248-232D-4CD3-8110-F001A5B172EB}" dt="2021-12-31T07:34:39.077" v="37" actId="20577"/>
          <ac:spMkLst>
            <pc:docMk/>
            <pc:sldMk cId="92146023" sldId="1752"/>
            <ac:spMk id="193" creationId="{00000000-0000-0000-0000-000000000000}"/>
          </ac:spMkLst>
        </pc:spChg>
      </pc:sldChg>
      <pc:sldChg chg="modSp mod">
        <pc:chgData name="Olli Planting" userId="e6788bc0-ca6e-40c5-9058-a867c4b273af" providerId="ADAL" clId="{E1E41248-232D-4CD3-8110-F001A5B172EB}" dt="2021-12-31T07:36:52.827" v="40" actId="20577"/>
        <pc:sldMkLst>
          <pc:docMk/>
          <pc:sldMk cId="3749779910" sldId="1753"/>
        </pc:sldMkLst>
        <pc:spChg chg="mod">
          <ac:chgData name="Olli Planting" userId="e6788bc0-ca6e-40c5-9058-a867c4b273af" providerId="ADAL" clId="{E1E41248-232D-4CD3-8110-F001A5B172EB}" dt="2021-12-31T07:36:48.301" v="39" actId="14100"/>
          <ac:spMkLst>
            <pc:docMk/>
            <pc:sldMk cId="3749779910" sldId="1753"/>
            <ac:spMk id="5" creationId="{E16EE819-DCC9-41DE-A29F-91D4CA336108}"/>
          </ac:spMkLst>
        </pc:spChg>
        <pc:spChg chg="mod">
          <ac:chgData name="Olli Planting" userId="e6788bc0-ca6e-40c5-9058-a867c4b273af" providerId="ADAL" clId="{E1E41248-232D-4CD3-8110-F001A5B172EB}" dt="2021-12-31T07:36:52.827" v="40" actId="20577"/>
          <ac:spMkLst>
            <pc:docMk/>
            <pc:sldMk cId="3749779910" sldId="1753"/>
            <ac:spMk id="193" creationId="{00000000-0000-0000-0000-000000000000}"/>
          </ac:spMkLst>
        </pc:spChg>
      </pc:sldChg>
      <pc:sldChg chg="modSp mod">
        <pc:chgData name="Olli Planting" userId="e6788bc0-ca6e-40c5-9058-a867c4b273af" providerId="ADAL" clId="{E1E41248-232D-4CD3-8110-F001A5B172EB}" dt="2021-12-31T07:39:55.451" v="44" actId="20577"/>
        <pc:sldMkLst>
          <pc:docMk/>
          <pc:sldMk cId="599832899" sldId="1755"/>
        </pc:sldMkLst>
        <pc:spChg chg="mod">
          <ac:chgData name="Olli Planting" userId="e6788bc0-ca6e-40c5-9058-a867c4b273af" providerId="ADAL" clId="{E1E41248-232D-4CD3-8110-F001A5B172EB}" dt="2021-12-31T07:39:55.451" v="44" actId="20577"/>
          <ac:spMkLst>
            <pc:docMk/>
            <pc:sldMk cId="599832899" sldId="1755"/>
            <ac:spMk id="193" creationId="{00000000-0000-0000-0000-000000000000}"/>
          </ac:spMkLst>
        </pc:spChg>
      </pc:sldChg>
      <pc:sldChg chg="modSp mod">
        <pc:chgData name="Olli Planting" userId="e6788bc0-ca6e-40c5-9058-a867c4b273af" providerId="ADAL" clId="{E1E41248-232D-4CD3-8110-F001A5B172EB}" dt="2021-12-31T07:41:12.107" v="68" actId="20577"/>
        <pc:sldMkLst>
          <pc:docMk/>
          <pc:sldMk cId="3730877597" sldId="1756"/>
        </pc:sldMkLst>
        <pc:spChg chg="mod">
          <ac:chgData name="Olli Planting" userId="e6788bc0-ca6e-40c5-9058-a867c4b273af" providerId="ADAL" clId="{E1E41248-232D-4CD3-8110-F001A5B172EB}" dt="2021-12-31T07:41:12.107" v="68" actId="20577"/>
          <ac:spMkLst>
            <pc:docMk/>
            <pc:sldMk cId="3730877597" sldId="1756"/>
            <ac:spMk id="193" creationId="{00000000-0000-0000-0000-000000000000}"/>
          </ac:spMkLst>
        </pc:spChg>
      </pc:sldChg>
      <pc:sldChg chg="modSp mod">
        <pc:chgData name="Olli Planting" userId="e6788bc0-ca6e-40c5-9058-a867c4b273af" providerId="ADAL" clId="{E1E41248-232D-4CD3-8110-F001A5B172EB}" dt="2021-12-31T07:41:42.238" v="69" actId="20577"/>
        <pc:sldMkLst>
          <pc:docMk/>
          <pc:sldMk cId="2186721135" sldId="1757"/>
        </pc:sldMkLst>
        <pc:spChg chg="mod">
          <ac:chgData name="Olli Planting" userId="e6788bc0-ca6e-40c5-9058-a867c4b273af" providerId="ADAL" clId="{E1E41248-232D-4CD3-8110-F001A5B172EB}" dt="2021-12-31T07:41:42.238" v="69" actId="20577"/>
          <ac:spMkLst>
            <pc:docMk/>
            <pc:sldMk cId="2186721135" sldId="1757"/>
            <ac:spMk id="193" creationId="{00000000-0000-0000-0000-000000000000}"/>
          </ac:spMkLst>
        </pc:spChg>
      </pc:sldChg>
      <pc:sldChg chg="modSp mod">
        <pc:chgData name="Olli Planting" userId="e6788bc0-ca6e-40c5-9058-a867c4b273af" providerId="ADAL" clId="{E1E41248-232D-4CD3-8110-F001A5B172EB}" dt="2021-12-31T07:37:51.128" v="43" actId="20577"/>
        <pc:sldMkLst>
          <pc:docMk/>
          <pc:sldMk cId="1407643287" sldId="1765"/>
        </pc:sldMkLst>
        <pc:spChg chg="mod">
          <ac:chgData name="Olli Planting" userId="e6788bc0-ca6e-40c5-9058-a867c4b273af" providerId="ADAL" clId="{E1E41248-232D-4CD3-8110-F001A5B172EB}" dt="2021-12-31T07:37:51.128" v="43" actId="20577"/>
          <ac:spMkLst>
            <pc:docMk/>
            <pc:sldMk cId="1407643287" sldId="1765"/>
            <ac:spMk id="3" creationId="{2638B2B6-270D-4746-9D5B-A21E9D797356}"/>
          </ac:spMkLst>
        </pc:spChg>
      </pc:sldChg>
      <pc:sldChg chg="modSp mod">
        <pc:chgData name="Olli Planting" userId="e6788bc0-ca6e-40c5-9058-a867c4b273af" providerId="ADAL" clId="{E1E41248-232D-4CD3-8110-F001A5B172EB}" dt="2021-12-31T07:44:28.860" v="74" actId="313"/>
        <pc:sldMkLst>
          <pc:docMk/>
          <pc:sldMk cId="3051274637" sldId="1766"/>
        </pc:sldMkLst>
        <pc:spChg chg="mod">
          <ac:chgData name="Olli Planting" userId="e6788bc0-ca6e-40c5-9058-a867c4b273af" providerId="ADAL" clId="{E1E41248-232D-4CD3-8110-F001A5B172EB}" dt="2021-12-31T07:44:28.860" v="74" actId="313"/>
          <ac:spMkLst>
            <pc:docMk/>
            <pc:sldMk cId="3051274637" sldId="1766"/>
            <ac:spMk id="3" creationId="{8A5F9F7C-405F-450A-96A6-A517AF35EF9C}"/>
          </ac:spMkLst>
        </pc:spChg>
      </pc:sldChg>
    </pc:docChg>
  </pc:docChgLst>
  <pc:docChgLst>
    <pc:chgData name="Samu Karlsson" userId="1ff2d829-1ab2-43f1-90ba-53c53541d405" providerId="ADAL" clId="{A5D5C715-8EE2-445B-B862-8BEB259BFBA2}"/>
    <pc:docChg chg="custSel delSld modSld">
      <pc:chgData name="Samu Karlsson" userId="1ff2d829-1ab2-43f1-90ba-53c53541d405" providerId="ADAL" clId="{A5D5C715-8EE2-445B-B862-8BEB259BFBA2}" dt="2023-03-10T07:41:51.221" v="34" actId="20577"/>
      <pc:docMkLst>
        <pc:docMk/>
      </pc:docMkLst>
      <pc:sldChg chg="addSp delSp modSp mod">
        <pc:chgData name="Samu Karlsson" userId="1ff2d829-1ab2-43f1-90ba-53c53541d405" providerId="ADAL" clId="{A5D5C715-8EE2-445B-B862-8BEB259BFBA2}" dt="2023-03-10T07:41:34.331" v="21"/>
        <pc:sldMkLst>
          <pc:docMk/>
          <pc:sldMk cId="4209014271" sldId="1553"/>
        </pc:sldMkLst>
        <pc:spChg chg="mod">
          <ac:chgData name="Samu Karlsson" userId="1ff2d829-1ab2-43f1-90ba-53c53541d405" providerId="ADAL" clId="{A5D5C715-8EE2-445B-B862-8BEB259BFBA2}" dt="2023-03-10T07:41:31.608" v="20" actId="20577"/>
          <ac:spMkLst>
            <pc:docMk/>
            <pc:sldMk cId="4209014271" sldId="1553"/>
            <ac:spMk id="4" creationId="{6014B30E-BBA5-4BB0-B2AE-69C0069B98AE}"/>
          </ac:spMkLst>
        </pc:spChg>
        <pc:picChg chg="add mod">
          <ac:chgData name="Samu Karlsson" userId="1ff2d829-1ab2-43f1-90ba-53c53541d405" providerId="ADAL" clId="{A5D5C715-8EE2-445B-B862-8BEB259BFBA2}" dt="2023-03-10T07:41:34.331" v="21"/>
          <ac:picMkLst>
            <pc:docMk/>
            <pc:sldMk cId="4209014271" sldId="1553"/>
            <ac:picMk id="3" creationId="{3E9EC3D0-6DE3-5FB9-645C-3B7B6D59DEBC}"/>
          </ac:picMkLst>
        </pc:picChg>
        <pc:picChg chg="del">
          <ac:chgData name="Samu Karlsson" userId="1ff2d829-1ab2-43f1-90ba-53c53541d405" providerId="ADAL" clId="{A5D5C715-8EE2-445B-B862-8BEB259BFBA2}" dt="2023-03-10T07:41:27.105" v="9" actId="21"/>
          <ac:picMkLst>
            <pc:docMk/>
            <pc:sldMk cId="4209014271" sldId="1553"/>
            <ac:picMk id="6" creationId="{4887BFE0-913C-BEAC-97C9-77E3DE5B43D1}"/>
          </ac:picMkLst>
        </pc:picChg>
      </pc:sldChg>
      <pc:sldChg chg="del">
        <pc:chgData name="Samu Karlsson" userId="1ff2d829-1ab2-43f1-90ba-53c53541d405" providerId="ADAL" clId="{A5D5C715-8EE2-445B-B862-8BEB259BFBA2}" dt="2023-03-10T07:32:38.948" v="0" actId="47"/>
        <pc:sldMkLst>
          <pc:docMk/>
          <pc:sldMk cId="3418861778" sldId="1562"/>
        </pc:sldMkLst>
      </pc:sldChg>
      <pc:sldChg chg="modSp mod">
        <pc:chgData name="Samu Karlsson" userId="1ff2d829-1ab2-43f1-90ba-53c53541d405" providerId="ADAL" clId="{A5D5C715-8EE2-445B-B862-8BEB259BFBA2}" dt="2023-03-10T07:41:51.221" v="34" actId="20577"/>
        <pc:sldMkLst>
          <pc:docMk/>
          <pc:sldMk cId="1879085919" sldId="1763"/>
        </pc:sldMkLst>
        <pc:spChg chg="mod">
          <ac:chgData name="Samu Karlsson" userId="1ff2d829-1ab2-43f1-90ba-53c53541d405" providerId="ADAL" clId="{A5D5C715-8EE2-445B-B862-8BEB259BFBA2}" dt="2023-03-10T07:41:51.221" v="34" actId="20577"/>
          <ac:spMkLst>
            <pc:docMk/>
            <pc:sldMk cId="1879085919" sldId="1763"/>
            <ac:spMk id="2" creationId="{480FDF8E-989B-4591-AF21-7ABA310BBADD}"/>
          </ac:spMkLst>
        </pc:spChg>
      </pc:sldChg>
      <pc:sldChg chg="modSp mod">
        <pc:chgData name="Samu Karlsson" userId="1ff2d829-1ab2-43f1-90ba-53c53541d405" providerId="ADAL" clId="{A5D5C715-8EE2-445B-B862-8BEB259BFBA2}" dt="2023-03-10T07:33:37.782" v="8" actId="20577"/>
        <pc:sldMkLst>
          <pc:docMk/>
          <pc:sldMk cId="4277712197" sldId="2209"/>
        </pc:sldMkLst>
        <pc:spChg chg="mod">
          <ac:chgData name="Samu Karlsson" userId="1ff2d829-1ab2-43f1-90ba-53c53541d405" providerId="ADAL" clId="{A5D5C715-8EE2-445B-B862-8BEB259BFBA2}" dt="2023-03-10T07:33:37.782" v="8" actId="20577"/>
          <ac:spMkLst>
            <pc:docMk/>
            <pc:sldMk cId="4277712197" sldId="2209"/>
            <ac:spMk id="6" creationId="{8919B294-9610-7FCC-3FFD-32DF7B72E83A}"/>
          </ac:spMkLst>
        </pc:spChg>
      </pc:sldChg>
      <pc:sldMasterChg chg="delSldLayout">
        <pc:chgData name="Samu Karlsson" userId="1ff2d829-1ab2-43f1-90ba-53c53541d405" providerId="ADAL" clId="{A5D5C715-8EE2-445B-B862-8BEB259BFBA2}" dt="2023-03-10T07:32:38.948" v="0" actId="47"/>
        <pc:sldMasterMkLst>
          <pc:docMk/>
          <pc:sldMasterMk cId="1194479923" sldId="2147483660"/>
        </pc:sldMasterMkLst>
        <pc:sldLayoutChg chg="del">
          <pc:chgData name="Samu Karlsson" userId="1ff2d829-1ab2-43f1-90ba-53c53541d405" providerId="ADAL" clId="{A5D5C715-8EE2-445B-B862-8BEB259BFBA2}" dt="2023-03-10T07:32:38.948" v="0" actId="47"/>
          <pc:sldLayoutMkLst>
            <pc:docMk/>
            <pc:sldMasterMk cId="1194479923" sldId="2147483660"/>
            <pc:sldLayoutMk cId="1240982432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4F90-2E02-4918-B095-A720A73D5143}" type="datetimeFigureOut">
              <a:rPr lang="fi-FI" smtClean="0"/>
              <a:t>24.10.2023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Click to edit basic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9C31-DF27-4273-B96D-2C5CDA13FE40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168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FA94F-9C26-441C-8730-4FC6C07B1423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7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39C31-DF27-4273-B96D-2C5CDA13FE4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17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39C31-DF27-4273-B96D-2C5CDA13FE4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81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97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80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1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47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1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9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32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1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99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5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10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35067" y="6155056"/>
            <a:ext cx="2015067" cy="4400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b="0" i="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b="0" i="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SzPts val="1800"/>
              <a:buChar char="•"/>
              <a:defRPr b="0" i="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SzPts val="1600"/>
              <a:buChar char="–"/>
              <a:defRPr b="0" i="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SzPts val="1600"/>
              <a:buChar char="»"/>
              <a:defRPr b="0" i="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8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30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757C-6C15-4B00-A2E9-386F932F6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31DB1-C906-4405-A2E0-CAF23394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C68E-4E21-45B4-9C3B-3A6C5786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AF181-36A5-40DB-B7DC-B6F7D5482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BD85-93A6-4A51-9C6C-03B45C0E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055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BDE1-9E31-4C73-902F-D0EC534F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AC34-F3C4-4CE2-8617-38066013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E51B5-B140-4381-A7C8-DE7612BE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601B-F4F3-4C0B-9041-0401875A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93CE-363F-4B9D-9588-A8B268C9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50256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B9E2-19BA-4205-8E13-662DF06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D40F2-08F0-4CF2-B9E1-EB1D94A6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2FDF-2B59-49C3-A3E4-5FBE8F16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7F39F-9D16-4344-8E68-85AE154F7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E0F5-5D22-4EC5-BC55-E9D89E8D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0411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DD90-E460-4AD4-8B9C-8C38B450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68CE3-B7C0-4ADC-BE1E-EC61DF20C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FFD5E-C691-4752-89F0-86ED6C2E5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0864-A0CE-4D72-9BE9-A68A43DB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44AD8-BFA2-4C6D-9BA3-482E74B2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B4249-555A-4467-AA95-9E416B5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8662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5278-A703-4BD9-9FF1-FD1D786A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856A6-8C40-4ED9-8B13-8D428CA2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434BE-0CF4-4A11-A2BB-56DBBDE89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EFD0B-AC56-4620-AF65-04A8F16C4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0B8A0-2D9B-4415-ABBC-A73782B41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A24EF-805A-4FF9-A0D9-EE80EB4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AB655-5021-4CDE-8C67-DF40A3FE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376D7-0386-4DB8-A1FB-E6D82222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6046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5D357-5100-4B3A-888B-588BBCDA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2663A-071D-441C-9291-48D08352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831CD-B7D7-44E0-9EBE-88B8A85D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4382E-1B6A-4655-A9DC-77ADC8D6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8811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941DD-BACF-47C4-8DC4-AB578D86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D614D-F293-4DC0-B58E-18784DA5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96537-37B0-479C-804E-807E4473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610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F5B3-1101-4F1E-9E39-94501656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C8AA-E8F6-4306-BC39-5EA1687B9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B0675-F91C-4B6C-BE0E-616E182DD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E726D-0D55-4827-8EC2-B3A54FDA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BF2FE-3040-4BB3-A002-E503172E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F0A15-F2F1-43D3-95C9-8B2EBC71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6880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E8D4-4889-4DCC-A11D-A3B10E18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7DDBC-D879-4302-AE68-0E6E2D401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3B0F4-7C0B-4BA1-BD6E-44A994FE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6350D-E5ED-42DA-9B7E-0B104B9B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86F87-F99E-455B-8B08-E0BD8824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7DD92-91A8-4EA8-AE38-0B29418D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09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Osan ylätunnis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spcBef>
                <a:spcPts val="480"/>
              </a:spcBef>
              <a:spcAft>
                <a:spcPts val="0"/>
              </a:spcAft>
              <a:buSzPts val="2000"/>
              <a:buNone/>
              <a:defRPr sz="2400" b="0" i="0">
                <a:solidFill>
                  <a:srgbClr val="8B8C8C"/>
                </a:solidFill>
              </a:defRPr>
            </a:lvl1pPr>
            <a:lvl2pPr marL="1097280" lvl="1" indent="-274320" algn="l">
              <a:spcBef>
                <a:spcPts val="432"/>
              </a:spcBef>
              <a:spcAft>
                <a:spcPts val="0"/>
              </a:spcAft>
              <a:buSzPts val="1800"/>
              <a:buNone/>
              <a:defRPr sz="2160">
                <a:solidFill>
                  <a:srgbClr val="8B8C8C"/>
                </a:solidFill>
              </a:defRPr>
            </a:lvl2pPr>
            <a:lvl3pPr marL="1645920" lvl="2" indent="-27432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920">
                <a:solidFill>
                  <a:srgbClr val="8B8C8C"/>
                </a:solidFill>
              </a:defRPr>
            </a:lvl3pPr>
            <a:lvl4pPr marL="2194560" lvl="3" indent="-274320" algn="l">
              <a:spcBef>
                <a:spcPts val="336"/>
              </a:spcBef>
              <a:spcAft>
                <a:spcPts val="0"/>
              </a:spcAft>
              <a:buSzPts val="1400"/>
              <a:buNone/>
              <a:defRPr sz="1680">
                <a:solidFill>
                  <a:srgbClr val="8B8C8C"/>
                </a:solidFill>
              </a:defRPr>
            </a:lvl4pPr>
            <a:lvl5pPr marL="2743200" lvl="4" indent="-274320" algn="l">
              <a:spcBef>
                <a:spcPts val="336"/>
              </a:spcBef>
              <a:spcAft>
                <a:spcPts val="0"/>
              </a:spcAft>
              <a:buSzPts val="1400"/>
              <a:buNone/>
              <a:defRPr sz="1680">
                <a:solidFill>
                  <a:srgbClr val="8B8C8C"/>
                </a:solidFill>
              </a:defRPr>
            </a:lvl5pPr>
            <a:lvl6pPr marL="3291840" lvl="5" indent="-274320" algn="l">
              <a:spcBef>
                <a:spcPts val="336"/>
              </a:spcBef>
              <a:spcAft>
                <a:spcPts val="0"/>
              </a:spcAft>
              <a:buClr>
                <a:srgbClr val="8B8C8C"/>
              </a:buClr>
              <a:buSzPts val="1400"/>
              <a:buNone/>
              <a:defRPr sz="1680">
                <a:solidFill>
                  <a:srgbClr val="8B8C8C"/>
                </a:solidFill>
              </a:defRPr>
            </a:lvl6pPr>
            <a:lvl7pPr marL="3840480" lvl="6" indent="-274320" algn="l">
              <a:spcBef>
                <a:spcPts val="336"/>
              </a:spcBef>
              <a:spcAft>
                <a:spcPts val="0"/>
              </a:spcAft>
              <a:buClr>
                <a:srgbClr val="8B8C8C"/>
              </a:buClr>
              <a:buSzPts val="1400"/>
              <a:buNone/>
              <a:defRPr sz="1680">
                <a:solidFill>
                  <a:srgbClr val="8B8C8C"/>
                </a:solidFill>
              </a:defRPr>
            </a:lvl7pPr>
            <a:lvl8pPr marL="4389120" lvl="7" indent="-274320" algn="l">
              <a:spcBef>
                <a:spcPts val="336"/>
              </a:spcBef>
              <a:spcAft>
                <a:spcPts val="0"/>
              </a:spcAft>
              <a:buClr>
                <a:srgbClr val="8B8C8C"/>
              </a:buClr>
              <a:buSzPts val="1400"/>
              <a:buNone/>
              <a:defRPr sz="1680">
                <a:solidFill>
                  <a:srgbClr val="8B8C8C"/>
                </a:solidFill>
              </a:defRPr>
            </a:lvl8pPr>
            <a:lvl9pPr marL="4937760" lvl="8" indent="-274320" algn="l">
              <a:spcBef>
                <a:spcPts val="336"/>
              </a:spcBef>
              <a:spcAft>
                <a:spcPts val="0"/>
              </a:spcAft>
              <a:buClr>
                <a:srgbClr val="8B8C8C"/>
              </a:buClr>
              <a:buSzPts val="1400"/>
              <a:buNone/>
              <a:defRPr sz="1680">
                <a:solidFill>
                  <a:srgbClr val="8B8C8C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481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B2980-F1FD-4C18-A743-F3070F4B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5ED5F-4BD3-4B9F-B191-04908300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C10E-D28F-46D8-91CE-671A733C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06998-29D1-4F86-846D-FB391D45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E80F-6E01-4D31-8A53-140A4A24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68380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E2C44-D8E0-4220-8A5A-BCFE610B1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D53D4-E1A3-4D7C-827F-CE645339A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793A-9058-41D1-9164-BF2E563F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459-6E43-4DC8-B543-0E5932C5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60702-CFCA-4368-B967-5A3870B9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87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Kaksi sisältökohdett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81001" y="2133601"/>
            <a:ext cx="5359399" cy="40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sz="2880" b="0" i="0"/>
            </a:lvl1pPr>
            <a:lvl2pPr marL="1097280" lvl="1" indent="-457200" algn="l">
              <a:spcBef>
                <a:spcPts val="576"/>
              </a:spcBef>
              <a:spcAft>
                <a:spcPts val="0"/>
              </a:spcAft>
              <a:buSzPts val="2400"/>
              <a:buChar char="–"/>
              <a:defRPr sz="2880" b="0" i="0"/>
            </a:lvl2pPr>
            <a:lvl3pPr marL="1645920" lvl="2" indent="-42672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400" b="0" i="0"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SzPts val="1800"/>
              <a:buChar char="–"/>
              <a:defRPr sz="2160" b="0" i="0"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SzPts val="1800"/>
              <a:buChar char="»"/>
              <a:defRPr sz="2160" b="0" i="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5968997" y="2133601"/>
            <a:ext cx="5613403" cy="40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87680" algn="l">
              <a:spcBef>
                <a:spcPts val="672"/>
              </a:spcBef>
              <a:spcAft>
                <a:spcPts val="0"/>
              </a:spcAft>
              <a:buSzPts val="2800"/>
              <a:buChar char="•"/>
              <a:defRPr sz="3360" b="0" i="0"/>
            </a:lvl1pPr>
            <a:lvl2pPr marL="1097280" lvl="1" indent="-457200" algn="l">
              <a:spcBef>
                <a:spcPts val="576"/>
              </a:spcBef>
              <a:spcAft>
                <a:spcPts val="0"/>
              </a:spcAft>
              <a:buSzPts val="2400"/>
              <a:buChar char="–"/>
              <a:defRPr sz="2880" b="0" i="0"/>
            </a:lvl2pPr>
            <a:lvl3pPr marL="1645920" lvl="2" indent="-426720" algn="l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400" b="0" i="0"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SzPts val="1800"/>
              <a:buChar char="–"/>
              <a:defRPr sz="2160" b="0" i="0"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SzPts val="1800"/>
              <a:buChar char="»"/>
              <a:defRPr sz="2160" b="0" i="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16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03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Vertailu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9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spcBef>
                <a:spcPts val="576"/>
              </a:spcBef>
              <a:spcAft>
                <a:spcPts val="0"/>
              </a:spcAft>
              <a:buSzPts val="2400"/>
              <a:buNone/>
              <a:defRPr sz="2880" b="0" i="0"/>
            </a:lvl1pPr>
            <a:lvl2pPr marL="1097280" lvl="1" indent="-274320" algn="l">
              <a:spcBef>
                <a:spcPts val="480"/>
              </a:spcBef>
              <a:spcAft>
                <a:spcPts val="0"/>
              </a:spcAft>
              <a:buSzPts val="2000"/>
              <a:buNone/>
              <a:defRPr sz="2400" b="1"/>
            </a:lvl2pPr>
            <a:lvl3pPr marL="1645920" lvl="2" indent="-274320" algn="l">
              <a:spcBef>
                <a:spcPts val="432"/>
              </a:spcBef>
              <a:spcAft>
                <a:spcPts val="0"/>
              </a:spcAft>
              <a:buSzPts val="1800"/>
              <a:buNone/>
              <a:defRPr sz="2160" b="1"/>
            </a:lvl3pPr>
            <a:lvl4pPr marL="2194560" lvl="3" indent="-27432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920" b="1"/>
            </a:lvl4pPr>
            <a:lvl5pPr marL="2743200" lvl="4" indent="-27432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920" b="1"/>
            </a:lvl5pPr>
            <a:lvl6pPr marL="3291840" lvl="5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6pPr>
            <a:lvl7pPr marL="3840480" lvl="6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7pPr>
            <a:lvl8pPr marL="4389120" lvl="7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8pPr>
            <a:lvl9pPr marL="4937760" lvl="8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9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sz="2880" b="0" i="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sz="2400" b="0" i="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SzPts val="1800"/>
              <a:buChar char="•"/>
              <a:defRPr sz="2160" b="0" i="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SzPts val="1600"/>
              <a:buChar char="–"/>
              <a:defRPr sz="1920" b="0" i="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SzPts val="1600"/>
              <a:buChar char="»"/>
              <a:defRPr sz="1920" b="0" i="0"/>
            </a:lvl5pPr>
            <a:lvl6pPr marL="3291840" lvl="5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6pPr>
            <a:lvl7pPr marL="3840480" lvl="6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7pPr>
            <a:lvl8pPr marL="4389120" lvl="7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8pPr>
            <a:lvl9pPr marL="4937760" lvl="8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93369" y="1535114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548640" lvl="0" indent="-274320" algn="l">
              <a:spcBef>
                <a:spcPts val="576"/>
              </a:spcBef>
              <a:spcAft>
                <a:spcPts val="0"/>
              </a:spcAft>
              <a:buSzPts val="2400"/>
              <a:buNone/>
              <a:defRPr sz="2880" b="0" i="0"/>
            </a:lvl1pPr>
            <a:lvl2pPr marL="1097280" lvl="1" indent="-274320" algn="l">
              <a:spcBef>
                <a:spcPts val="480"/>
              </a:spcBef>
              <a:spcAft>
                <a:spcPts val="0"/>
              </a:spcAft>
              <a:buSzPts val="2000"/>
              <a:buNone/>
              <a:defRPr sz="2400" b="1"/>
            </a:lvl2pPr>
            <a:lvl3pPr marL="1645920" lvl="2" indent="-274320" algn="l">
              <a:spcBef>
                <a:spcPts val="432"/>
              </a:spcBef>
              <a:spcAft>
                <a:spcPts val="0"/>
              </a:spcAft>
              <a:buSzPts val="1800"/>
              <a:buNone/>
              <a:defRPr sz="2160" b="1"/>
            </a:lvl3pPr>
            <a:lvl4pPr marL="2194560" lvl="3" indent="-27432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920" b="1"/>
            </a:lvl4pPr>
            <a:lvl5pPr marL="2743200" lvl="4" indent="-274320" algn="l">
              <a:spcBef>
                <a:spcPts val="384"/>
              </a:spcBef>
              <a:spcAft>
                <a:spcPts val="0"/>
              </a:spcAft>
              <a:buSzPts val="1600"/>
              <a:buNone/>
              <a:defRPr sz="1920" b="1"/>
            </a:lvl5pPr>
            <a:lvl6pPr marL="3291840" lvl="5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6pPr>
            <a:lvl7pPr marL="3840480" lvl="6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7pPr>
            <a:lvl8pPr marL="4389120" lvl="7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8pPr>
            <a:lvl9pPr marL="4937760" lvl="8" indent="-27432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2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sz="2880" b="0" i="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sz="2400" b="0" i="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SzPts val="1800"/>
              <a:buChar char="•"/>
              <a:defRPr sz="2160" b="0" i="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SzPts val="1600"/>
              <a:buChar char="–"/>
              <a:defRPr sz="1920" b="0" i="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SzPts val="1600"/>
              <a:buChar char="»"/>
              <a:defRPr sz="1920" b="0" i="0"/>
            </a:lvl5pPr>
            <a:lvl6pPr marL="3291840" lvl="5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6pPr>
            <a:lvl7pPr marL="3840480" lvl="6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7pPr>
            <a:lvl8pPr marL="4389120" lvl="7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8pPr>
            <a:lvl9pPr marL="4937760" lvl="8" indent="-396240" algn="l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2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2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tsikollinen sisältö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09600" y="273051"/>
            <a:ext cx="401108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518160" algn="l">
              <a:spcBef>
                <a:spcPts val="768"/>
              </a:spcBef>
              <a:spcAft>
                <a:spcPts val="0"/>
              </a:spcAft>
              <a:buSzPts val="3200"/>
              <a:buChar char="•"/>
              <a:defRPr sz="3840" b="0" i="0"/>
            </a:lvl1pPr>
            <a:lvl2pPr marL="1097280" lvl="1" indent="-487680" algn="l">
              <a:spcBef>
                <a:spcPts val="672"/>
              </a:spcBef>
              <a:spcAft>
                <a:spcPts val="0"/>
              </a:spcAft>
              <a:buSzPts val="2800"/>
              <a:buChar char="–"/>
              <a:defRPr sz="3360" b="0" i="0"/>
            </a:lvl2pPr>
            <a:lvl3pPr marL="1645920" lvl="2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sz="2880" b="0" i="0"/>
            </a:lvl3pPr>
            <a:lvl4pPr marL="2194560" lvl="3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sz="2400" b="0" i="0"/>
            </a:lvl4pPr>
            <a:lvl5pPr marL="2743200" lvl="4" indent="-426720" algn="l">
              <a:spcBef>
                <a:spcPts val="480"/>
              </a:spcBef>
              <a:spcAft>
                <a:spcPts val="0"/>
              </a:spcAft>
              <a:buSzPts val="2000"/>
              <a:buChar char="»"/>
              <a:defRPr sz="2400" b="0" i="0"/>
            </a:lvl5pPr>
            <a:lvl6pPr marL="3291840" lvl="5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/>
            </a:lvl6pPr>
            <a:lvl7pPr marL="3840480" lvl="6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/>
            </a:lvl7pPr>
            <a:lvl8pPr marL="4389120" lvl="7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/>
            </a:lvl8pPr>
            <a:lvl9pPr marL="4937760" lvl="8" indent="-42672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4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l">
              <a:spcBef>
                <a:spcPts val="336"/>
              </a:spcBef>
              <a:spcAft>
                <a:spcPts val="0"/>
              </a:spcAft>
              <a:buSzPts val="1400"/>
              <a:buNone/>
              <a:defRPr sz="1680" b="0" i="0"/>
            </a:lvl1pPr>
            <a:lvl2pPr marL="1097280" lvl="1" indent="-274320" algn="l">
              <a:spcBef>
                <a:spcPts val="288"/>
              </a:spcBef>
              <a:spcAft>
                <a:spcPts val="0"/>
              </a:spcAft>
              <a:buSzPts val="1200"/>
              <a:buNone/>
              <a:defRPr sz="1440"/>
            </a:lvl2pPr>
            <a:lvl3pPr marL="1645920" lvl="2" indent="-274320" algn="l">
              <a:spcBef>
                <a:spcPts val="240"/>
              </a:spcBef>
              <a:spcAft>
                <a:spcPts val="0"/>
              </a:spcAft>
              <a:buSzPts val="1000"/>
              <a:buNone/>
              <a:defRPr sz="1200"/>
            </a:lvl3pPr>
            <a:lvl4pPr marL="2194560" lvl="3" indent="-274320" algn="l">
              <a:spcBef>
                <a:spcPts val="216"/>
              </a:spcBef>
              <a:spcAft>
                <a:spcPts val="0"/>
              </a:spcAft>
              <a:buSzPts val="900"/>
              <a:buNone/>
              <a:defRPr sz="1080"/>
            </a:lvl4pPr>
            <a:lvl5pPr marL="2743200" lvl="4" indent="-274320" algn="l">
              <a:spcBef>
                <a:spcPts val="216"/>
              </a:spcBef>
              <a:spcAft>
                <a:spcPts val="0"/>
              </a:spcAft>
              <a:buSzPts val="900"/>
              <a:buNone/>
              <a:defRPr sz="1080"/>
            </a:lvl5pPr>
            <a:lvl6pPr marL="3291840" lvl="5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6pPr>
            <a:lvl7pPr marL="3840480" lvl="6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7pPr>
            <a:lvl8pPr marL="4389120" lvl="7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8pPr>
            <a:lvl9pPr marL="4937760" lvl="8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0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Otsikollinen kuv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68"/>
              </a:spcBef>
              <a:spcAft>
                <a:spcPts val="0"/>
              </a:spcAft>
              <a:buClr>
                <a:srgbClr val="F06400"/>
              </a:buClr>
              <a:buSzPts val="3200"/>
              <a:buFont typeface="Arial"/>
              <a:buNone/>
              <a:defRPr sz="384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672"/>
              </a:spcBef>
              <a:spcAft>
                <a:spcPts val="0"/>
              </a:spcAft>
              <a:buClr>
                <a:srgbClr val="F06400"/>
              </a:buClr>
              <a:buSzPts val="2800"/>
              <a:buFont typeface="Arial"/>
              <a:buNone/>
              <a:defRPr sz="336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None/>
              <a:defRPr sz="288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None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274320" algn="l">
              <a:spcBef>
                <a:spcPts val="336"/>
              </a:spcBef>
              <a:spcAft>
                <a:spcPts val="0"/>
              </a:spcAft>
              <a:buSzPts val="1400"/>
              <a:buNone/>
              <a:defRPr sz="1680" b="0" i="0"/>
            </a:lvl1pPr>
            <a:lvl2pPr marL="1097280" lvl="1" indent="-274320" algn="l">
              <a:spcBef>
                <a:spcPts val="288"/>
              </a:spcBef>
              <a:spcAft>
                <a:spcPts val="0"/>
              </a:spcAft>
              <a:buSzPts val="1200"/>
              <a:buNone/>
              <a:defRPr sz="1440"/>
            </a:lvl2pPr>
            <a:lvl3pPr marL="1645920" lvl="2" indent="-274320" algn="l">
              <a:spcBef>
                <a:spcPts val="240"/>
              </a:spcBef>
              <a:spcAft>
                <a:spcPts val="0"/>
              </a:spcAft>
              <a:buSzPts val="1000"/>
              <a:buNone/>
              <a:defRPr sz="1200"/>
            </a:lvl3pPr>
            <a:lvl4pPr marL="2194560" lvl="3" indent="-274320" algn="l">
              <a:spcBef>
                <a:spcPts val="216"/>
              </a:spcBef>
              <a:spcAft>
                <a:spcPts val="0"/>
              </a:spcAft>
              <a:buSzPts val="900"/>
              <a:buNone/>
              <a:defRPr sz="1080"/>
            </a:lvl4pPr>
            <a:lvl5pPr marL="2743200" lvl="4" indent="-274320" algn="l">
              <a:spcBef>
                <a:spcPts val="216"/>
              </a:spcBef>
              <a:spcAft>
                <a:spcPts val="0"/>
              </a:spcAft>
              <a:buSzPts val="900"/>
              <a:buNone/>
              <a:defRPr sz="1080"/>
            </a:lvl5pPr>
            <a:lvl6pPr marL="3291840" lvl="5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6pPr>
            <a:lvl7pPr marL="3840480" lvl="6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7pPr>
            <a:lvl8pPr marL="4389120" lvl="7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8pPr>
            <a:lvl9pPr marL="4937760" lvl="8" indent="-274320" algn="l">
              <a:spcBef>
                <a:spcPts val="216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8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33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Otsikko ja pystysuora teksti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832860" y="-1623060"/>
            <a:ext cx="452628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b="0" i="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b="0" i="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SzPts val="1800"/>
              <a:buChar char="•"/>
              <a:defRPr b="0" i="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SzPts val="1600"/>
              <a:buChar char="–"/>
              <a:defRPr b="0" i="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SzPts val="1600"/>
              <a:buChar char="»"/>
              <a:defRPr b="0" i="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86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Pystysuora otsikko ja teksti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2481264" y="3409951"/>
            <a:ext cx="7800976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-1049336" y="1797050"/>
            <a:ext cx="7800976" cy="494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57200" algn="l">
              <a:spcBef>
                <a:spcPts val="576"/>
              </a:spcBef>
              <a:spcAft>
                <a:spcPts val="0"/>
              </a:spcAft>
              <a:buSzPts val="2400"/>
              <a:buChar char="•"/>
              <a:defRPr b="0" i="0"/>
            </a:lvl1pPr>
            <a:lvl2pPr marL="1097280" lvl="1" indent="-426720" algn="l">
              <a:spcBef>
                <a:spcPts val="480"/>
              </a:spcBef>
              <a:spcAft>
                <a:spcPts val="0"/>
              </a:spcAft>
              <a:buSzPts val="2000"/>
              <a:buChar char="–"/>
              <a:defRPr b="0" i="0"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SzPts val="1800"/>
              <a:buChar char="•"/>
              <a:defRPr b="0" i="0"/>
            </a:lvl3pPr>
            <a:lvl4pPr marL="2194560" lvl="3" indent="-396240" algn="l">
              <a:spcBef>
                <a:spcPts val="384"/>
              </a:spcBef>
              <a:spcAft>
                <a:spcPts val="0"/>
              </a:spcAft>
              <a:buSzPts val="1600"/>
              <a:buChar char="–"/>
              <a:defRPr b="0" i="0"/>
            </a:lvl4pPr>
            <a:lvl5pPr marL="2743200" lvl="4" indent="-396240" algn="l">
              <a:spcBef>
                <a:spcPts val="384"/>
              </a:spcBef>
              <a:spcAft>
                <a:spcPts val="0"/>
              </a:spcAft>
              <a:buSzPts val="1600"/>
              <a:buChar char="»"/>
              <a:defRPr b="0" i="0"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40" b="0" i="0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5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292D3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292D3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40" b="0" i="0" u="none" strike="noStrike" cap="none">
                <a:solidFill>
                  <a:srgbClr val="8B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i-FI" smtClean="0"/>
              <a:pPr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479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Edit the basic style. click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basic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E227-BFA7-4780-A654-1C541F2EEAB0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6F7E-1311-40C1-91DE-ACDD7C8F94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8D1CA-7FCE-4E0B-9873-BA608EE8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018C6-F7A7-4237-91C1-08584AC72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Master text Styles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B61EC-E58D-41C9-BC9B-CBD62293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0AF8-111A-4BA9-8D61-B151A28D659B}" type="datetimeFigureOut">
              <a:rPr lang="en-FI" smtClean="0"/>
              <a:t>10/24/2023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48920-AC40-43BF-AE53-F2DCD43C9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BABE5-6853-483F-9A5E-B4393EC30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0B06-EAAD-49BC-8525-D9A904CD0D40}" type="slidenum">
              <a:rPr lang="en-FI" smtClean="0"/>
              <a:t>‹Nr.›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425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F19643D9-7885-1CD2-5886-365FB90BC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695" y="0"/>
            <a:ext cx="1307669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9B294-9610-7FCC-3FFD-32DF7B72E83A}"/>
              </a:ext>
            </a:extLst>
          </p:cNvPr>
          <p:cNvSpPr txBox="1"/>
          <p:nvPr/>
        </p:nvSpPr>
        <p:spPr>
          <a:xfrm>
            <a:off x="576495" y="1013147"/>
            <a:ext cx="4364302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987552">
              <a:buClr>
                <a:srgbClr val="000000"/>
              </a:buClr>
            </a:pPr>
            <a:r>
              <a:rPr lang="en" sz="5400" b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Infrakit</a:t>
            </a:r>
            <a:endParaRPr lang="fi-FI" sz="540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algn="ctr" defTabSz="987552">
              <a:buClr>
                <a:srgbClr val="000000"/>
              </a:buClr>
            </a:pPr>
            <a:r>
              <a:rPr lang="fi-FI" sz="4000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FIELD - </a:t>
            </a:r>
            <a:r>
              <a:rPr lang="fi-FI" sz="4000" err="1">
                <a:solidFill>
                  <a:schemeClr val="dk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guide</a:t>
            </a:r>
            <a:endParaRPr lang="fi-FI" sz="4000">
              <a:solidFill>
                <a:schemeClr val="dk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C81E6-FA3B-41DE-2D03-BC5B1714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52" y="3385489"/>
            <a:ext cx="4042645" cy="2459364"/>
          </a:xfrm>
          <a:prstGeom prst="rect">
            <a:avLst/>
          </a:prstGeom>
        </p:spPr>
      </p:pic>
      <p:pic>
        <p:nvPicPr>
          <p:cNvPr id="9" name="Grafik 8" descr="Ein Bild, das Text, Screenshot, Karte, Multimedia-Software enthält.&#10;&#10;Automatisch generierte Beschreibung">
            <a:extLst>
              <a:ext uri="{FF2B5EF4-FFF2-40B4-BE49-F238E27FC236}">
                <a16:creationId xmlns:a16="http://schemas.microsoft.com/office/drawing/2014/main" id="{528E6699-FDBB-1CAA-1D01-D2C7A2C24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7546039" y="360000"/>
            <a:ext cx="3014395" cy="61380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771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60001" y="360000"/>
            <a:ext cx="5735999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3D-Modelle</a:t>
            </a:r>
            <a:endParaRPr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863089-5A9F-4E92-AE02-6BE9D7DC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307249"/>
            <a:ext cx="5555616" cy="5190752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Im Menü „Modelle“ können Sie auswählen, welche Modelle in der Kartenansicht gezeichnet werden</a:t>
            </a:r>
            <a:endParaRPr lang="en" sz="16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  <a:p>
            <a:pPr marL="714375" lvl="1" indent="-266700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–"/>
              <a:defRPr/>
            </a:pPr>
            <a:r>
              <a:rPr lang="de-DE" sz="14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Verwenden Sie den Filterbaum, um die richtigen Ordner zu finden</a:t>
            </a:r>
            <a:endParaRPr lang="en" sz="14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Die Ordnerstruktur des Projekts wird über das Menü geöffnet. In diesem werden die Ordner angezeigt, welche Modelldateien enthalten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Durch Aktivieren des Kontrollkästchens wird das gewünschte Modell für die Anzeige auf der Karte aktiviert</a:t>
            </a:r>
          </a:p>
          <a:p>
            <a:pPr marL="714375" lvl="1" indent="-266700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–"/>
              <a:defRPr/>
            </a:pPr>
            <a:r>
              <a:rPr lang="de-DE" sz="14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auch mehrere Modelle auswählen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in diesem Menü auch eine Achse aktiv setzten</a:t>
            </a:r>
            <a:endParaRPr lang="en-US" sz="1200" dirty="0"/>
          </a:p>
        </p:txBody>
      </p:sp>
      <p:pic>
        <p:nvPicPr>
          <p:cNvPr id="13" name="Grafik 12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4736550A-56E6-3DB2-B498-1D5BD18BF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7547115" y="363599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Suorakulmio: Pyöristetyt kulmat 3">
            <a:extLst>
              <a:ext uri="{FF2B5EF4-FFF2-40B4-BE49-F238E27FC236}">
                <a16:creationId xmlns:a16="http://schemas.microsoft.com/office/drawing/2014/main" id="{9A002EDB-9722-182F-FE71-986A9AB128B2}"/>
              </a:ext>
            </a:extLst>
          </p:cNvPr>
          <p:cNvSpPr/>
          <p:nvPr/>
        </p:nvSpPr>
        <p:spPr>
          <a:xfrm>
            <a:off x="7886288" y="6098792"/>
            <a:ext cx="594771" cy="395607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69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60001" y="360000"/>
            <a:ext cx="11471998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2D-Modelle / Lagepläne</a:t>
            </a:r>
            <a:endParaRPr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863089-5A9F-4E92-AE02-6BE9D7DC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307248"/>
            <a:ext cx="3582815" cy="5190752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Im Menü können Sie die 2D-Modelle / Lagepläne auswählen, die auf der Karte angezeigt werden sollen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Wählen Sie die gewünschten Dateien aus, indem Sie ein Häkchen in das Kästchen setzen und „</a:t>
            </a:r>
            <a:r>
              <a:rPr lang="de-DE" sz="1600" b="1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Anwenden</a:t>
            </a: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“ auswählen.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Zeichnungen werden dann auf der Karte angezeigt</a:t>
            </a:r>
            <a:endParaRPr lang="en-US" sz="16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</p:txBody>
      </p:sp>
      <p:pic>
        <p:nvPicPr>
          <p:cNvPr id="18" name="Grafik 17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E668A12B-60B7-815B-293E-E377D5A52E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828028" y="1330635"/>
            <a:ext cx="2535944" cy="5163765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 descr="Ein Bild, das Text, Karte, Screenshot, Diagramm enthält.&#10;&#10;Automatisch generierte Beschreibung">
            <a:extLst>
              <a:ext uri="{FF2B5EF4-FFF2-40B4-BE49-F238E27FC236}">
                <a16:creationId xmlns:a16="http://schemas.microsoft.com/office/drawing/2014/main" id="{1D44DFFC-756A-51EA-5127-B71C72C2A8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532621" y="360000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Suorakulmio: Pyöristetyt kulmat 3">
            <a:extLst>
              <a:ext uri="{FF2B5EF4-FFF2-40B4-BE49-F238E27FC236}">
                <a16:creationId xmlns:a16="http://schemas.microsoft.com/office/drawing/2014/main" id="{59E95C28-8FE5-3861-CC50-2B0D8BDF2A62}"/>
              </a:ext>
            </a:extLst>
          </p:cNvPr>
          <p:cNvSpPr/>
          <p:nvPr/>
        </p:nvSpPr>
        <p:spPr>
          <a:xfrm>
            <a:off x="5242560" y="6156960"/>
            <a:ext cx="998220" cy="337439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0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60001" y="360000"/>
            <a:ext cx="5735999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Messpunkte</a:t>
            </a:r>
            <a:endParaRPr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863089-5A9F-4E92-AE02-6BE9D7DC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307249"/>
            <a:ext cx="3574833" cy="5190751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Im Messpunkte Menü können Sie die Messpunkte auswählen, die in der Kartenansicht gezeichnet werden sollen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Wählen Sie den gewünschten Ordner oder die gewünschte Datei aus, die Messpunkte enthält, indem Sie ein Häkchen in das Kästchen setzen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Ausgewählte Messpunkte werden auf der Karte angezeigt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Durch Klicken auf den Punkt können Sie die Punktinformationen sehen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Probieren Sie auch Filter aus, um Ihre Daten zu finden</a:t>
            </a:r>
            <a:endParaRPr lang="fi-FI" sz="16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</p:txBody>
      </p:sp>
      <p:pic>
        <p:nvPicPr>
          <p:cNvPr id="17" name="Grafik 16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2C637E73-D156-87B1-4DF6-B743378D86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818610" y="360000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16E43F3E-F0A7-7215-4505-F4D773EB69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6567836" y="813600"/>
            <a:ext cx="2340000" cy="4764777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E23A7C4F-8F13-C4B9-26E8-1C461EFFD0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317444" y="1267200"/>
            <a:ext cx="2340000" cy="4764777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Suorakulmio: Pyöristetyt kulmat 3">
            <a:extLst>
              <a:ext uri="{FF2B5EF4-FFF2-40B4-BE49-F238E27FC236}">
                <a16:creationId xmlns:a16="http://schemas.microsoft.com/office/drawing/2014/main" id="{449A558C-0749-C4D2-41EE-2FCDC480E1C1}"/>
              </a:ext>
            </a:extLst>
          </p:cNvPr>
          <p:cNvSpPr/>
          <p:nvPr/>
        </p:nvSpPr>
        <p:spPr>
          <a:xfrm>
            <a:off x="9997085" y="6098792"/>
            <a:ext cx="655676" cy="395607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FDF8E-989B-4591-AF21-7ABA310B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1"/>
            <a:ext cx="5735999" cy="8639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Dokumente</a:t>
            </a:r>
            <a:endParaRPr lang="en-US"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0BEE08-162C-4CFD-A2B3-DC472647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307249"/>
            <a:ext cx="3582816" cy="5190750"/>
          </a:xfrm>
        </p:spPr>
        <p:txBody>
          <a:bodyPr>
            <a:normAutofit/>
          </a:bodyPr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Über das PDF Menü können Sie die gewünschten Dokumente öffnen und Dokumente mit einem Standort auf der Karte anzeigen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Auf der Registerkarte „Dateien“ können Sie Dokumente aus der Ordnerstruktur von Infrakit auswählen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Dokumente über die Registerkarte „Filter“ suchen und filtern</a:t>
            </a:r>
          </a:p>
          <a:p>
            <a:pPr marL="714375" lvl="1" indent="-266700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–"/>
              <a:defRPr/>
            </a:pPr>
            <a:r>
              <a:rPr lang="de-DE" sz="14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In diesem Menü haben Sie auch die Möglichkeit, die Darstellung von Dokumenten auf der Karte ein- / auszuschalten.</a:t>
            </a:r>
          </a:p>
          <a:p>
            <a:pPr marL="714375" lvl="1" indent="-266700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–"/>
              <a:defRPr/>
            </a:pPr>
            <a:r>
              <a:rPr lang="de-DE" sz="14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ein auf der Karte platziertes Dokument auch öffnen, indem Sie auf das entsprechende Symbol auf der Karte klicken</a:t>
            </a:r>
          </a:p>
        </p:txBody>
      </p:sp>
      <p:pic>
        <p:nvPicPr>
          <p:cNvPr id="18" name="Grafik 17" descr="Ein Bild, das Text, Screenshot, Software, Karte enthält.&#10;&#10;Automatisch generierte Beschreibung">
            <a:extLst>
              <a:ext uri="{FF2B5EF4-FFF2-40B4-BE49-F238E27FC236}">
                <a16:creationId xmlns:a16="http://schemas.microsoft.com/office/drawing/2014/main" id="{1EEB6262-E143-7FC5-919F-DC12E75CF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585965" y="363599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 descr="Ein Bild, das Text, Screenshot, Software, Zahl enthält.&#10;&#10;Automatisch generierte Beschreibung">
            <a:extLst>
              <a:ext uri="{FF2B5EF4-FFF2-40B4-BE49-F238E27FC236}">
                <a16:creationId xmlns:a16="http://schemas.microsoft.com/office/drawing/2014/main" id="{CE869FBE-22D5-2468-972C-AE4486E9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530951" y="363599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Suorakulmio: Pyöristetyt kulmat 3">
            <a:extLst>
              <a:ext uri="{FF2B5EF4-FFF2-40B4-BE49-F238E27FC236}">
                <a16:creationId xmlns:a16="http://schemas.microsoft.com/office/drawing/2014/main" id="{48DD92EA-D131-320A-C346-146E405F97E3}"/>
              </a:ext>
            </a:extLst>
          </p:cNvPr>
          <p:cNvSpPr/>
          <p:nvPr/>
        </p:nvSpPr>
        <p:spPr>
          <a:xfrm>
            <a:off x="10263729" y="6098794"/>
            <a:ext cx="396652" cy="395607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19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FDF8E-989B-4591-AF21-7ABA310B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0"/>
            <a:ext cx="5735999" cy="86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Bilder</a:t>
            </a:r>
            <a:endParaRPr lang="en-US"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0BEE08-162C-4CFD-A2B3-DC472647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307248"/>
            <a:ext cx="3582815" cy="5190751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Über das Bilder Menü können Sie die für das Projekt gespeicherten Bilder anzeigen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Auf der Registerkarte „Dateien“ können Sie Bilder in der Ordnerstruktur öffnen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Auf der Registerkarte „Filter“ können Sie Bilder beispielsweise nach Zeit oder Benutzer suchen und filtern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ein Foto auch von der Karte aus öffnen, indem Sie auf das entsprechende Symbol tippen</a:t>
            </a:r>
            <a:endParaRPr lang="fi-FI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9" name="Grafik 18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A8EBE421-DB88-1C73-4B60-D0BDCFAFD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301266" y="360000"/>
            <a:ext cx="2556000" cy="520460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Grafik 19" descr="Ein Bild, das Screenshot, Text, parallel enthält.&#10;&#10;Automatisch generierte Beschreibung">
            <a:extLst>
              <a:ext uri="{FF2B5EF4-FFF2-40B4-BE49-F238E27FC236}">
                <a16:creationId xmlns:a16="http://schemas.microsoft.com/office/drawing/2014/main" id="{6F4543EA-E97D-B49A-5BA7-7C565274D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6788442" y="826697"/>
            <a:ext cx="2556000" cy="520460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8CDA77C2-9F36-B290-94F6-EC7AA2B090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9275237" y="1293394"/>
            <a:ext cx="2556000" cy="520460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Suorakulmio: Pyöristetyt kulmat 3">
            <a:extLst>
              <a:ext uri="{FF2B5EF4-FFF2-40B4-BE49-F238E27FC236}">
                <a16:creationId xmlns:a16="http://schemas.microsoft.com/office/drawing/2014/main" id="{E8B879F8-8143-E8DA-FCD7-7948BC469B4F}"/>
              </a:ext>
            </a:extLst>
          </p:cNvPr>
          <p:cNvSpPr/>
          <p:nvPr/>
        </p:nvSpPr>
        <p:spPr>
          <a:xfrm>
            <a:off x="6109917" y="5227167"/>
            <a:ext cx="397563" cy="337439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FDF8E-989B-4591-AF21-7ABA310BB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0001"/>
            <a:ext cx="5735999" cy="863998"/>
          </a:xfrm>
        </p:spPr>
        <p:txBody>
          <a:bodyPr/>
          <a:lstStyle/>
          <a:p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Gespeicherte Ansichten</a:t>
            </a:r>
            <a:endParaRPr lang="en-US"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0BEE08-162C-4CFD-A2B3-DC472647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307249"/>
            <a:ext cx="5555998" cy="5190750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Mit der Funktion können Sie gespeicherte Ansichten öffnen, die bereits mit Infrakit Office erstellt wurden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Die gespeicherte Ansicht enthält ein vorgefertigtes Anzeigepaket. Dazu können beispielsweise Modelle, Zeichnungen oder Bestandspunkte und Fotos oder eine beliebige Kombination davon gehören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Die gespeicherte Ansicht öffnet alle für die vorgefertigte Ansicht definierten Materialien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Kann eine Ansicht der Ordnerstruktur des Projekts öffnen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Durch Antippen des Vorschausymbols öffnet sich die Ansicht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Die Ansicht kann auch verknüpfte Dokumente oder Zeichnungen an die Karte anhängen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die Ansicht kommentieren und zeichnen, indem Sie Kommentar senden/Zeichnen auswählen</a:t>
            </a:r>
            <a:endParaRPr lang="fi-FI" sz="16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</p:txBody>
      </p:sp>
      <p:pic>
        <p:nvPicPr>
          <p:cNvPr id="17" name="Grafik 16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C582A453-4996-05EB-6911-C41195A1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6275239" y="1046611"/>
            <a:ext cx="2340000" cy="4764777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 descr="Ein Bild, das Text, Screenshot, Karte, Schrift enthält.&#10;&#10;Automatisch generierte Beschreibung">
            <a:extLst>
              <a:ext uri="{FF2B5EF4-FFF2-40B4-BE49-F238E27FC236}">
                <a16:creationId xmlns:a16="http://schemas.microsoft.com/office/drawing/2014/main" id="{72DEC8E5-19F3-95CE-C82F-1207A53D8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814868" y="363599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uorakulmio: Pyöristetyt kulmat 3">
            <a:extLst>
              <a:ext uri="{FF2B5EF4-FFF2-40B4-BE49-F238E27FC236}">
                <a16:creationId xmlns:a16="http://schemas.microsoft.com/office/drawing/2014/main" id="{88762305-301C-7BE6-144B-5BF47422B6F2}"/>
              </a:ext>
            </a:extLst>
          </p:cNvPr>
          <p:cNvSpPr/>
          <p:nvPr/>
        </p:nvSpPr>
        <p:spPr>
          <a:xfrm>
            <a:off x="8229600" y="5509260"/>
            <a:ext cx="385639" cy="302128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8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Karte, Multimedia-Software enthält.&#10;&#10;Automatisch generierte Beschreibung">
            <a:extLst>
              <a:ext uri="{FF2B5EF4-FFF2-40B4-BE49-F238E27FC236}">
                <a16:creationId xmlns:a16="http://schemas.microsoft.com/office/drawing/2014/main" id="{664BFCEE-251C-17E7-67CA-BE5C47A46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662855" y="241395"/>
            <a:ext cx="2325296" cy="473483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uva 5" descr="Kuva, joka sisältää kohteen musta, muotoilu&#10;&#10;Kuvaus luotu automaattisesti">
            <a:extLst>
              <a:ext uri="{FF2B5EF4-FFF2-40B4-BE49-F238E27FC236}">
                <a16:creationId xmlns:a16="http://schemas.microsoft.com/office/drawing/2014/main" id="{4A1F00DE-A391-61A0-4720-522FEAB4C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r="1484"/>
          <a:stretch/>
        </p:blipFill>
        <p:spPr>
          <a:xfrm rot="10800000">
            <a:off x="0" y="0"/>
            <a:ext cx="12192000" cy="686000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6014B30E-BBA5-4BB0-B2AE-69C0069B98AE}"/>
              </a:ext>
            </a:extLst>
          </p:cNvPr>
          <p:cNvSpPr txBox="1">
            <a:spLocks/>
          </p:cNvSpPr>
          <p:nvPr/>
        </p:nvSpPr>
        <p:spPr>
          <a:xfrm>
            <a:off x="329655" y="1055653"/>
            <a:ext cx="6806327" cy="568261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Infrakit FIELD - Überblick</a:t>
            </a:r>
            <a:endParaRPr lang="en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lang="en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Menü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Projekt auswählen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Einstellungen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lang="en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Fotos aufnehmen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Bearbeiten von Fotodetails</a:t>
            </a:r>
            <a:endParaRPr kumimoji="0" lang="e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  <a:sym typeface="Roboto"/>
            </a:endParaRP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lang="en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Maschinen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3D-Modelle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2D-Modelle / Lagepläne</a:t>
            </a:r>
            <a:endParaRPr lang="en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lang="en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Messpunkte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Dokumente</a:t>
            </a: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lang="en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Bilder</a:t>
            </a:r>
            <a:endParaRPr kumimoji="0" lang="e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  <a:sym typeface="Roboto"/>
            </a:endParaRPr>
          </a:p>
          <a:p>
            <a:pPr marL="777240" marR="0" lvl="0" indent="-45720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  <a:sym typeface="Roboto"/>
              </a:rPr>
              <a:t>Gespeicherte Ansichten</a:t>
            </a:r>
          </a:p>
        </p:txBody>
      </p:sp>
      <p:pic>
        <p:nvPicPr>
          <p:cNvPr id="5" name="Grafik 4" descr="Ein Bild, das Text, Screenshot, Karte, Multimedia-Software enthält.&#10;&#10;Automatisch generierte Beschreibung">
            <a:extLst>
              <a:ext uri="{FF2B5EF4-FFF2-40B4-BE49-F238E27FC236}">
                <a16:creationId xmlns:a16="http://schemas.microsoft.com/office/drawing/2014/main" id="{07C00D8D-8175-7A20-7720-6CAFCD0C2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815255" y="393795"/>
            <a:ext cx="2325296" cy="473483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901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Text, Screenshot, Karte, Multimedia-Software enthält.&#10;&#10;Automatisch generierte Beschreibung">
            <a:extLst>
              <a:ext uri="{FF2B5EF4-FFF2-40B4-BE49-F238E27FC236}">
                <a16:creationId xmlns:a16="http://schemas.microsoft.com/office/drawing/2014/main" id="{BEA045DD-4F49-27E7-B493-241301883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7546039" y="360000"/>
            <a:ext cx="3014395" cy="61380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7610" y="1307250"/>
            <a:ext cx="5548389" cy="518976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None/>
              <a:tabLst/>
              <a:defRPr/>
            </a:pPr>
            <a:r>
              <a:rPr kumimoji="0" lang="de-DE" sz="1800" b="1" i="0" strike="noStrike" kern="1200" cap="none" spc="0" normalizeH="0" baseline="0" noProof="0" dirty="0">
                <a:ln>
                  <a:noFill/>
                </a:ln>
                <a:solidFill>
                  <a:srgbClr val="F26620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Auf der rechten Seite finden Sie:</a:t>
            </a:r>
            <a:endParaRPr kumimoji="0" lang="en" sz="1800" b="1" i="0" strike="noStrike" kern="1200" cap="none" spc="0" normalizeH="0" baseline="0" noProof="0" dirty="0">
              <a:ln>
                <a:noFill/>
              </a:ln>
              <a:solidFill>
                <a:srgbClr val="F26620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Werkzeug zur Abstandsmessung​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Werkzeug zur Flächenmessung​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Querschnittswerkzeug​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Querschnitt in Bezug auf die Achse​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Auf den Benutzer zoomen​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Auf alles zoomen​</a:t>
            </a:r>
            <a:endParaRPr lang="fi-FI" sz="16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None/>
              <a:tabLst/>
              <a:defRPr/>
            </a:pPr>
            <a:r>
              <a:rPr kumimoji="0" lang="de-DE" sz="1800" b="1" i="0" strike="noStrike" kern="1200" cap="none" spc="0" normalizeH="0" baseline="0" noProof="0" dirty="0">
                <a:ln>
                  <a:noFill/>
                </a:ln>
                <a:solidFill>
                  <a:srgbClr val="F26620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In der Fußleiste finden Sie:​</a:t>
            </a:r>
            <a:endParaRPr kumimoji="0" lang="en" sz="1800" b="1" i="0" strike="noStrike" kern="1200" cap="none" spc="0" normalizeH="0" baseline="0" noProof="0" dirty="0">
              <a:ln>
                <a:noFill/>
              </a:ln>
              <a:solidFill>
                <a:srgbClr val="F26620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Maschinen​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3D-Modelle​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2D-Modelle / Lagepläne​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Messpunkte​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PDF​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Bilder​</a:t>
            </a:r>
          </a:p>
          <a:p>
            <a:pPr marL="447675" indent="-361950">
              <a:spcBef>
                <a:spcPts val="600"/>
              </a:spcBef>
              <a:buSzPct val="100000"/>
              <a:buFont typeface="+mj-lt"/>
              <a:buAutoNum type="arabicPeriod" startAt="8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Gespeicherte Ansichten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1718DF5-E98F-41AE-8D88-AC2EAF18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2" y="360990"/>
            <a:ext cx="5731658" cy="86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26620"/>
                </a:solidFill>
              </a:rPr>
              <a:t>Infrakit FIELD - Überblick</a:t>
            </a:r>
            <a:endParaRPr lang="fi-FI" b="1" dirty="0">
              <a:solidFill>
                <a:srgbClr val="F26620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9CFF8C5-32A8-8DC5-E642-04C3C763DB0A}"/>
              </a:ext>
            </a:extLst>
          </p:cNvPr>
          <p:cNvSpPr txBox="1"/>
          <p:nvPr/>
        </p:nvSpPr>
        <p:spPr>
          <a:xfrm flipH="1">
            <a:off x="10526241" y="181094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1.</a:t>
            </a:r>
            <a:endParaRPr lang="en-US" sz="1200" b="1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D9DA296-22AC-5643-D40E-AC8E40ED890E}"/>
              </a:ext>
            </a:extLst>
          </p:cNvPr>
          <p:cNvSpPr txBox="1"/>
          <p:nvPr/>
        </p:nvSpPr>
        <p:spPr>
          <a:xfrm flipH="1">
            <a:off x="10524375" y="222030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7A09765-7062-9B56-D8C3-A1ADF5FC8F5B}"/>
              </a:ext>
            </a:extLst>
          </p:cNvPr>
          <p:cNvSpPr txBox="1"/>
          <p:nvPr/>
        </p:nvSpPr>
        <p:spPr>
          <a:xfrm flipH="1">
            <a:off x="10525474" y="264868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F011B87-CD00-5916-03EE-ED6F69F87F1B}"/>
              </a:ext>
            </a:extLst>
          </p:cNvPr>
          <p:cNvSpPr txBox="1"/>
          <p:nvPr/>
        </p:nvSpPr>
        <p:spPr>
          <a:xfrm flipH="1">
            <a:off x="10524375" y="305890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 </a:t>
            </a:r>
            <a:r>
              <a:rPr lang="en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200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ACB97C7-F287-A111-5955-01C6CB198A26}"/>
              </a:ext>
            </a:extLst>
          </p:cNvPr>
          <p:cNvSpPr txBox="1"/>
          <p:nvPr/>
        </p:nvSpPr>
        <p:spPr>
          <a:xfrm flipH="1">
            <a:off x="10529019" y="5196721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5.</a:t>
            </a:r>
            <a:endParaRPr lang="en-US" sz="1200" b="1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4F19B3-D24A-98AB-8788-F520C5E87B1A}"/>
              </a:ext>
            </a:extLst>
          </p:cNvPr>
          <p:cNvSpPr txBox="1"/>
          <p:nvPr/>
        </p:nvSpPr>
        <p:spPr>
          <a:xfrm flipH="1">
            <a:off x="10524375" y="5633765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</a:t>
            </a:r>
            <a:endParaRPr lang="en-US" sz="1200" b="1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EC18152-F7EC-58A7-FE6E-98A2DF344A99}"/>
              </a:ext>
            </a:extLst>
          </p:cNvPr>
          <p:cNvSpPr txBox="1"/>
          <p:nvPr/>
        </p:nvSpPr>
        <p:spPr>
          <a:xfrm flipH="1">
            <a:off x="7400604" y="6027777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D8D70229-1294-66C2-346D-F7BA9C5642B4}"/>
              </a:ext>
            </a:extLst>
          </p:cNvPr>
          <p:cNvSpPr txBox="1"/>
          <p:nvPr/>
        </p:nvSpPr>
        <p:spPr>
          <a:xfrm flipH="1">
            <a:off x="8236901" y="6027777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DCF8886-C0B9-644A-7016-584E4CCC445E}"/>
              </a:ext>
            </a:extLst>
          </p:cNvPr>
          <p:cNvSpPr txBox="1"/>
          <p:nvPr/>
        </p:nvSpPr>
        <p:spPr>
          <a:xfrm flipH="1">
            <a:off x="7828096" y="6031364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5FDE163-795A-4D7A-E526-EAB145E5D911}"/>
              </a:ext>
            </a:extLst>
          </p:cNvPr>
          <p:cNvSpPr txBox="1"/>
          <p:nvPr/>
        </p:nvSpPr>
        <p:spPr>
          <a:xfrm flipH="1">
            <a:off x="8681797" y="6031364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</a:t>
            </a:r>
            <a:endParaRPr lang="en-US" sz="1200" b="1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F68633B-F000-3C3B-CAA1-E6C7A66C8064}"/>
              </a:ext>
            </a:extLst>
          </p:cNvPr>
          <p:cNvSpPr txBox="1"/>
          <p:nvPr/>
        </p:nvSpPr>
        <p:spPr>
          <a:xfrm flipH="1">
            <a:off x="9958915" y="6033733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A9E97C1-5B05-5CFF-4CD5-9A6AF7E3A7E6}"/>
              </a:ext>
            </a:extLst>
          </p:cNvPr>
          <p:cNvSpPr txBox="1"/>
          <p:nvPr/>
        </p:nvSpPr>
        <p:spPr>
          <a:xfrm flipH="1">
            <a:off x="9098724" y="6033733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0E3D5CD-7987-2B86-9219-CC5D7F733EEA}"/>
              </a:ext>
            </a:extLst>
          </p:cNvPr>
          <p:cNvSpPr txBox="1"/>
          <p:nvPr/>
        </p:nvSpPr>
        <p:spPr>
          <a:xfrm flipH="1">
            <a:off x="9533722" y="6034723"/>
            <a:ext cx="43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13.</a:t>
            </a:r>
            <a:endParaRPr lang="en-US" sz="12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2C1B9B3-1095-5B9F-A35C-F1D2AA418447}"/>
              </a:ext>
            </a:extLst>
          </p:cNvPr>
          <p:cNvGrpSpPr/>
          <p:nvPr/>
        </p:nvGrpSpPr>
        <p:grpSpPr>
          <a:xfrm>
            <a:off x="6344097" y="322694"/>
            <a:ext cx="1141768" cy="534390"/>
            <a:chOff x="6344097" y="265544"/>
            <a:chExt cx="1141768" cy="534390"/>
          </a:xfrm>
        </p:grpSpPr>
        <p:sp>
          <p:nvSpPr>
            <p:cNvPr id="8" name="Nuoli: Oikea 7">
              <a:extLst>
                <a:ext uri="{FF2B5EF4-FFF2-40B4-BE49-F238E27FC236}">
                  <a16:creationId xmlns:a16="http://schemas.microsoft.com/office/drawing/2014/main" id="{1DFF908F-3976-AFC8-6B41-8849A8C741F7}"/>
                </a:ext>
              </a:extLst>
            </p:cNvPr>
            <p:cNvSpPr/>
            <p:nvPr/>
          </p:nvSpPr>
          <p:spPr>
            <a:xfrm>
              <a:off x="6344097" y="265544"/>
              <a:ext cx="1141768" cy="53439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26620"/>
                </a:highlight>
              </a:endParaRPr>
            </a:p>
          </p:txBody>
        </p: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F28CB8B6-36EA-E88A-6521-77C87F7143FF}"/>
                </a:ext>
              </a:extLst>
            </p:cNvPr>
            <p:cNvSpPr txBox="1"/>
            <p:nvPr/>
          </p:nvSpPr>
          <p:spPr>
            <a:xfrm>
              <a:off x="6344097" y="351190"/>
              <a:ext cx="1141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Menü</a:t>
              </a:r>
              <a:endParaRPr lang="en-US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2604F02-AC46-2BA4-DBAC-E46ED0AC2550}"/>
              </a:ext>
            </a:extLst>
          </p:cNvPr>
          <p:cNvGrpSpPr/>
          <p:nvPr/>
        </p:nvGrpSpPr>
        <p:grpSpPr>
          <a:xfrm>
            <a:off x="10228354" y="406238"/>
            <a:ext cx="1602884" cy="1203987"/>
            <a:chOff x="10228354" y="454295"/>
            <a:chExt cx="1602884" cy="1203987"/>
          </a:xfrm>
        </p:grpSpPr>
        <p:sp>
          <p:nvSpPr>
            <p:cNvPr id="10" name="Nuoli: Oikea 9">
              <a:extLst>
                <a:ext uri="{FF2B5EF4-FFF2-40B4-BE49-F238E27FC236}">
                  <a16:creationId xmlns:a16="http://schemas.microsoft.com/office/drawing/2014/main" id="{A0A02796-5C29-E97C-65BA-C2A930A090E3}"/>
                </a:ext>
              </a:extLst>
            </p:cNvPr>
            <p:cNvSpPr/>
            <p:nvPr/>
          </p:nvSpPr>
          <p:spPr>
            <a:xfrm flipH="1">
              <a:off x="10228354" y="454295"/>
              <a:ext cx="1596033" cy="120398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26620"/>
                </a:highlight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8F9E20F4-406F-4B96-191E-38C555EEFB09}"/>
                </a:ext>
              </a:extLst>
            </p:cNvPr>
            <p:cNvSpPr txBox="1"/>
            <p:nvPr/>
          </p:nvSpPr>
          <p:spPr>
            <a:xfrm>
              <a:off x="10441754" y="745192"/>
              <a:ext cx="1389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Hier können Sie die Hintergrundkarten ändern</a:t>
              </a:r>
              <a:endParaRPr lang="en-US" sz="12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96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0000" y="1307249"/>
            <a:ext cx="5555618" cy="51907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Im Menü können Sie:</a:t>
            </a: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lang="fi-FI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Das Projekt ändern</a:t>
            </a: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Die Einstellungen ändern</a:t>
            </a: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sich die Projektkontaktliste ansehen</a:t>
            </a: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Positionsverfolgung ein-/ausschalten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Die Karte folgt Ihrem Standort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4D5761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lang="fi-FI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Rotationsverfolgung ein-/ausschalten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Die Karte dreht sich entsprechend Ihrer Ausrichtung</a:t>
            </a:r>
            <a:endParaRPr lang="fi-FI" sz="14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Kartenzustand zurücksetzten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Entfernt alle Daten aus der Kartenansicht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4D5761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Ausloggen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D1AEA9-9AEB-4E5E-B654-1EECEF9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735999" cy="86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 b="1" dirty="0">
                <a:solidFill>
                  <a:srgbClr val="F26620"/>
                </a:solidFill>
              </a:rPr>
              <a:t>Menü</a:t>
            </a:r>
            <a:endParaRPr lang="fi-FI" b="1" dirty="0">
              <a:solidFill>
                <a:srgbClr val="F26620"/>
              </a:solidFill>
            </a:endParaRPr>
          </a:p>
        </p:txBody>
      </p:sp>
      <p:pic>
        <p:nvPicPr>
          <p:cNvPr id="16" name="Grafik 1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59AD8F41-2FDD-2B69-DC0F-1D3A8C4A5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7545672" y="358505"/>
            <a:ext cx="3015129" cy="6139495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3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0381" y="1307249"/>
            <a:ext cx="5555237" cy="51907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257175">
              <a:spcBef>
                <a:spcPts val="600"/>
              </a:spcBef>
              <a:buSzPct val="100000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Tippen Sie auf ihr Aktives Projekt</a:t>
            </a:r>
            <a:endParaRPr lang="fi-FI" sz="16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fi-FI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Ihre Projektliste wird angezeigt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Wählen Sie das gewünschte Projekt aus</a:t>
            </a:r>
            <a:endParaRPr lang="fi-FI" sz="14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Ihre Rolle in diesem Projekt ist ebenfalls in der Liste sichtbar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4D5761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D1AEA9-9AEB-4E5E-B654-1EECEF9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82" y="352426"/>
            <a:ext cx="5735618" cy="8715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26620"/>
                </a:solidFill>
              </a:rPr>
              <a:t>Projekt auswählen</a:t>
            </a:r>
            <a:endParaRPr lang="fi-FI" b="1" dirty="0">
              <a:solidFill>
                <a:srgbClr val="F2662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1DF1FA5-F782-B2EE-99C1-D853D1147527}"/>
              </a:ext>
            </a:extLst>
          </p:cNvPr>
          <p:cNvGrpSpPr/>
          <p:nvPr/>
        </p:nvGrpSpPr>
        <p:grpSpPr>
          <a:xfrm>
            <a:off x="7396567" y="360001"/>
            <a:ext cx="3037532" cy="6137999"/>
            <a:chOff x="7396567" y="360001"/>
            <a:chExt cx="3037532" cy="6138000"/>
          </a:xfrm>
        </p:grpSpPr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17FB1BB3-B73A-5E02-FC33-70C98489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6567" y="360001"/>
              <a:ext cx="3037532" cy="6138000"/>
            </a:xfrm>
            <a:prstGeom prst="roundRect">
              <a:avLst>
                <a:gd name="adj" fmla="val 4976"/>
              </a:avLst>
            </a:prstGeom>
            <a:ln>
              <a:noFill/>
            </a:ln>
            <a:effectLst>
              <a:outerShdw blurRad="76200" dist="63500" dir="2700000" sx="101000" sy="101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Grafik 11" descr="Ein Bild, das Text, Screenshot, Schrift enthält.&#10;&#10;Automatisch generierte Beschreibung">
              <a:extLst>
                <a:ext uri="{FF2B5EF4-FFF2-40B4-BE49-F238E27FC236}">
                  <a16:creationId xmlns:a16="http://schemas.microsoft.com/office/drawing/2014/main" id="{A76F1E02-B425-CA9F-6B26-D6A38B447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0" t="4470" r="28984" b="90734"/>
            <a:stretch/>
          </p:blipFill>
          <p:spPr>
            <a:xfrm>
              <a:off x="7910513" y="440101"/>
              <a:ext cx="1643062" cy="312374"/>
            </a:xfrm>
            <a:prstGeom prst="roundRect">
              <a:avLst>
                <a:gd name="adj" fmla="val 4976"/>
              </a:avLst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486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A22FF3A7-8321-EECA-F5AE-1EFD25978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577821" y="360000"/>
            <a:ext cx="3031128" cy="6172073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Grafik 16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509BAB51-54CE-D361-7445-BAAB3C27C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531672" y="360000"/>
            <a:ext cx="3022263" cy="6154021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0000" y="1307249"/>
            <a:ext cx="3582817" cy="51907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In den Einstellungen können Sie</a:t>
            </a: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lang="fi-FI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Die Bildernamensvorlage auswählen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Vorlagen werden in Office konfiguriert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Die Fotos werden entsprechend der gewählten Vorlage benannt</a:t>
            </a:r>
            <a:endParaRPr lang="fi-FI" sz="14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361950" indent="-276225">
              <a:spcBef>
                <a:spcPts val="600"/>
              </a:spcBef>
              <a:buSzPct val="100000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Ändern, ob Fotos auch auf dem Gerät gespeichert werden</a:t>
            </a:r>
            <a:endParaRPr lang="fi-FI" sz="16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Es ist immer gut, Originalfotos als Backup aufzubewahren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4D5761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D1AEA9-9AEB-4E5E-B654-1EECEF9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736000" cy="86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26620"/>
                </a:solidFill>
              </a:rPr>
              <a:t>Einstellungen</a:t>
            </a:r>
            <a:endParaRPr lang="fi-FI" b="1" dirty="0">
              <a:solidFill>
                <a:srgbClr val="F26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Text, Screenshot, Karte, Multimedia-Software enthält.&#10;&#10;Automatisch generierte Beschreibung">
            <a:extLst>
              <a:ext uri="{FF2B5EF4-FFF2-40B4-BE49-F238E27FC236}">
                <a16:creationId xmlns:a16="http://schemas.microsoft.com/office/drawing/2014/main" id="{2623B644-78EE-B690-CBF2-6E7F005BC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670060" y="349880"/>
            <a:ext cx="2520000" cy="513129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0000" y="1307249"/>
            <a:ext cx="3582817" cy="51907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Drücken Sie auf das Fotosymbol in der oberen Leiste, um die Kamera zu öffnen</a:t>
            </a:r>
          </a:p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Machen Sie ein Foto, indem Sie die Kreistaste drücken</a:t>
            </a:r>
          </a:p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Drücken Sie den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günen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 Pfeil, wenn Sie mit der Aufnahme der Fotos fertig sind</a:t>
            </a:r>
          </a:p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Überprüfen Sie die Überprüfung der Fotos und fügen Sie bei Bedarf eine Beschreibung und andere Werte hinzu</a:t>
            </a:r>
          </a:p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Klicken Sie auf den grünen Hacken.</a:t>
            </a:r>
          </a:p>
          <a:p>
            <a:pPr marL="3429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064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5761"/>
                </a:solidFill>
                <a:effectLst/>
                <a:uLnTx/>
                <a:uFillTx/>
                <a:latin typeface="+mn-lt"/>
                <a:ea typeface="Roboto Condensed" panose="02000000000000000000" pitchFamily="2" charset="0"/>
                <a:cs typeface="+mn-cs"/>
                <a:sym typeface="Roboto"/>
              </a:rPr>
              <a:t>Fotos werden jetzt hochgeladen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4D5761"/>
              </a:solidFill>
              <a:effectLst/>
              <a:uLnTx/>
              <a:uFillTx/>
              <a:latin typeface="+mn-lt"/>
              <a:ea typeface="Roboto Condensed" panose="02000000000000000000" pitchFamily="2" charset="0"/>
              <a:cs typeface="+mn-cs"/>
              <a:sym typeface="Roboto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D1AEA9-9AEB-4E5E-B654-1EECEF9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735999" cy="86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26620"/>
                </a:solidFill>
              </a:rPr>
              <a:t>Fotos aufnehmen</a:t>
            </a:r>
            <a:endParaRPr lang="fi-FI" b="1" dirty="0">
              <a:solidFill>
                <a:srgbClr val="F26620"/>
              </a:solidFill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E71A5B40-B7A0-4A30-B1EB-208E060DF1B5}"/>
              </a:ext>
            </a:extLst>
          </p:cNvPr>
          <p:cNvSpPr/>
          <p:nvPr/>
        </p:nvSpPr>
        <p:spPr>
          <a:xfrm>
            <a:off x="6301251" y="388873"/>
            <a:ext cx="288000" cy="288000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Nuoli oikealle 13">
            <a:extLst>
              <a:ext uri="{FF2B5EF4-FFF2-40B4-BE49-F238E27FC236}">
                <a16:creationId xmlns:a16="http://schemas.microsoft.com/office/drawing/2014/main" id="{5E32FF94-05E8-7E10-5789-D5E661CBC650}"/>
              </a:ext>
            </a:extLst>
          </p:cNvPr>
          <p:cNvSpPr/>
          <p:nvPr/>
        </p:nvSpPr>
        <p:spPr>
          <a:xfrm rot="9982522">
            <a:off x="6611525" y="272009"/>
            <a:ext cx="900333" cy="29666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uppieren 58" hidden="1">
            <a:extLst>
              <a:ext uri="{FF2B5EF4-FFF2-40B4-BE49-F238E27FC236}">
                <a16:creationId xmlns:a16="http://schemas.microsoft.com/office/drawing/2014/main" id="{603D01DE-5BA1-C568-F55A-35025FD49AF8}"/>
              </a:ext>
            </a:extLst>
          </p:cNvPr>
          <p:cNvGrpSpPr/>
          <p:nvPr/>
        </p:nvGrpSpPr>
        <p:grpSpPr>
          <a:xfrm>
            <a:off x="13171636" y="130520"/>
            <a:ext cx="3198031" cy="6511924"/>
            <a:chOff x="12309068" y="-1693128"/>
            <a:chExt cx="3198031" cy="6511924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0840FFF7-441E-114E-4E14-F7A90B369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2" t="9262" r="6025" b="27882"/>
            <a:stretch/>
          </p:blipFill>
          <p:spPr bwMode="auto">
            <a:xfrm>
              <a:off x="12314602" y="-1436808"/>
              <a:ext cx="3192497" cy="6255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Grafik 44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59EF0D35-0EF3-2EDD-2E2B-A54330CF3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1" b="87348"/>
            <a:stretch/>
          </p:blipFill>
          <p:spPr>
            <a:xfrm>
              <a:off x="12309068" y="-1693128"/>
              <a:ext cx="3198031" cy="645378"/>
            </a:xfrm>
            <a:prstGeom prst="rect">
              <a:avLst/>
            </a:prstGeom>
          </p:spPr>
        </p:pic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8F13507F-6755-DBA6-9082-E3EEB6D94721}"/>
                </a:ext>
              </a:extLst>
            </p:cNvPr>
            <p:cNvSpPr/>
            <p:nvPr/>
          </p:nvSpPr>
          <p:spPr>
            <a:xfrm>
              <a:off x="14723116" y="3761209"/>
              <a:ext cx="516040" cy="516040"/>
            </a:xfrm>
            <a:prstGeom prst="ellipse">
              <a:avLst/>
            </a:prstGeom>
            <a:solidFill>
              <a:srgbClr val="53C9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A9CC4C6E-2101-4F3F-113A-2ED08E884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6" t="83540" r="9991" b="10439"/>
            <a:stretch/>
          </p:blipFill>
          <p:spPr>
            <a:xfrm>
              <a:off x="14774659" y="3813918"/>
              <a:ext cx="412954" cy="412954"/>
            </a:xfrm>
            <a:prstGeom prst="ellipse">
              <a:avLst/>
            </a:prstGeom>
          </p:spPr>
        </p:pic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7D5AEDD4-45CD-FA25-23AC-7BCBAB96B4B5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15169625" y="396242"/>
              <a:ext cx="0" cy="1531840"/>
            </a:xfrm>
            <a:prstGeom prst="line">
              <a:avLst/>
            </a:prstGeom>
            <a:ln w="38100" cap="rnd">
              <a:solidFill>
                <a:srgbClr val="363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1C7CA81-5807-AC67-70FC-A2A9590E3A86}"/>
                </a:ext>
              </a:extLst>
            </p:cNvPr>
            <p:cNvSpPr/>
            <p:nvPr/>
          </p:nvSpPr>
          <p:spPr>
            <a:xfrm>
              <a:off x="12557023" y="3771900"/>
              <a:ext cx="516040" cy="516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384DD531-5AF0-03F9-7C01-6590529209BC}"/>
                </a:ext>
              </a:extLst>
            </p:cNvPr>
            <p:cNvSpPr/>
            <p:nvPr/>
          </p:nvSpPr>
          <p:spPr>
            <a:xfrm>
              <a:off x="14738248" y="3028950"/>
              <a:ext cx="516040" cy="516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0574264-8ACB-0DBE-C1A6-98F45F564858}"/>
                </a:ext>
              </a:extLst>
            </p:cNvPr>
            <p:cNvSpPr/>
            <p:nvPr/>
          </p:nvSpPr>
          <p:spPr>
            <a:xfrm>
              <a:off x="15074716" y="3018477"/>
              <a:ext cx="197900" cy="197900"/>
            </a:xfrm>
            <a:prstGeom prst="ellipse">
              <a:avLst/>
            </a:prstGeom>
            <a:solidFill>
              <a:srgbClr val="FD7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02E2430-ACF8-078F-8B7C-875E82BCE978}"/>
                </a:ext>
              </a:extLst>
            </p:cNvPr>
            <p:cNvSpPr/>
            <p:nvPr/>
          </p:nvSpPr>
          <p:spPr>
            <a:xfrm>
              <a:off x="15070675" y="1928082"/>
              <a:ext cx="197900" cy="197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5F68A8A1-2E8F-913D-137B-F67386E14D9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15169625" y="2125982"/>
              <a:ext cx="0" cy="601978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3715373-BE3F-67E2-A778-5560AC0F9AFA}"/>
                </a:ext>
              </a:extLst>
            </p:cNvPr>
            <p:cNvSpPr/>
            <p:nvPr/>
          </p:nvSpPr>
          <p:spPr>
            <a:xfrm>
              <a:off x="13619951" y="3574254"/>
              <a:ext cx="571502" cy="571502"/>
            </a:xfrm>
            <a:prstGeom prst="ellipse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07AF2B27-1405-1A32-0D4B-6B07C7E27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6" t="83648" r="77652" b="10265"/>
            <a:stretch/>
          </p:blipFill>
          <p:spPr>
            <a:xfrm>
              <a:off x="12606339" y="3821215"/>
              <a:ext cx="417410" cy="417410"/>
            </a:xfrm>
            <a:prstGeom prst="ellipse">
              <a:avLst/>
            </a:prstGeom>
          </p:spPr>
        </p:pic>
        <p:pic>
          <p:nvPicPr>
            <p:cNvPr id="43" name="Grafik 42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B417ED59-6FFF-E9FF-4B9C-98E4FFF63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3" t="73450" r="10809" b="21733"/>
            <a:stretch/>
          </p:blipFill>
          <p:spPr>
            <a:xfrm>
              <a:off x="14831116" y="3121819"/>
              <a:ext cx="330304" cy="330304"/>
            </a:xfrm>
            <a:prstGeom prst="ellipse">
              <a:avLst/>
            </a:prstGeom>
          </p:spPr>
        </p:pic>
        <p:pic>
          <p:nvPicPr>
            <p:cNvPr id="44" name="Grafik 43" descr="Ein Bild, das Text, Screenshot, Design enthält.&#10;&#10;Automatisch generierte Beschreibung">
              <a:extLst>
                <a:ext uri="{FF2B5EF4-FFF2-40B4-BE49-F238E27FC236}">
                  <a16:creationId xmlns:a16="http://schemas.microsoft.com/office/drawing/2014/main" id="{3090F075-810D-1A91-044F-072DF6C52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7" t="72425" r="8203" b="25500"/>
            <a:stretch/>
          </p:blipFill>
          <p:spPr>
            <a:xfrm>
              <a:off x="15094487" y="3051502"/>
              <a:ext cx="150276" cy="142324"/>
            </a:xfrm>
            <a:prstGeom prst="ellipse">
              <a:avLst/>
            </a:prstGeom>
          </p:spPr>
        </p:pic>
      </p:grpSp>
      <p:pic>
        <p:nvPicPr>
          <p:cNvPr id="61" name="Grafik 60" descr="Ein Bild, das draußen, Straße, Baum, Screenshot enthält.&#10;&#10;Automatisch generierte Beschreibung">
            <a:extLst>
              <a:ext uri="{FF2B5EF4-FFF2-40B4-BE49-F238E27FC236}">
                <a16:creationId xmlns:a16="http://schemas.microsoft.com/office/drawing/2014/main" id="{3EAE7457-8CCC-5BC4-39B1-0FE7EE268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8" y="948994"/>
            <a:ext cx="2519794" cy="513129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Grafik 62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FCDBC553-7865-2902-3581-580E1E105F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35716"/>
          <a:stretch/>
        </p:blipFill>
        <p:spPr>
          <a:xfrm>
            <a:off x="9288902" y="1366703"/>
            <a:ext cx="2519794" cy="513129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048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12B5C6A8-C757-4D1B-B97B-61A37BC7551F}"/>
              </a:ext>
            </a:extLst>
          </p:cNvPr>
          <p:cNvSpPr txBox="1">
            <a:spLocks/>
          </p:cNvSpPr>
          <p:nvPr/>
        </p:nvSpPr>
        <p:spPr>
          <a:xfrm>
            <a:off x="360000" y="1307249"/>
            <a:ext cx="3582817" cy="51907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48640" marR="0" lvl="0" indent="-4572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064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267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64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645920" marR="0" lvl="2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F064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94560" marR="0" lvl="3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743200" marR="0" lvl="4" indent="-39624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F0640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4E57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291840" marR="0" lvl="5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41148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2" indent="-257175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Wenn Sie nach unten Scrollen können Sie folgendes bearbeiten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Richtung 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Station</a:t>
            </a: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Eigenschaften</a:t>
            </a:r>
          </a:p>
          <a:p>
            <a:pPr marL="355600" lvl="2" indent="-269875">
              <a:spcBef>
                <a:spcPts val="600"/>
              </a:spcBef>
              <a:buSzPct val="100000"/>
              <a:buFont typeface="+mj-lt"/>
              <a:buAutoNum type="arabicPeriod" startAt="2"/>
              <a:defRPr/>
            </a:pPr>
            <a:r>
              <a:rPr lang="de-DE" sz="16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Über den Stift Button können Sie die Fotodetails bearbeiten</a:t>
            </a:r>
            <a:endParaRPr lang="en" sz="16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714375" lvl="1" indent="-266700">
              <a:spcBef>
                <a:spcPts val="600"/>
              </a:spcBef>
              <a:buSzPct val="100000"/>
              <a:defRPr/>
            </a:pPr>
            <a:r>
              <a:rPr lang="de-DE" sz="14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Dort können Sie folgendes bearbeiten</a:t>
            </a:r>
            <a:endParaRPr lang="en" sz="14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r>
              <a:rPr lang="de-DE" sz="12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Name</a:t>
            </a: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r>
              <a:rPr lang="de-DE" sz="12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Beschreibung</a:t>
            </a: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r>
              <a:rPr lang="de-DE" sz="12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Aktive Achse</a:t>
            </a: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r>
              <a:rPr lang="de-DE" sz="1200" dirty="0">
                <a:solidFill>
                  <a:srgbClr val="4D5761"/>
                </a:solidFill>
                <a:latin typeface="+mn-lt"/>
                <a:ea typeface="Roboto Condensed" panose="02000000000000000000" pitchFamily="2" charset="0"/>
                <a:cs typeface="+mn-cs"/>
              </a:rPr>
              <a:t>Referenzmodell</a:t>
            </a:r>
          </a:p>
          <a:p>
            <a:pPr marL="1076325" lvl="2" indent="-266700">
              <a:spcBef>
                <a:spcPts val="600"/>
              </a:spcBef>
              <a:buSzPct val="100000"/>
              <a:defRPr/>
            </a:pPr>
            <a:endParaRPr lang="en" sz="1200" dirty="0">
              <a:solidFill>
                <a:srgbClr val="4D5761"/>
              </a:solidFill>
              <a:latin typeface="+mn-lt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2D1AEA9-9AEB-4E5E-B654-1EECEF90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1999" cy="7807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b="1" dirty="0">
                <a:solidFill>
                  <a:srgbClr val="F26620"/>
                </a:solidFill>
              </a:rPr>
              <a:t>Bearbeiten von Fotodetails</a:t>
            </a:r>
            <a:endParaRPr lang="fi-FI" b="1" dirty="0">
              <a:solidFill>
                <a:srgbClr val="F26620"/>
              </a:solidFill>
            </a:endParaRPr>
          </a:p>
        </p:txBody>
      </p:sp>
      <p:pic>
        <p:nvPicPr>
          <p:cNvPr id="19" name="Grafik 18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E1367698-D5EE-3D8E-5EDE-746C99F47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3"/>
          <a:stretch/>
        </p:blipFill>
        <p:spPr>
          <a:xfrm>
            <a:off x="9306688" y="360000"/>
            <a:ext cx="2520000" cy="513129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 descr="Ein Bild, das Text, Screenshot, Schrift, Webseite enthält.&#10;&#10;Automatisch generierte Beschreibung">
            <a:extLst>
              <a:ext uri="{FF2B5EF4-FFF2-40B4-BE49-F238E27FC236}">
                <a16:creationId xmlns:a16="http://schemas.microsoft.com/office/drawing/2014/main" id="{A121FB0E-80D7-5DAF-3B17-F116C9DDD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6804357" y="863351"/>
            <a:ext cx="2520000" cy="5131298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DB5A1347-F028-B503-20AB-FFA1CB6A0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" b="35716"/>
          <a:stretch/>
        </p:blipFill>
        <p:spPr>
          <a:xfrm>
            <a:off x="4301266" y="1366704"/>
            <a:ext cx="2519794" cy="5131296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Nuoli oikealle 4">
            <a:extLst>
              <a:ext uri="{FF2B5EF4-FFF2-40B4-BE49-F238E27FC236}">
                <a16:creationId xmlns:a16="http://schemas.microsoft.com/office/drawing/2014/main" id="{E7E0A6C2-C5FF-A884-E47A-2C46A62BF152}"/>
              </a:ext>
            </a:extLst>
          </p:cNvPr>
          <p:cNvSpPr/>
          <p:nvPr/>
        </p:nvSpPr>
        <p:spPr>
          <a:xfrm rot="19800000">
            <a:off x="4923420" y="2192256"/>
            <a:ext cx="900333" cy="29666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60001" y="360000"/>
            <a:ext cx="564269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kern="1200" dirty="0">
                <a:solidFill>
                  <a:srgbClr val="F26620"/>
                </a:solidFill>
                <a:latin typeface="+mj-lt"/>
                <a:ea typeface="+mj-ea"/>
                <a:cs typeface="+mj-cs"/>
              </a:rPr>
              <a:t>Maschinen</a:t>
            </a:r>
            <a:endParaRPr sz="4400" b="1" kern="1200" dirty="0">
              <a:solidFill>
                <a:srgbClr val="F2662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863089-5A9F-4E92-AE02-6BE9D7DC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307248"/>
            <a:ext cx="3582816" cy="5190752"/>
          </a:xfrm>
        </p:spPr>
        <p:txBody>
          <a:bodyPr/>
          <a:lstStyle/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Im Maschinenmenü können Sie die Projektausrüstung sehen</a:t>
            </a:r>
            <a:endParaRPr lang="en" sz="16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  <a:p>
            <a:pPr marL="714375" lvl="1" indent="-266700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–"/>
              <a:defRPr/>
            </a:pPr>
            <a:r>
              <a:rPr lang="de-DE" sz="14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Sie können auch Filter verwenden</a:t>
            </a:r>
            <a:endParaRPr lang="en" sz="1400" dirty="0">
              <a:solidFill>
                <a:srgbClr val="4D5761"/>
              </a:solidFill>
              <a:ea typeface="Roboto Condensed" panose="02000000000000000000" pitchFamily="2" charset="0"/>
              <a:sym typeface="Roboto"/>
            </a:endParaRP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Durch Drücken auf den Namen des Geräts aus der Liste wird die Ansicht auf das Gerät vergrößert</a:t>
            </a:r>
          </a:p>
          <a:p>
            <a:pPr marL="361950" indent="-276225">
              <a:lnSpc>
                <a:spcPct val="100000"/>
              </a:lnSpc>
              <a:spcBef>
                <a:spcPts val="600"/>
              </a:spcBef>
              <a:buClr>
                <a:srgbClr val="F06400"/>
              </a:buClr>
              <a:buSzPct val="100000"/>
              <a:buFont typeface="Arial"/>
              <a:buChar char="•"/>
              <a:defRPr/>
            </a:pPr>
            <a:r>
              <a:rPr lang="de-DE" sz="1600" dirty="0">
                <a:solidFill>
                  <a:srgbClr val="4D5761"/>
                </a:solidFill>
                <a:ea typeface="Roboto Condensed" panose="02000000000000000000" pitchFamily="2" charset="0"/>
                <a:sym typeface="Roboto"/>
              </a:rPr>
              <a:t>Durch Drücken auf das Maschinensymbol auf der Karte können Sie die Maschinen-informationen sowie angehängte Dateien und Links anzeigen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8" name="Grafik 17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A5AC4F30-3C52-DEDE-4DAC-BBE0D4CAF5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4587289" y="362189"/>
            <a:ext cx="3013320" cy="6135811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Grafik 18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7A5C2F29-EB84-89E3-D4FC-4F9C79AF70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1806"/>
          <a:stretch/>
        </p:blipFill>
        <p:spPr>
          <a:xfrm>
            <a:off x="8532621" y="360000"/>
            <a:ext cx="3012627" cy="6134400"/>
          </a:xfrm>
          <a:prstGeom prst="roundRect">
            <a:avLst>
              <a:gd name="adj" fmla="val 4976"/>
            </a:avLst>
          </a:prstGeom>
          <a:ln>
            <a:noFill/>
          </a:ln>
          <a:effectLst>
            <a:outerShdw blurRad="76200" dist="63500" dir="2700000" sx="101000" sy="101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Suorakulmio: Pyöristetyt kulmat 3">
            <a:extLst>
              <a:ext uri="{FF2B5EF4-FFF2-40B4-BE49-F238E27FC236}">
                <a16:creationId xmlns:a16="http://schemas.microsoft.com/office/drawing/2014/main" id="{F84E3746-02F8-0EA3-539C-D196E07D6CBB}"/>
              </a:ext>
            </a:extLst>
          </p:cNvPr>
          <p:cNvSpPr/>
          <p:nvPr/>
        </p:nvSpPr>
        <p:spPr>
          <a:xfrm>
            <a:off x="4586829" y="6098792"/>
            <a:ext cx="488092" cy="395607"/>
          </a:xfrm>
          <a:prstGeom prst="roundRect">
            <a:avLst>
              <a:gd name="adj" fmla="val 2405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67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-teema">
  <a:themeElements>
    <a:clrScheme name="Infrakit">
      <a:dk1>
        <a:srgbClr val="292D30"/>
      </a:dk1>
      <a:lt1>
        <a:srgbClr val="FFFFFF"/>
      </a:lt1>
      <a:dk2>
        <a:srgbClr val="292D30"/>
      </a:dk2>
      <a:lt2>
        <a:srgbClr val="D7CEC4"/>
      </a:lt2>
      <a:accent1>
        <a:srgbClr val="F06400"/>
      </a:accent1>
      <a:accent2>
        <a:srgbClr val="00B159"/>
      </a:accent2>
      <a:accent3>
        <a:srgbClr val="32A2DB"/>
      </a:accent3>
      <a:accent4>
        <a:srgbClr val="F9EC00"/>
      </a:accent4>
      <a:accent5>
        <a:srgbClr val="DA2031"/>
      </a:accent5>
      <a:accent6>
        <a:srgbClr val="CCDB00"/>
      </a:accent6>
      <a:hlink>
        <a:srgbClr val="32A2DB"/>
      </a:hlink>
      <a:folHlink>
        <a:srgbClr val="32A2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fa75a-eed6-42ea-9e6b-3ef8075476c5">
      <Terms xmlns="http://schemas.microsoft.com/office/infopath/2007/PartnerControls"/>
    </lcf76f155ced4ddcb4097134ff3c332f>
    <TaxCatchAll xmlns="522ce6d7-ac80-4c27-8e59-6911d53697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EAEAA5580634C9AB328584E82B04E" ma:contentTypeVersion="17" ma:contentTypeDescription="Create a new document." ma:contentTypeScope="" ma:versionID="ed2cdb0794c007ea693b472aa77e8f60">
  <xsd:schema xmlns:xsd="http://www.w3.org/2001/XMLSchema" xmlns:xs="http://www.w3.org/2001/XMLSchema" xmlns:p="http://schemas.microsoft.com/office/2006/metadata/properties" xmlns:ns2="99ffa75a-eed6-42ea-9e6b-3ef8075476c5" xmlns:ns3="522ce6d7-ac80-4c27-8e59-6911d53697b1" targetNamespace="http://schemas.microsoft.com/office/2006/metadata/properties" ma:root="true" ma:fieldsID="1e3890565ea2c935db276e04a11cd348" ns2:_="" ns3:_="">
    <xsd:import namespace="99ffa75a-eed6-42ea-9e6b-3ef8075476c5"/>
    <xsd:import namespace="522ce6d7-ac80-4c27-8e59-6911d53697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fa75a-eed6-42ea-9e6b-3ef807547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7a43cff-840f-4a57-a94f-178425e770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ce6d7-ac80-4c27-8e59-6911d53697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0486423-6f3a-484d-b6dd-211d4e7ffd1e}" ma:internalName="TaxCatchAll" ma:showField="CatchAllData" ma:web="522ce6d7-ac80-4c27-8e59-6911d53697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F315C-4D3A-4822-B051-C899ECBAAB62}">
  <ds:schemaRefs>
    <ds:schemaRef ds:uri="522ce6d7-ac80-4c27-8e59-6911d53697b1"/>
    <ds:schemaRef ds:uri="99ffa75a-eed6-42ea-9e6b-3ef8075476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89086F-1854-4482-9C99-28016B6E78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AABCF8-7347-464E-9F84-2C296EEC4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ffa75a-eed6-42ea-9e6b-3ef8075476c5"/>
    <ds:schemaRef ds:uri="522ce6d7-ac80-4c27-8e59-6911d5369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Breitbild</PresentationFormat>
  <Paragraphs>136</Paragraphs>
  <Slides>15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Condensed</vt:lpstr>
      <vt:lpstr>1_Office-teema</vt:lpstr>
      <vt:lpstr>2_Office-teema</vt:lpstr>
      <vt:lpstr>Office Theme</vt:lpstr>
      <vt:lpstr>PowerPoint-Präsentation</vt:lpstr>
      <vt:lpstr>PowerPoint-Präsentation</vt:lpstr>
      <vt:lpstr>Infrakit FIELD - Überblick</vt:lpstr>
      <vt:lpstr>Menü</vt:lpstr>
      <vt:lpstr>Projekt auswählen</vt:lpstr>
      <vt:lpstr>Einstellungen</vt:lpstr>
      <vt:lpstr>Fotos aufnehmen</vt:lpstr>
      <vt:lpstr>Bearbeiten von Fotodetails</vt:lpstr>
      <vt:lpstr>Maschinen</vt:lpstr>
      <vt:lpstr>3D-Modelle</vt:lpstr>
      <vt:lpstr>2D-Modelle / Lagepläne</vt:lpstr>
      <vt:lpstr>Messpunkte</vt:lpstr>
      <vt:lpstr>Dokumente</vt:lpstr>
      <vt:lpstr>Bilder</vt:lpstr>
      <vt:lpstr>Gespeicherte Ansichten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Infrakit - Cloud for infra projects  </dc:title>
  <dc:creator>Ilkka Tieaho</dc:creator>
  <cp:lastModifiedBy>Christian Gaus</cp:lastModifiedBy>
  <cp:revision>6</cp:revision>
  <dcterms:created xsi:type="dcterms:W3CDTF">2020-10-13T10:25:03Z</dcterms:created>
  <dcterms:modified xsi:type="dcterms:W3CDTF">2023-10-24T12:53:56Z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0x0101007C2EAEAA5580634C9AB328584E82B04E</vt:lpwstr>
  </property>
  <property fmtid="{D5CDD505-2E9C-101B-9397-08002B2CF9AE}" pid="3" name="MediaServiceImageTags">
    <vt:lpwstr/>
  </property>
</Properties>
</file>