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2" roundtripDataSignature="AMtx7mi/GfOoZUVAPPjSOIynDyBwh6/7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7315200" y="1066800"/>
            <a:ext cx="0" cy="449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6" name="Google Shape;46;p8"/>
          <p:cNvSpPr txBox="1"/>
          <p:nvPr>
            <p:ph type="ctrTitle"/>
          </p:nvPr>
        </p:nvSpPr>
        <p:spPr>
          <a:xfrm>
            <a:off x="315912" y="466725"/>
            <a:ext cx="67818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subTitle"/>
          </p:nvPr>
        </p:nvSpPr>
        <p:spPr>
          <a:xfrm>
            <a:off x="849312" y="3049587"/>
            <a:ext cx="6248400" cy="23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51" name="Google Shape;51;p8"/>
          <p:cNvGrpSpPr/>
          <p:nvPr/>
        </p:nvGrpSpPr>
        <p:grpSpPr>
          <a:xfrm>
            <a:off x="7493000" y="2992437"/>
            <a:ext cx="1338262" cy="2189162"/>
            <a:chOff x="4704" y="1885"/>
            <a:chExt cx="843" cy="1379"/>
          </a:xfrm>
        </p:grpSpPr>
        <p:sp>
          <p:nvSpPr>
            <p:cNvPr id="52" name="Google Shape;52;p8"/>
            <p:cNvSpPr/>
            <p:nvPr/>
          </p:nvSpPr>
          <p:spPr>
            <a:xfrm>
              <a:off x="4704" y="1885"/>
              <a:ext cx="127" cy="127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>
              <a:off x="4883" y="1885"/>
              <a:ext cx="127" cy="127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>
              <a:off x="5062" y="1885"/>
              <a:ext cx="127" cy="127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>
              <a:off x="4704" y="2064"/>
              <a:ext cx="127" cy="127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>
              <a:off x="4883" y="2064"/>
              <a:ext cx="127" cy="127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8"/>
            <p:cNvSpPr/>
            <p:nvPr/>
          </p:nvSpPr>
          <p:spPr>
            <a:xfrm>
              <a:off x="5062" y="2064"/>
              <a:ext cx="127" cy="127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8"/>
            <p:cNvSpPr/>
            <p:nvPr/>
          </p:nvSpPr>
          <p:spPr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8"/>
            <p:cNvSpPr/>
            <p:nvPr/>
          </p:nvSpPr>
          <p:spPr>
            <a:xfrm>
              <a:off x="4704" y="2243"/>
              <a:ext cx="127" cy="127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8"/>
            <p:cNvSpPr/>
            <p:nvPr/>
          </p:nvSpPr>
          <p:spPr>
            <a:xfrm>
              <a:off x="4883" y="2243"/>
              <a:ext cx="127" cy="127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8"/>
            <p:cNvSpPr/>
            <p:nvPr/>
          </p:nvSpPr>
          <p:spPr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8"/>
            <p:cNvSpPr/>
            <p:nvPr/>
          </p:nvSpPr>
          <p:spPr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8"/>
            <p:cNvSpPr/>
            <p:nvPr/>
          </p:nvSpPr>
          <p:spPr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8"/>
            <p:cNvSpPr/>
            <p:nvPr/>
          </p:nvSpPr>
          <p:spPr>
            <a:xfrm>
              <a:off x="4704" y="2421"/>
              <a:ext cx="127" cy="128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8"/>
            <p:cNvSpPr/>
            <p:nvPr/>
          </p:nvSpPr>
          <p:spPr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8"/>
            <p:cNvSpPr/>
            <p:nvPr/>
          </p:nvSpPr>
          <p:spPr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8"/>
            <p:cNvSpPr/>
            <p:nvPr/>
          </p:nvSpPr>
          <p:spPr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8"/>
            <p:cNvSpPr/>
            <p:nvPr/>
          </p:nvSpPr>
          <p:spPr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8"/>
            <p:cNvSpPr/>
            <p:nvPr/>
          </p:nvSpPr>
          <p:spPr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8"/>
            <p:cNvSpPr/>
            <p:nvPr/>
          </p:nvSpPr>
          <p:spPr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8"/>
            <p:cNvSpPr/>
            <p:nvPr/>
          </p:nvSpPr>
          <p:spPr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8"/>
            <p:cNvSpPr/>
            <p:nvPr/>
          </p:nvSpPr>
          <p:spPr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8"/>
            <p:cNvSpPr/>
            <p:nvPr/>
          </p:nvSpPr>
          <p:spPr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8"/>
            <p:cNvSpPr/>
            <p:nvPr/>
          </p:nvSpPr>
          <p:spPr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8"/>
            <p:cNvSpPr/>
            <p:nvPr/>
          </p:nvSpPr>
          <p:spPr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8"/>
            <p:cNvSpPr/>
            <p:nvPr/>
          </p:nvSpPr>
          <p:spPr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8"/>
            <p:cNvSpPr/>
            <p:nvPr/>
          </p:nvSpPr>
          <p:spPr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8"/>
            <p:cNvSpPr/>
            <p:nvPr/>
          </p:nvSpPr>
          <p:spPr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8"/>
            <p:cNvSpPr/>
            <p:nvPr/>
          </p:nvSpPr>
          <p:spPr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8"/>
            <p:cNvSpPr/>
            <p:nvPr/>
          </p:nvSpPr>
          <p:spPr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8"/>
            <p:cNvSpPr/>
            <p:nvPr/>
          </p:nvSpPr>
          <p:spPr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83" name="Google Shape;83;p8"/>
          <p:cNvCxnSpPr/>
          <p:nvPr/>
        </p:nvCxnSpPr>
        <p:spPr>
          <a:xfrm>
            <a:off x="304800" y="2819400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"/>
          <p:cNvSpPr txBox="1"/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9"/>
          <p:cNvSpPr txBox="1"/>
          <p:nvPr>
            <p:ph idx="1" type="body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3pPr>
            <a:lvl4pPr indent="-314325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4pPr>
            <a:lvl5pPr indent="-32003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  <p:sp>
        <p:nvSpPr>
          <p:cNvPr id="87" name="Google Shape;87;p9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7"/>
          <p:cNvCxnSpPr/>
          <p:nvPr/>
        </p:nvCxnSpPr>
        <p:spPr>
          <a:xfrm>
            <a:off x="7962900" y="152400"/>
            <a:ext cx="0" cy="1524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7" name="Google Shape;7;p7"/>
          <p:cNvSpPr txBox="1"/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" type="body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4169" lvl="1" marL="9144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835" lvl="2" marL="1371600" marR="0" rtl="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Noto Sans Symbols"/>
              <a:buChar char="●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grpSp>
        <p:nvGrpSpPr>
          <p:cNvPr id="12" name="Google Shape;12;p7"/>
          <p:cNvGrpSpPr/>
          <p:nvPr/>
        </p:nvGrpSpPr>
        <p:grpSpPr>
          <a:xfrm>
            <a:off x="8153400" y="152400"/>
            <a:ext cx="792162" cy="1295400"/>
            <a:chOff x="5136" y="960"/>
            <a:chExt cx="528" cy="864"/>
          </a:xfrm>
        </p:grpSpPr>
        <p:sp>
          <p:nvSpPr>
            <p:cNvPr id="13" name="Google Shape;13;p7"/>
            <p:cNvSpPr/>
            <p:nvPr/>
          </p:nvSpPr>
          <p:spPr>
            <a:xfrm>
              <a:off x="5136" y="960"/>
              <a:ext cx="80" cy="8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7"/>
            <p:cNvSpPr/>
            <p:nvPr/>
          </p:nvSpPr>
          <p:spPr>
            <a:xfrm>
              <a:off x="5248" y="960"/>
              <a:ext cx="80" cy="8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7"/>
            <p:cNvSpPr/>
            <p:nvPr/>
          </p:nvSpPr>
          <p:spPr>
            <a:xfrm>
              <a:off x="5360" y="960"/>
              <a:ext cx="80" cy="8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7"/>
            <p:cNvSpPr/>
            <p:nvPr/>
          </p:nvSpPr>
          <p:spPr>
            <a:xfrm>
              <a:off x="5136" y="1072"/>
              <a:ext cx="80" cy="8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7"/>
            <p:cNvSpPr/>
            <p:nvPr/>
          </p:nvSpPr>
          <p:spPr>
            <a:xfrm>
              <a:off x="5248" y="1072"/>
              <a:ext cx="80" cy="8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7"/>
            <p:cNvSpPr/>
            <p:nvPr/>
          </p:nvSpPr>
          <p:spPr>
            <a:xfrm>
              <a:off x="5360" y="1072"/>
              <a:ext cx="80" cy="8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7"/>
            <p:cNvSpPr/>
            <p:nvPr/>
          </p:nvSpPr>
          <p:spPr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7"/>
            <p:cNvSpPr/>
            <p:nvPr/>
          </p:nvSpPr>
          <p:spPr>
            <a:xfrm>
              <a:off x="5136" y="1184"/>
              <a:ext cx="80" cy="8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7"/>
            <p:cNvSpPr/>
            <p:nvPr/>
          </p:nvSpPr>
          <p:spPr>
            <a:xfrm>
              <a:off x="5248" y="1184"/>
              <a:ext cx="80" cy="8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7"/>
            <p:cNvSpPr/>
            <p:nvPr/>
          </p:nvSpPr>
          <p:spPr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7"/>
            <p:cNvSpPr/>
            <p:nvPr/>
          </p:nvSpPr>
          <p:spPr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7"/>
            <p:cNvSpPr/>
            <p:nvPr/>
          </p:nvSpPr>
          <p:spPr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7"/>
            <p:cNvSpPr/>
            <p:nvPr/>
          </p:nvSpPr>
          <p:spPr>
            <a:xfrm>
              <a:off x="5136" y="1296"/>
              <a:ext cx="80" cy="8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7"/>
            <p:cNvSpPr/>
            <p:nvPr/>
          </p:nvSpPr>
          <p:spPr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7"/>
            <p:cNvSpPr/>
            <p:nvPr/>
          </p:nvSpPr>
          <p:spPr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7"/>
            <p:cNvSpPr/>
            <p:nvPr/>
          </p:nvSpPr>
          <p:spPr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7"/>
            <p:cNvSpPr/>
            <p:nvPr/>
          </p:nvSpPr>
          <p:spPr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7"/>
            <p:cNvSpPr/>
            <p:nvPr/>
          </p:nvSpPr>
          <p:spPr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7"/>
            <p:cNvSpPr/>
            <p:nvPr/>
          </p:nvSpPr>
          <p:spPr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7"/>
            <p:cNvSpPr/>
            <p:nvPr/>
          </p:nvSpPr>
          <p:spPr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7"/>
            <p:cNvSpPr/>
            <p:nvPr/>
          </p:nvSpPr>
          <p:spPr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7"/>
            <p:cNvSpPr/>
            <p:nvPr/>
          </p:nvSpPr>
          <p:spPr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7"/>
            <p:cNvSpPr/>
            <p:nvPr/>
          </p:nvSpPr>
          <p:spPr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7"/>
            <p:cNvSpPr/>
            <p:nvPr/>
          </p:nvSpPr>
          <p:spPr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7"/>
            <p:cNvSpPr/>
            <p:nvPr/>
          </p:nvSpPr>
          <p:spPr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7"/>
            <p:cNvSpPr/>
            <p:nvPr/>
          </p:nvSpPr>
          <p:spPr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7"/>
            <p:cNvSpPr/>
            <p:nvPr/>
          </p:nvSpPr>
          <p:spPr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7"/>
            <p:cNvSpPr/>
            <p:nvPr/>
          </p:nvSpPr>
          <p:spPr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7"/>
            <p:cNvSpPr/>
            <p:nvPr/>
          </p:nvSpPr>
          <p:spPr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7"/>
            <p:cNvSpPr/>
            <p:nvPr/>
          </p:nvSpPr>
          <p:spPr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7"/>
            <p:cNvSpPr/>
            <p:nvPr/>
          </p:nvSpPr>
          <p:spPr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>
            <p:ph type="ctrTitle"/>
          </p:nvPr>
        </p:nvSpPr>
        <p:spPr>
          <a:xfrm>
            <a:off x="314325" y="473075"/>
            <a:ext cx="67818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Pierwsza wizyta </a:t>
            </a:r>
            <a:br>
              <a:rPr b="1" i="0" lang="en-US" sz="4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4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 logopedy </a:t>
            </a:r>
            <a:endParaRPr/>
          </a:p>
        </p:txBody>
      </p:sp>
      <p:sp>
        <p:nvSpPr>
          <p:cNvPr id="95" name="Google Shape;95;p1"/>
          <p:cNvSpPr txBox="1"/>
          <p:nvPr>
            <p:ph idx="1" type="subTitle"/>
          </p:nvPr>
        </p:nvSpPr>
        <p:spPr>
          <a:xfrm>
            <a:off x="849312" y="3049587"/>
            <a:ext cx="6248400" cy="23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Sandra Iskrzycka</a:t>
            </a:r>
            <a:endParaRPr/>
          </a:p>
        </p:txBody>
      </p:sp>
      <p:pic>
        <p:nvPicPr>
          <p:cNvPr id="96" name="Google Shape;96;p1" title="logo LogoDob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0625" y="765525"/>
            <a:ext cx="1422476" cy="1778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>
            <p:ph type="title"/>
          </p:nvPr>
        </p:nvSpPr>
        <p:spPr>
          <a:xfrm>
            <a:off x="684212" y="5445125"/>
            <a:ext cx="75438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Kiedy udać się do logopedy? </a:t>
            </a:r>
            <a:br>
              <a:rPr b="1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W jakim wieku powinno być dziecko?</a:t>
            </a:r>
            <a:b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Co powinno nas niepokoić? </a:t>
            </a:r>
            <a:b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Kiedy warto poczekać?</a:t>
            </a:r>
            <a:b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Kto powinien przyjść na wizytę z dzieckiem do logopedy?</a:t>
            </a:r>
            <a:endParaRPr/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812" y="549275"/>
            <a:ext cx="5329237" cy="35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title="logo LogoDob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88875" y="5085600"/>
            <a:ext cx="1160149" cy="145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/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900"/>
              <a:buFont typeface="Arial"/>
              <a:buNone/>
            </a:pPr>
            <a:r>
              <a:rPr b="1" i="0" lang="en-US" sz="39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wygląda pierwsza wizyta </a:t>
            </a:r>
            <a:br>
              <a:rPr b="1" i="0" lang="en-US" sz="39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9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 logopedy?</a:t>
            </a:r>
            <a:endParaRPr/>
          </a:p>
        </p:txBody>
      </p:sp>
      <p:sp>
        <p:nvSpPr>
          <p:cNvPr id="109" name="Google Shape;109;p3"/>
          <p:cNvSpPr txBox="1"/>
          <p:nvPr>
            <p:ph idx="1" type="body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wywiad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badanie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obserwacja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2540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19475" y="1628775"/>
            <a:ext cx="4225925" cy="422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title="logo LogoDob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45405" y="4890425"/>
            <a:ext cx="1303020" cy="162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900"/>
              <a:buFont typeface="Arial"/>
              <a:buNone/>
            </a:pPr>
            <a:r>
              <a:rPr b="1" i="0" lang="en-US" sz="39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przygotować się do pierwszej wizyty u logopedy?</a:t>
            </a:r>
            <a:endParaRPr/>
          </a:p>
        </p:txBody>
      </p:sp>
      <p:pic>
        <p:nvPicPr>
          <p:cNvPr id="117" name="Google Shape;11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087" y="2133600"/>
            <a:ext cx="3048000" cy="2686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4"/>
          <p:cNvSpPr txBox="1"/>
          <p:nvPr/>
        </p:nvSpPr>
        <p:spPr>
          <a:xfrm>
            <a:off x="4356100" y="1989137"/>
            <a:ext cx="3600450" cy="3252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-"/>
            </a:pPr>
            <a:r>
              <a:rPr b="0" i="0" lang="en-US" sz="1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Dokumenty dziecka: dotychczasowe badania, opinie. 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-"/>
            </a:pPr>
            <a:r>
              <a:rPr b="0" i="0" lang="en-US" sz="1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Notatki dotyczące dotychczasowego rozwoju dziecka.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-"/>
            </a:pPr>
            <a:r>
              <a:rPr b="0" i="0" lang="en-US" sz="1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Przykładowy jadłospis.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-"/>
            </a:pPr>
            <a:r>
              <a:rPr b="0" i="0" lang="en-US" sz="1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Nagrania przedstawiające zachowanie dziecka w domu podczas rozmowy i zabawy z najbliższymi. </a:t>
            </a:r>
            <a:endParaRPr/>
          </a:p>
        </p:txBody>
      </p:sp>
      <p:pic>
        <p:nvPicPr>
          <p:cNvPr id="119" name="Google Shape;119;p4" title="logo LogoDob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9450" y="4819650"/>
            <a:ext cx="1464550" cy="1830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/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900"/>
              <a:buFont typeface="Arial"/>
              <a:buNone/>
            </a:pPr>
            <a:r>
              <a:rPr b="1" i="0" lang="en-US" sz="39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Jak przygotować dziecko do wizyty u logopedy?</a:t>
            </a:r>
            <a:endParaRPr/>
          </a:p>
        </p:txBody>
      </p:sp>
      <p:pic>
        <p:nvPicPr>
          <p:cNvPr id="125" name="Google Shape;12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8887" y="1844675"/>
            <a:ext cx="6346825" cy="1871662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"/>
          <p:cNvSpPr txBox="1"/>
          <p:nvPr/>
        </p:nvSpPr>
        <p:spPr>
          <a:xfrm>
            <a:off x="1187450" y="4149725"/>
            <a:ext cx="6553200" cy="176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-"/>
            </a:pPr>
            <a: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Nie strasz!</a:t>
            </a:r>
            <a:endParaRPr/>
          </a:p>
          <a:p>
            <a:pPr indent="-12700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-"/>
            </a:pPr>
            <a: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Nie instruuj dziecka jak powinno się zachować.</a:t>
            </a:r>
            <a:endParaRPr/>
          </a:p>
          <a:p>
            <a:pPr indent="-12700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-"/>
            </a:pPr>
            <a: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Pozwól wziąć dziecku ulubioną zabawkę.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5" title="logo LogoDob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05695" y="5018750"/>
            <a:ext cx="1414781" cy="1768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/>
          <p:nvPr>
            <p:ph idx="1" type="body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60"/>
              <a:buFont typeface="Noto Sans Symbols"/>
              <a:buNone/>
            </a:pPr>
            <a:r>
              <a:rPr b="0" i="0" lang="en-US" sz="4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Dziękuję za uwagę.</a:t>
            </a:r>
            <a:endParaRPr/>
          </a:p>
          <a:p>
            <a:pPr indent="-342900" lvl="0" marL="34290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None/>
            </a:pPr>
            <a:r>
              <a:t/>
            </a:r>
            <a:endParaRPr b="0" i="1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None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Sandra Iskrzycka</a:t>
            </a:r>
            <a:endParaRPr/>
          </a:p>
        </p:txBody>
      </p:sp>
      <p:pic>
        <p:nvPicPr>
          <p:cNvPr id="133" name="Google Shape;133;p6" title="logo LogoDob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2550" y="4305875"/>
            <a:ext cx="1920826" cy="2401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eć">
  <a:themeElements>
    <a:clrScheme name="default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CCCC00"/>
      </a:accent4>
      <a:accent5>
        <a:srgbClr val="669999"/>
      </a:accent5>
      <a:accent6>
        <a:srgbClr val="FFFFFF"/>
      </a:accent6>
      <a:hlink>
        <a:srgbClr val="7E9CE8"/>
      </a:hlink>
      <a:folHlink>
        <a:srgbClr val="D8D8E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2021-04-10T16:11:28Z</dcterms:created>
  <dc:creator>Sandra</dc:creator>
</cp:coreProperties>
</file>