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BA3F9-E58D-443E-8628-42FD2DF4ED2B}" v="2" dt="2025-06-11T21:54:37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369B0-DDED-43DD-A663-9B60412D9193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6EFA-660C-4A3A-A886-D64FEA2A07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0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26EFA-660C-4A3A-A886-D64FEA2A07D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19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18FB0-2080-C55F-ADA5-34021AA47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657F11-BCF2-7327-8F00-DD95B4CEF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95223A-EE98-E8DD-B7A9-8720F317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7CC492-A4A1-3035-2625-736DEB58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4CA004-FFB0-D138-5EE2-36E4168F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64A56-DCA4-2923-E357-E656CBEB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0D2C36-B739-F105-A9E9-3398E7CCD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4D37D1-60C2-4CC8-19B0-3123F5AA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E571F7-BF84-ECC9-9922-3752D478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7839C6-D684-7BB2-0832-C065997C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84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41AD27-0085-7208-4182-3102117E2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CFE4C65-E098-DC6C-0F9C-2C928D23E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543E4-7ABD-6427-726D-22576B63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D2CE96-1EA3-7632-A340-CD3D7BD4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6385F6-0550-3ADB-193E-E0CECE8C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95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C4250-3B42-CF97-80F7-7C7AF621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BD1D99-3559-8EAD-8A01-56D5E0149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E89AD8-7383-5E24-EFCA-E1319FDB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79E95D-F117-9404-3CC9-3F6D1047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F6F53-D2E3-6891-108F-9752E63B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75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4D347-7FD9-F106-C1D0-1D1D25A3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69DD4B-C1C0-114A-EBEE-D9EF50C88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FCC470-6201-9DBC-D6C2-BA6AA3E8A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8E5576-6934-1C2C-97E8-47633871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905426-5C86-3B87-16B5-35FFECC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5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F0AFA3-723B-AAD7-1071-45B22E0C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311BF2-8745-8CFC-7E56-FCC3BF417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3E50F-B3EB-2C4D-2D11-E455C1E161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152854C-1371-F320-477D-3E46E3827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5DFE70-C6D5-82E8-070A-D18654860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11B742-AD1C-0E31-E7C6-065FD8E4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5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9B5EB-B1E2-7EF6-627A-18DD2BEB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71C3FE-0BD5-E382-FDBC-4F41B85F7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07081F-1C3D-94A3-A46E-328C21548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0311059-CA80-ECE4-0135-ED657B5A62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91DBA25-9B09-88D8-2D42-59FD82B56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6A4272-F119-41D0-2EA3-59CA6C76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A6D5D5-6FF8-9CD5-00F4-B0898D30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4B83C0-A4C9-0C74-87D0-278EE41CD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36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FD717-B1CA-518A-8625-5B61AAC1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00F2994-FA6C-7F51-F57C-7C6D7F000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402F30C-4DAD-7530-E10B-70AB58394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5EA102-F046-9F1B-66B1-657D4BAB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5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F7A319-B149-C211-39F6-AFB6FF67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A16ED5-AB8A-52FB-5E8C-1D259EF7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94729A2-176C-DFDB-5CB8-1119CA7E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1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6C4FC-0C93-7BE2-B107-662EBA66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0D48C9-9C88-4FBC-0C0C-8260FA9E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F24106-7839-BCEC-E463-67EA588A2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A711AD-B561-005D-5D24-11F05F26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9C3FD-6052-8633-9E8E-8B5E6084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BF5287-0C28-7CDA-9865-312AB5A6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7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3D0CE-ACA9-D129-D6B8-0DCE5EE1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870C2BC-663E-0D26-F49D-306E507A0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82378B-785F-B68E-2043-0306AB7A4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10CC9F-19DE-BC69-175F-80C3AF1D9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912E374-155D-3189-B3A0-1B9FEF284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3AA5E93-F2E9-7069-4429-74C5100D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41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08D80E8-257B-01F2-D9BC-6AB998E7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37FD01-BE2C-3FA9-7D90-AE0FA8A39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64997-FE89-D5FA-4AE0-52F110853A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CBBB64-94C0-417E-9313-04842AAD301D}" type="datetimeFigureOut">
              <a:rPr lang="pt-BR" smtClean="0"/>
              <a:t>09/08/2025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69C4B6-3AB4-08DE-0EF2-ED6721ACC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192729-A3B3-3BC5-C559-E7DE12AE0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D16FAF-BDC0-4A3D-A156-AFC2FBAB91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159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F330E517-43B3-AB9E-E284-8635C77D6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0"/>
            <a:ext cx="12243469" cy="6940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1C8146-A14C-A4B2-1F07-A9BE417E4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4930"/>
            <a:ext cx="9144000" cy="1705795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>
                <a:highlight>
                  <a:srgbClr val="C0C0C0"/>
                </a:highlight>
              </a:rPr>
              <a:t>INSTRUÇÕES GERAIS:</a:t>
            </a:r>
            <a:br>
              <a:rPr lang="pt-BR" b="1" dirty="0">
                <a:highlight>
                  <a:srgbClr val="C0C0C0"/>
                </a:highlight>
              </a:rPr>
            </a:b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F05C42A-A965-305D-4238-5BC0670D83CB}"/>
              </a:ext>
            </a:extLst>
          </p:cNvPr>
          <p:cNvSpPr txBox="1">
            <a:spLocks/>
          </p:cNvSpPr>
          <p:nvPr/>
        </p:nvSpPr>
        <p:spPr>
          <a:xfrm>
            <a:off x="0" y="1763435"/>
            <a:ext cx="9144000" cy="1705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pt-BR" sz="3200" dirty="0">
                <a:highlight>
                  <a:srgbClr val="C0C0C0"/>
                </a:highlight>
              </a:rPr>
              <a:t>Sempre inicie a apresentação no slide de </a:t>
            </a:r>
            <a:r>
              <a:rPr lang="pt-BR" sz="3200" b="1" dirty="0">
                <a:highlight>
                  <a:srgbClr val="C0C0C0"/>
                </a:highlight>
              </a:rPr>
              <a:t>capa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pt-BR" sz="3200" dirty="0">
                <a:highlight>
                  <a:srgbClr val="C0C0C0"/>
                </a:highlight>
              </a:rPr>
              <a:t>Para o conteúdo, utilize preferencialmente o modelo 1.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pt-BR" sz="3200" dirty="0">
                <a:highlight>
                  <a:srgbClr val="C0C0C0"/>
                </a:highlight>
              </a:rPr>
              <a:t>A utilização dos diferentes tipos dos modelos de slide fica a seu critério.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pt-BR" sz="3200" dirty="0">
                <a:highlight>
                  <a:srgbClr val="C0C0C0"/>
                </a:highlight>
              </a:rPr>
              <a:t>Atente-se às normas do regulamento de inscrição</a:t>
            </a:r>
          </a:p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pt-BR" sz="3200" dirty="0">
                <a:highlight>
                  <a:srgbClr val="C0C0C0"/>
                </a:highlight>
              </a:rPr>
              <a:t>Apague todas as caixas de texto informativas, como esta.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AAB8E57-AD8E-91DD-6212-5736BBF45A65}"/>
              </a:ext>
            </a:extLst>
          </p:cNvPr>
          <p:cNvSpPr txBox="1">
            <a:spLocks/>
          </p:cNvSpPr>
          <p:nvPr/>
        </p:nvSpPr>
        <p:spPr>
          <a:xfrm>
            <a:off x="1524000" y="4733105"/>
            <a:ext cx="9144000" cy="1705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highlight>
                  <a:srgbClr val="C0C0C0"/>
                </a:highlight>
              </a:rPr>
              <a:t>APAGUE ESTE SLIDE</a:t>
            </a:r>
            <a:endParaRPr lang="pt-BR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5743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83D4-E6D3-50AC-E2FF-302766FD0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89A28EC-7250-B680-27B0-087AEF2D7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20"/>
            <a:ext cx="12243469" cy="69401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A173A85-D38D-B466-CCF8-A6CC9F4FE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6664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highlight>
                  <a:srgbClr val="C0C0C0"/>
                </a:highlight>
              </a:rPr>
              <a:t>CAPA</a:t>
            </a:r>
            <a:br>
              <a:rPr lang="pt-BR" b="1" dirty="0">
                <a:highlight>
                  <a:srgbClr val="C0C0C0"/>
                </a:highlight>
              </a:rPr>
            </a:br>
            <a:r>
              <a:rPr lang="pt-BR" dirty="0">
                <a:highlight>
                  <a:srgbClr val="C0C0C0"/>
                </a:highlight>
              </a:rPr>
              <a:t>INICIAR COM ESTE SLIDE NA ABERTURA DA GRAVAÇÃO</a:t>
            </a:r>
          </a:p>
        </p:txBody>
      </p:sp>
    </p:spTree>
    <p:extLst>
      <p:ext uri="{BB962C8B-B14F-4D97-AF65-F5344CB8AC3E}">
        <p14:creationId xmlns:p14="http://schemas.microsoft.com/office/powerpoint/2010/main" val="112065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3461C-4B41-D1AC-6823-1768FE24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210E7D19-9A45-CFD2-4D78-9F9EE2C82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171"/>
            <a:ext cx="12192000" cy="24018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94C729-3DB6-1174-3962-8A1429DB5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456"/>
            <a:ext cx="9144000" cy="2387600"/>
          </a:xfrm>
        </p:spPr>
        <p:txBody>
          <a:bodyPr/>
          <a:lstStyle/>
          <a:p>
            <a:r>
              <a:rPr lang="pt-BR" b="1" dirty="0"/>
              <a:t>Título do Trabalho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47A6D4-8691-7EA9-8EEC-50978130D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3392"/>
            <a:ext cx="9144000" cy="1655762"/>
          </a:xfrm>
        </p:spPr>
        <p:txBody>
          <a:bodyPr/>
          <a:lstStyle/>
          <a:p>
            <a:r>
              <a:rPr lang="pt-BR" sz="2800" dirty="0"/>
              <a:t>Nome do Autor e Coautores</a:t>
            </a:r>
          </a:p>
        </p:txBody>
      </p:sp>
      <p:pic>
        <p:nvPicPr>
          <p:cNvPr id="9" name="Imagem 8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1950FEF3-F699-375B-E9A0-0AAF60045F9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7367212" y="71120"/>
            <a:ext cx="4744605" cy="4246879"/>
          </a:xfrm>
          <a:prstGeom prst="rect">
            <a:avLst/>
          </a:prstGeom>
        </p:spPr>
      </p:pic>
      <p:pic>
        <p:nvPicPr>
          <p:cNvPr id="11" name="Imagem 10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A215357E-866A-1229-F197-816D155DF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613" y="3739385"/>
            <a:ext cx="1548387" cy="2813310"/>
          </a:xfrm>
          <a:prstGeom prst="rect">
            <a:avLst/>
          </a:prstGeom>
        </p:spPr>
      </p:pic>
      <p:pic>
        <p:nvPicPr>
          <p:cNvPr id="12" name="Imagem 11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E5FDA90-50CD-12DB-7BB8-0E9121AF4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1777"/>
            <a:ext cx="1442720" cy="3114623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F5EA55D-BBBE-5D15-BD02-81F9879FE4FA}"/>
              </a:ext>
            </a:extLst>
          </p:cNvPr>
          <p:cNvSpPr txBox="1">
            <a:spLocks/>
          </p:cNvSpPr>
          <p:nvPr/>
        </p:nvSpPr>
        <p:spPr>
          <a:xfrm>
            <a:off x="1524000" y="416664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highlight>
                  <a:srgbClr val="C0C0C0"/>
                </a:highlight>
              </a:rPr>
              <a:t>SLIDE 2</a:t>
            </a:r>
            <a:br>
              <a:rPr lang="pt-BR" b="1" dirty="0">
                <a:highlight>
                  <a:srgbClr val="C0C0C0"/>
                </a:highlight>
              </a:rPr>
            </a:br>
            <a:r>
              <a:rPr lang="pt-BR" dirty="0">
                <a:highlight>
                  <a:srgbClr val="C0C0C0"/>
                </a:highlight>
              </a:rPr>
              <a:t>UTILIZAR ESTE PADRÃO PARA TÍTULO E NOMES DOS AUTORES</a:t>
            </a:r>
          </a:p>
        </p:txBody>
      </p:sp>
    </p:spTree>
    <p:extLst>
      <p:ext uri="{BB962C8B-B14F-4D97-AF65-F5344CB8AC3E}">
        <p14:creationId xmlns:p14="http://schemas.microsoft.com/office/powerpoint/2010/main" val="2445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DF744-7922-8464-D480-D1E0EF00C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4BAB64BE-0D03-D4BA-D258-75F8A5C63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960"/>
            <a:ext cx="12192000" cy="5527040"/>
          </a:xfrm>
          <a:prstGeom prst="rect">
            <a:avLst/>
          </a:prstGeom>
        </p:spPr>
      </p:pic>
      <p:pic>
        <p:nvPicPr>
          <p:cNvPr id="13" name="Imagem 12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7E0EE07A-0D05-5C0E-2653-492296A8A7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10801293" y="213361"/>
            <a:ext cx="1271282" cy="1137920"/>
          </a:xfrm>
          <a:prstGeom prst="rect">
            <a:avLst/>
          </a:prstGeom>
        </p:spPr>
      </p:pic>
      <p:pic>
        <p:nvPicPr>
          <p:cNvPr id="15" name="Imagem 14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ED5379A-5545-151D-E3B7-63735253F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073"/>
            <a:ext cx="1580897" cy="341292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AF24CB8-D69E-5988-BE8C-B02DCD951988}"/>
              </a:ext>
            </a:extLst>
          </p:cNvPr>
          <p:cNvSpPr txBox="1">
            <a:spLocks/>
          </p:cNvSpPr>
          <p:nvPr/>
        </p:nvSpPr>
        <p:spPr>
          <a:xfrm>
            <a:off x="1657293" y="409448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400" dirty="0">
                <a:highlight>
                  <a:srgbClr val="C0C0C0"/>
                </a:highlight>
              </a:rPr>
              <a:t>Segue abaixo transcrição do regulamento de inscrição referente à apresentação:</a:t>
            </a:r>
          </a:p>
          <a:p>
            <a:pPr algn="just">
              <a:lnSpc>
                <a:spcPct val="150000"/>
              </a:lnSpc>
            </a:pPr>
            <a:r>
              <a:rPr lang="pt-BR" sz="1200" b="1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Slide 1 – Apresentação inicial do trabalho (Pesquisa ou Relato de Caso Clínico). </a:t>
            </a:r>
            <a:endParaRPr lang="pt-BR" sz="1200" dirty="0"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O título deve ser o mesmo utilizado na inscrição do trabalho 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Nome do Apresentador (autor principal)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Nomes dos Autores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Universidade de origem do estudo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-Agência de fomento (se houver) 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200" b="1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Slides seguintes – Apresentação do conteúdo do trabalho</a:t>
            </a:r>
            <a:endParaRPr lang="pt-BR" sz="1200" dirty="0"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Introdução (Inserção das evidências científicas)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Objetivos (Geral e Específicos)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Metodologia ou Descrição do caso clínico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Principais Resultados e Discussão (Na forma de tabelas e gráficos em trabalhos de pesquisa)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BR" sz="1200" b="1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Último Slide – Finalização</a:t>
            </a:r>
            <a:endParaRPr lang="pt-BR" sz="1200" dirty="0">
              <a:highlight>
                <a:srgbClr val="C0C0C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Conclusão (sugere-se que sejam colocadas na forma de itens) ou Considerações finais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Referências </a:t>
            </a:r>
          </a:p>
          <a:p>
            <a:pPr algn="just">
              <a:lnSpc>
                <a:spcPct val="150000"/>
              </a:lnSpc>
            </a:pPr>
            <a:r>
              <a:rPr lang="pt-BR" sz="1200" dirty="0"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- Agradecimentos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6A2EB4C-F624-43FA-2A00-D7919391ECFB}"/>
              </a:ext>
            </a:extLst>
          </p:cNvPr>
          <p:cNvSpPr txBox="1">
            <a:spLocks/>
          </p:cNvSpPr>
          <p:nvPr/>
        </p:nvSpPr>
        <p:spPr>
          <a:xfrm>
            <a:off x="381000" y="-43814"/>
            <a:ext cx="9144000" cy="1920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>
                <a:highlight>
                  <a:srgbClr val="C0C0C0"/>
                </a:highlight>
              </a:rPr>
              <a:t>Slide Modelo 1</a:t>
            </a:r>
            <a:br>
              <a:rPr lang="pt-BR" b="1" dirty="0">
                <a:highlight>
                  <a:srgbClr val="C0C0C0"/>
                </a:highlight>
              </a:rPr>
            </a:br>
            <a:endParaRPr lang="pt-BR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48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C80C5-A4B6-3641-A34B-40540401F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EF7FBDA3-2105-82CD-BE9D-17A8950DA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/>
          <a:stretch>
            <a:fillRect/>
          </a:stretch>
        </p:blipFill>
        <p:spPr>
          <a:xfrm>
            <a:off x="0" y="0"/>
            <a:ext cx="6593840" cy="6858000"/>
          </a:xfrm>
          <a:prstGeom prst="rect">
            <a:avLst/>
          </a:prstGeom>
        </p:spPr>
      </p:pic>
      <p:pic>
        <p:nvPicPr>
          <p:cNvPr id="7" name="Imagem 6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10073D82-ABFC-10C4-AF73-8248102CCF2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204413" y="162561"/>
            <a:ext cx="1271282" cy="1137920"/>
          </a:xfrm>
          <a:prstGeom prst="rect">
            <a:avLst/>
          </a:prstGeom>
        </p:spPr>
      </p:pic>
      <p:pic>
        <p:nvPicPr>
          <p:cNvPr id="13" name="Imagem 12" descr="Boneca de pano com 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486B20EC-943B-2558-C67F-2F6408951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7919" y="3962400"/>
            <a:ext cx="18474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20CA2-D684-9949-D360-5CE06389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1B16194D-48F8-DE8C-AB65-5D6DFE9A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/>
          <a:stretch>
            <a:fillRect/>
          </a:stretch>
        </p:blipFill>
        <p:spPr>
          <a:xfrm>
            <a:off x="5598160" y="0"/>
            <a:ext cx="6593840" cy="6858000"/>
          </a:xfrm>
          <a:prstGeom prst="rect">
            <a:avLst/>
          </a:prstGeom>
        </p:spPr>
      </p:pic>
      <p:pic>
        <p:nvPicPr>
          <p:cNvPr id="7" name="Imagem 6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58DCD6EE-6548-96C7-B532-0B63AA917B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275533" y="5648960"/>
            <a:ext cx="1271282" cy="1137920"/>
          </a:xfrm>
          <a:prstGeom prst="rect">
            <a:avLst/>
          </a:prstGeom>
        </p:spPr>
      </p:pic>
      <p:pic>
        <p:nvPicPr>
          <p:cNvPr id="12" name="Imagem 11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BCF2A782-0062-8C4D-5978-E5056F177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66" y="4150357"/>
            <a:ext cx="1700787" cy="26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C3111-8171-4158-C3CD-BA0B2DE8D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, Retângulo&#10;&#10;O conteúdo gerado por IA pode estar incorreto.">
            <a:extLst>
              <a:ext uri="{FF2B5EF4-FFF2-40B4-BE49-F238E27FC236}">
                <a16:creationId xmlns:a16="http://schemas.microsoft.com/office/drawing/2014/main" id="{00124CE3-743D-E975-AA54-ABF5C10DC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"/>
          <a:stretch>
            <a:fillRect/>
          </a:stretch>
        </p:blipFill>
        <p:spPr>
          <a:xfrm flipV="1">
            <a:off x="0" y="0"/>
            <a:ext cx="12192000" cy="1788160"/>
          </a:xfrm>
          <a:prstGeom prst="rect">
            <a:avLst/>
          </a:prstGeom>
        </p:spPr>
      </p:pic>
      <p:pic>
        <p:nvPicPr>
          <p:cNvPr id="6" name="Imagem 5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FDED2A3C-8155-CB40-0F5A-BFBA72B15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6480" y="3237403"/>
            <a:ext cx="1920240" cy="3539317"/>
          </a:xfrm>
          <a:prstGeom prst="rect">
            <a:avLst/>
          </a:prstGeom>
        </p:spPr>
      </p:pic>
      <p:pic>
        <p:nvPicPr>
          <p:cNvPr id="14" name="Imagem 13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70C8ED19-F0E9-58B2-6183-0F22674D7B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722014" y="2519681"/>
            <a:ext cx="4846763" cy="43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Padrão do plano de fundo&#10;&#10;O conteúdo gerado por IA pode estar incorreto.">
            <a:extLst>
              <a:ext uri="{FF2B5EF4-FFF2-40B4-BE49-F238E27FC236}">
                <a16:creationId xmlns:a16="http://schemas.microsoft.com/office/drawing/2014/main" id="{9C343256-9FDB-F194-6A04-5D62B5D2C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922" cy="6959600"/>
          </a:xfrm>
          <a:prstGeom prst="rect">
            <a:avLst/>
          </a:prstGeom>
        </p:spPr>
      </p:pic>
      <p:pic>
        <p:nvPicPr>
          <p:cNvPr id="5" name="Imagem 4" descr="Uma imagem contendo medidor, placar&#10;&#10;O conteúdo gerado por IA pode estar incorreto.">
            <a:extLst>
              <a:ext uri="{FF2B5EF4-FFF2-40B4-BE49-F238E27FC236}">
                <a16:creationId xmlns:a16="http://schemas.microsoft.com/office/drawing/2014/main" id="{C788AF18-C47A-BC2C-30CF-9C73B4796F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10"/>
          <a:stretch>
            <a:fillRect/>
          </a:stretch>
        </p:blipFill>
        <p:spPr>
          <a:xfrm>
            <a:off x="9215120" y="960623"/>
            <a:ext cx="2600960" cy="2328110"/>
          </a:xfrm>
          <a:prstGeom prst="rect">
            <a:avLst/>
          </a:prstGeom>
        </p:spPr>
      </p:pic>
      <p:pic>
        <p:nvPicPr>
          <p:cNvPr id="7" name="Imagem 6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BAEE3D63-176C-FC85-B837-63AB4F91B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623" y="3881120"/>
            <a:ext cx="1860034" cy="164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240</Words>
  <Application>Microsoft Office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Tema do Office</vt:lpstr>
      <vt:lpstr>INSTRUÇÕES GERAIS: </vt:lpstr>
      <vt:lpstr>CAPA INICIAR COM ESTE SLIDE NA ABERTURA DA GRAVAÇÃO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Claudia de Almeida Delfini</dc:creator>
  <cp:lastModifiedBy>Hudson Ataídes</cp:lastModifiedBy>
  <cp:revision>8</cp:revision>
  <dcterms:created xsi:type="dcterms:W3CDTF">2025-06-11T20:45:28Z</dcterms:created>
  <dcterms:modified xsi:type="dcterms:W3CDTF">2025-08-09T12:41:49Z</dcterms:modified>
</cp:coreProperties>
</file>