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56" r:id="rId3"/>
    <p:sldId id="267" r:id="rId4"/>
    <p:sldId id="268" r:id="rId5"/>
    <p:sldId id="269" r:id="rId6"/>
    <p:sldId id="270" r:id="rId7"/>
    <p:sldId id="271" r:id="rId8"/>
    <p:sldId id="272" r:id="rId9"/>
    <p:sldId id="274" r:id="rId10"/>
    <p:sldId id="273" r:id="rId11"/>
  </p:sldIdLst>
  <p:sldSz cx="12192000" cy="6858000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25" d="100"/>
          <a:sy n="125" d="100"/>
        </p:scale>
        <p:origin x="302" y="9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CE1B53C-2B4E-45BB-BAAF-890E341C959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Undertitel 2">
            <a:extLst>
              <a:ext uri="{FF2B5EF4-FFF2-40B4-BE49-F238E27FC236}">
                <a16:creationId xmlns:a16="http://schemas.microsoft.com/office/drawing/2014/main" id="{495AC0A4-3F61-4EC1-A168-29A38FFC23D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a-DK"/>
              <a:t>Klik for at redigere undertiteltypografien i masteren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54DEBEA3-BA7E-437F-9E8B-1244FB8EB1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57857F63-2924-4AD0-89B1-712413D573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018CBF31-625B-4D26-AAB3-28C40C1B28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2784566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7B10DDB-492A-463B-A3F9-0A51E37688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lodret titel 2">
            <a:extLst>
              <a:ext uri="{FF2B5EF4-FFF2-40B4-BE49-F238E27FC236}">
                <a16:creationId xmlns:a16="http://schemas.microsoft.com/office/drawing/2014/main" id="{C2AB701A-7EAF-433E-A64C-CFCC1C58F92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4E73D8FC-6ACC-4095-93F5-31D6785FF1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7C1BF0B5-BF99-4FEF-8C11-11E41AFBEF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F1A2130E-DF9A-4E13-8630-605A1B299A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063837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et titel 1">
            <a:extLst>
              <a:ext uri="{FF2B5EF4-FFF2-40B4-BE49-F238E27FC236}">
                <a16:creationId xmlns:a16="http://schemas.microsoft.com/office/drawing/2014/main" id="{DC85429B-CE0C-4E4E-A75A-B7F01744AFE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lodret titel 2">
            <a:extLst>
              <a:ext uri="{FF2B5EF4-FFF2-40B4-BE49-F238E27FC236}">
                <a16:creationId xmlns:a16="http://schemas.microsoft.com/office/drawing/2014/main" id="{200B1512-8353-4980-BBA5-91638014C6D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EDD18564-2804-4059-9588-5575AFB20F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253E2073-C410-4EE5-9EF8-880322270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481C86A3-BC84-4482-A0C3-DEE95E45BD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7444586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B967E7-6C23-4D7B-B795-6790B732C6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D6071B15-3A23-48FD-BF94-D0845AA715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72433B97-7876-47C3-BA25-420EF7F90A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727F5D58-48A6-41D0-BAEB-9DA7F1D8C2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4EA76C27-383C-443A-8560-6F61ACA44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6017567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BB95C39-A917-4796-948B-EDEB28353C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3235FDE8-1339-4197-AA7B-D264AD57945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9FAFF682-A602-41A7-9593-E884D5873F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9D37D88A-3531-49C3-92FE-9CE0EA9423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CDDF229D-CA19-4247-A750-3C8E249781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2859280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670D49-C7E0-483E-88BB-4CC96D4DAD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FA89039F-533D-4EFD-A425-17860437D1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indhold 3">
            <a:extLst>
              <a:ext uri="{FF2B5EF4-FFF2-40B4-BE49-F238E27FC236}">
                <a16:creationId xmlns:a16="http://schemas.microsoft.com/office/drawing/2014/main" id="{E188A7A4-B77E-4235-9074-8768DEA48C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16B3B02A-E128-41DA-B132-A6DC4878ED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4480610A-4252-4FAB-89B5-5D1767C9F7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A5E6B518-F623-4159-AA76-ED661A0936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80373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9791F9F-5BAF-40B4-AA8F-246EC6B2C3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7EEA0B92-012D-4FA5-892C-C1E6EED3D6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4" name="Pladsholder til indhold 3">
            <a:extLst>
              <a:ext uri="{FF2B5EF4-FFF2-40B4-BE49-F238E27FC236}">
                <a16:creationId xmlns:a16="http://schemas.microsoft.com/office/drawing/2014/main" id="{9766C14E-FCD4-4BA6-B7B3-AB840C3CA3D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tekst 4">
            <a:extLst>
              <a:ext uri="{FF2B5EF4-FFF2-40B4-BE49-F238E27FC236}">
                <a16:creationId xmlns:a16="http://schemas.microsoft.com/office/drawing/2014/main" id="{EE5229EA-8CF4-4FEA-8E96-6CCF11FF02C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6" name="Pladsholder til indhold 5">
            <a:extLst>
              <a:ext uri="{FF2B5EF4-FFF2-40B4-BE49-F238E27FC236}">
                <a16:creationId xmlns:a16="http://schemas.microsoft.com/office/drawing/2014/main" id="{985F3666-BF15-4517-82C3-64321911588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7" name="Pladsholder til dato 6">
            <a:extLst>
              <a:ext uri="{FF2B5EF4-FFF2-40B4-BE49-F238E27FC236}">
                <a16:creationId xmlns:a16="http://schemas.microsoft.com/office/drawing/2014/main" id="{01187289-E790-48CE-BEC8-0B6B073D2A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8" name="Pladsholder til sidefod 7">
            <a:extLst>
              <a:ext uri="{FF2B5EF4-FFF2-40B4-BE49-F238E27FC236}">
                <a16:creationId xmlns:a16="http://schemas.microsoft.com/office/drawing/2014/main" id="{C713BB1C-6A9E-447C-AC41-FA4079844A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Pladsholder til slidenummer 8">
            <a:extLst>
              <a:ext uri="{FF2B5EF4-FFF2-40B4-BE49-F238E27FC236}">
                <a16:creationId xmlns:a16="http://schemas.microsoft.com/office/drawing/2014/main" id="{AD45CFC6-C8FF-4DD6-8BDF-4FD36377A7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4729380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B561FB-2FEB-4528-921F-BD7EE771B5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dato 2">
            <a:extLst>
              <a:ext uri="{FF2B5EF4-FFF2-40B4-BE49-F238E27FC236}">
                <a16:creationId xmlns:a16="http://schemas.microsoft.com/office/drawing/2014/main" id="{186A9475-7052-4B0F-99FE-7D4F4312CF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4" name="Pladsholder til sidefod 3">
            <a:extLst>
              <a:ext uri="{FF2B5EF4-FFF2-40B4-BE49-F238E27FC236}">
                <a16:creationId xmlns:a16="http://schemas.microsoft.com/office/drawing/2014/main" id="{3F278311-E9AA-46BA-AF76-10490B2BE3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Pladsholder til slidenummer 4">
            <a:extLst>
              <a:ext uri="{FF2B5EF4-FFF2-40B4-BE49-F238E27FC236}">
                <a16:creationId xmlns:a16="http://schemas.microsoft.com/office/drawing/2014/main" id="{252E4965-EC1F-459E-BDB2-4DD199FDC6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013737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ato 1">
            <a:extLst>
              <a:ext uri="{FF2B5EF4-FFF2-40B4-BE49-F238E27FC236}">
                <a16:creationId xmlns:a16="http://schemas.microsoft.com/office/drawing/2014/main" id="{12F90C4E-8D43-4815-A8BA-47F8D2AC8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3" name="Pladsholder til sidefod 2">
            <a:extLst>
              <a:ext uri="{FF2B5EF4-FFF2-40B4-BE49-F238E27FC236}">
                <a16:creationId xmlns:a16="http://schemas.microsoft.com/office/drawing/2014/main" id="{B5C0E5F0-978D-420E-B5F8-3CA1791C68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Pladsholder til slidenummer 3">
            <a:extLst>
              <a:ext uri="{FF2B5EF4-FFF2-40B4-BE49-F238E27FC236}">
                <a16:creationId xmlns:a16="http://schemas.microsoft.com/office/drawing/2014/main" id="{8D6C26A0-DF83-4F4A-A02E-C4BD2CAE5E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6278911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E5B9A45-A87A-44EA-B658-EE8D7CE3D3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E26EC3E6-A05A-4BFD-8415-F2DA96540DD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tekst 3">
            <a:extLst>
              <a:ext uri="{FF2B5EF4-FFF2-40B4-BE49-F238E27FC236}">
                <a16:creationId xmlns:a16="http://schemas.microsoft.com/office/drawing/2014/main" id="{BA4454E3-3A6B-4CC2-ACF3-71C8F17E6DF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6556C518-210A-48D4-A905-DB87E2F120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1A832AC0-E345-4A56-A9B6-777C110307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D03E27E6-111D-4BF3-BF94-326A041BB2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4288382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775DA9E-6B1B-47CC-B434-683132CA53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billede 2">
            <a:extLst>
              <a:ext uri="{FF2B5EF4-FFF2-40B4-BE49-F238E27FC236}">
                <a16:creationId xmlns:a16="http://schemas.microsoft.com/office/drawing/2014/main" id="{D9C4900A-9D5E-4509-83F4-557C22A7675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a-DK"/>
          </a:p>
        </p:txBody>
      </p:sp>
      <p:sp>
        <p:nvSpPr>
          <p:cNvPr id="4" name="Pladsholder til tekst 3">
            <a:extLst>
              <a:ext uri="{FF2B5EF4-FFF2-40B4-BE49-F238E27FC236}">
                <a16:creationId xmlns:a16="http://schemas.microsoft.com/office/drawing/2014/main" id="{9DA41489-35D7-4FE5-96EF-516DC7EEA0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78536431-0EB9-4AB9-8388-6AED7B3A56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2716CD09-32F6-4F8B-A831-CABA40589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8422E581-5D15-48AC-9216-58A38832A5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221103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>
            <a:extLst>
              <a:ext uri="{FF2B5EF4-FFF2-40B4-BE49-F238E27FC236}">
                <a16:creationId xmlns:a16="http://schemas.microsoft.com/office/drawing/2014/main" id="{B2838F58-AFB5-4337-A920-12ACE50154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AA112F1C-223F-4F49-AEF7-9A59289B4E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9EA2D3B7-D2A8-451C-BD3A-D1C107AF5AA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40EA3F-2BA2-47EF-901D-D8FBFDEB8671}" type="datetimeFigureOut">
              <a:rPr lang="da-DK" smtClean="0"/>
              <a:t>22-06-2020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3D31203A-DDAB-4D20-A5DB-225E3ACBD5B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86B5B3FD-4960-43D1-9A5A-6EA9FDA470A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C9AFE-D291-4F14-AA20-695A340669C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813334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A7D2CF-358A-4902-976A-FC7513393EB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a-DK" dirty="0"/>
              <a:t>Hukommelsesteori</a:t>
            </a:r>
          </a:p>
        </p:txBody>
      </p:sp>
      <p:sp>
        <p:nvSpPr>
          <p:cNvPr id="3" name="Undertitel 2">
            <a:extLst>
              <a:ext uri="{FF2B5EF4-FFF2-40B4-BE49-F238E27FC236}">
                <a16:creationId xmlns:a16="http://schemas.microsoft.com/office/drawing/2014/main" id="{232DA1A7-8D51-4EAF-A90E-48C8A24C17A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a-DK" dirty="0"/>
              <a:t>Grundlæggende forståelse af arrays</a:t>
            </a:r>
          </a:p>
        </p:txBody>
      </p:sp>
    </p:spTree>
    <p:extLst>
      <p:ext uri="{BB962C8B-B14F-4D97-AF65-F5344CB8AC3E}">
        <p14:creationId xmlns:p14="http://schemas.microsoft.com/office/powerpoint/2010/main" val="1097708997"/>
      </p:ext>
    </p:extLst>
  </p:cSld>
  <p:clrMapOvr>
    <a:masterClrMapping/>
  </p:clrMapOvr>
  <p:transition spd="slow">
    <p:fad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i;</a:t>
            </a:r>
          </a:p>
          <a:p>
            <a:r>
              <a:rPr lang="da-DK" dirty="0">
                <a:latin typeface="Consolas" panose="020B0609020204030204" pitchFamily="49" charset="0"/>
              </a:rPr>
              <a:t>i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[3];</a:t>
            </a:r>
          </a:p>
          <a:p>
            <a:r>
              <a:rPr lang="da-DK" dirty="0">
                <a:latin typeface="Consolas" panose="020B0609020204030204" pitchFamily="49" charset="0"/>
              </a:rPr>
              <a:t>i[0] = 10;</a:t>
            </a:r>
          </a:p>
          <a:p>
            <a:r>
              <a:rPr lang="da-DK" dirty="0">
                <a:latin typeface="Consolas" panose="020B0609020204030204" pitchFamily="49" charset="0"/>
              </a:rPr>
              <a:t>i[2] = 20;</a:t>
            </a:r>
          </a:p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r>
              <a:rPr lang="da-DK" dirty="0">
                <a:latin typeface="Consolas" panose="020B0609020204030204" pitchFamily="49" charset="0"/>
              </a:rPr>
              <a:t>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j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4, 8, 3 };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k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6 };</a:t>
            </a:r>
          </a:p>
          <a:p>
            <a:r>
              <a:rPr lang="da-DK" dirty="0">
                <a:latin typeface="Consolas" panose="020B0609020204030204" pitchFamily="49" charset="0"/>
              </a:rPr>
              <a:t>j = k;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j = </a:t>
            </a:r>
          </a:p>
          <a:p>
            <a:r>
              <a:rPr lang="da-DK" dirty="0">
                <a:latin typeface="Consolas" panose="020B0609020204030204" pitchFamily="49" charset="0"/>
              </a:rPr>
              <a:t>k = </a:t>
            </a:r>
          </a:p>
        </p:txBody>
      </p:sp>
      <p:sp>
        <p:nvSpPr>
          <p:cNvPr id="9" name="Tekstfelt 7">
            <a:extLst>
              <a:ext uri="{FF2B5EF4-FFF2-40B4-BE49-F238E27FC236}">
                <a16:creationId xmlns:a16="http://schemas.microsoft.com/office/drawing/2014/main" id="{2020420B-D50A-4B25-92D0-A0E7676EDCFC}"/>
              </a:ext>
            </a:extLst>
          </p:cNvPr>
          <p:cNvSpPr txBox="1"/>
          <p:nvPr/>
        </p:nvSpPr>
        <p:spPr>
          <a:xfrm flipH="1">
            <a:off x="7043047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[5, 6]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246E3FB4-88F7-478D-AF59-CACDBA132F09}"/>
              </a:ext>
            </a:extLst>
          </p:cNvPr>
          <p:cNvCxnSpPr>
            <a:cxnSpLocks/>
          </p:cNvCxnSpPr>
          <p:nvPr/>
        </p:nvCxnSpPr>
        <p:spPr>
          <a:xfrm>
            <a:off x="1409700" y="4064000"/>
            <a:ext cx="5633347" cy="889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2CD990A7-E831-49DF-B6B1-80473E5DCDD1}"/>
              </a:ext>
            </a:extLst>
          </p:cNvPr>
          <p:cNvCxnSpPr>
            <a:cxnSpLocks/>
          </p:cNvCxnSpPr>
          <p:nvPr/>
        </p:nvCxnSpPr>
        <p:spPr>
          <a:xfrm flipV="1">
            <a:off x="1409700" y="4152900"/>
            <a:ext cx="5633347" cy="203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78626164"/>
      </p:ext>
    </p:extLst>
  </p:cSld>
  <p:clrMapOvr>
    <a:masterClrMapping/>
  </p:clrMapOvr>
  <p:transition spd="slow">
    <p:fad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int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[] i;</a:t>
            </a:r>
          </a:p>
          <a:p>
            <a:r>
              <a:rPr lang="da-DK" dirty="0">
                <a:latin typeface="Consolas" panose="020B0609020204030204" pitchFamily="49" charset="0"/>
              </a:rPr>
              <a:t>i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[3];</a:t>
            </a:r>
          </a:p>
          <a:p>
            <a:r>
              <a:rPr lang="da-DK" dirty="0">
                <a:latin typeface="Consolas" panose="020B0609020204030204" pitchFamily="49" charset="0"/>
              </a:rPr>
              <a:t>i[0] = 10;</a:t>
            </a:r>
          </a:p>
          <a:p>
            <a:r>
              <a:rPr lang="da-DK" dirty="0">
                <a:latin typeface="Consolas" panose="020B0609020204030204" pitchFamily="49" charset="0"/>
              </a:rPr>
              <a:t>i[2] = 20;</a:t>
            </a:r>
          </a:p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r>
              <a:rPr lang="da-DK" dirty="0">
                <a:latin typeface="Consolas" panose="020B0609020204030204" pitchFamily="49" charset="0"/>
              </a:rPr>
              <a:t>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j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4, 8, 3 };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k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6 };</a:t>
            </a:r>
          </a:p>
          <a:p>
            <a:r>
              <a:rPr lang="da-DK" dirty="0">
                <a:latin typeface="Consolas" panose="020B0609020204030204" pitchFamily="49" charset="0"/>
              </a:rPr>
              <a:t>j = k;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 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815542510"/>
      </p:ext>
    </p:extLst>
  </p:cSld>
  <p:clrMapOvr>
    <a:masterClrMapping/>
  </p:clrMapOvr>
  <p:transition spd="slow"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i;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i = new </a:t>
            </a:r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int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[3];</a:t>
            </a:r>
          </a:p>
          <a:p>
            <a:r>
              <a:rPr lang="da-DK" dirty="0">
                <a:latin typeface="Consolas" panose="020B0609020204030204" pitchFamily="49" charset="0"/>
              </a:rPr>
              <a:t>i[0] = 10;</a:t>
            </a:r>
          </a:p>
          <a:p>
            <a:r>
              <a:rPr lang="da-DK" dirty="0">
                <a:latin typeface="Consolas" panose="020B0609020204030204" pitchFamily="49" charset="0"/>
              </a:rPr>
              <a:t>i[2] = 20;</a:t>
            </a:r>
          </a:p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r>
              <a:rPr lang="da-DK" dirty="0">
                <a:latin typeface="Consolas" panose="020B0609020204030204" pitchFamily="49" charset="0"/>
              </a:rPr>
              <a:t>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j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4, 8, 3 };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k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6 };</a:t>
            </a:r>
          </a:p>
          <a:p>
            <a:r>
              <a:rPr lang="da-DK" dirty="0">
                <a:latin typeface="Consolas" panose="020B0609020204030204" pitchFamily="49" charset="0"/>
              </a:rPr>
              <a:t>j = k;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083637192"/>
      </p:ext>
    </p:extLst>
  </p:cSld>
  <p:clrMapOvr>
    <a:masterClrMapping/>
  </p:clrMapOvr>
  <p:transition spd="slow"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i;</a:t>
            </a:r>
          </a:p>
          <a:p>
            <a:r>
              <a:rPr lang="da-DK" dirty="0">
                <a:latin typeface="Consolas" panose="020B0609020204030204" pitchFamily="49" charset="0"/>
              </a:rPr>
              <a:t>i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[3];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i[0] = 10;</a:t>
            </a:r>
          </a:p>
          <a:p>
            <a:r>
              <a:rPr lang="da-DK" dirty="0">
                <a:latin typeface="Consolas" panose="020B0609020204030204" pitchFamily="49" charset="0"/>
              </a:rPr>
              <a:t>i[2] = 20;</a:t>
            </a:r>
          </a:p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r>
              <a:rPr lang="da-DK" dirty="0">
                <a:latin typeface="Consolas" panose="020B0609020204030204" pitchFamily="49" charset="0"/>
              </a:rPr>
              <a:t>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j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4, 8, 3 };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k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6 };</a:t>
            </a:r>
          </a:p>
          <a:p>
            <a:r>
              <a:rPr lang="da-DK" dirty="0">
                <a:latin typeface="Consolas" panose="020B0609020204030204" pitchFamily="49" charset="0"/>
              </a:rPr>
              <a:t>j = k;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[0,0,0]</a:t>
            </a:r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1390389" y="3782860"/>
            <a:ext cx="5677710" cy="6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33279428"/>
      </p:ext>
    </p:extLst>
  </p:cSld>
  <p:clrMapOvr>
    <a:masterClrMapping/>
  </p:clrMapOvr>
  <p:transition spd="slow"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i;</a:t>
            </a:r>
          </a:p>
          <a:p>
            <a:r>
              <a:rPr lang="da-DK" dirty="0">
                <a:latin typeface="Consolas" panose="020B0609020204030204" pitchFamily="49" charset="0"/>
              </a:rPr>
              <a:t>i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[3];</a:t>
            </a:r>
          </a:p>
          <a:p>
            <a:r>
              <a:rPr lang="da-DK" dirty="0">
                <a:latin typeface="Consolas" panose="020B0609020204030204" pitchFamily="49" charset="0"/>
              </a:rPr>
              <a:t>i[0] = 10;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i[2] = 20;</a:t>
            </a:r>
          </a:p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r>
              <a:rPr lang="da-DK" dirty="0">
                <a:latin typeface="Consolas" panose="020B0609020204030204" pitchFamily="49" charset="0"/>
              </a:rPr>
              <a:t>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j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4, 8, 3 };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k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6 };</a:t>
            </a:r>
          </a:p>
          <a:p>
            <a:r>
              <a:rPr lang="da-DK" dirty="0">
                <a:latin typeface="Consolas" panose="020B0609020204030204" pitchFamily="49" charset="0"/>
              </a:rPr>
              <a:t>j = k;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10</a:t>
            </a:r>
            <a:r>
              <a:rPr lang="da-DK" dirty="0">
                <a:latin typeface="Consolas" panose="020B0609020204030204" pitchFamily="49" charset="0"/>
              </a:rPr>
              <a:t>,0,0]</a:t>
            </a:r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1390389" y="3782860"/>
            <a:ext cx="5677710" cy="6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63761644"/>
      </p:ext>
    </p:extLst>
  </p:cSld>
  <p:clrMapOvr>
    <a:masterClrMapping/>
  </p:clrMapOvr>
  <p:transition spd="slow"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i;</a:t>
            </a:r>
          </a:p>
          <a:p>
            <a:r>
              <a:rPr lang="da-DK" dirty="0">
                <a:latin typeface="Consolas" panose="020B0609020204030204" pitchFamily="49" charset="0"/>
              </a:rPr>
              <a:t>i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[3];</a:t>
            </a:r>
          </a:p>
          <a:p>
            <a:r>
              <a:rPr lang="da-DK" dirty="0">
                <a:latin typeface="Consolas" panose="020B0609020204030204" pitchFamily="49" charset="0"/>
              </a:rPr>
              <a:t>i[0] = 10;</a:t>
            </a:r>
          </a:p>
          <a:p>
            <a:r>
              <a:rPr lang="da-DK" dirty="0">
                <a:latin typeface="Consolas" panose="020B0609020204030204" pitchFamily="49" charset="0"/>
              </a:rPr>
              <a:t>i[2] = 20;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i = </a:t>
            </a:r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null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j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4, 8, 3 };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k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6 };</a:t>
            </a:r>
          </a:p>
          <a:p>
            <a:r>
              <a:rPr lang="da-DK" dirty="0">
                <a:latin typeface="Consolas" panose="020B0609020204030204" pitchFamily="49" charset="0"/>
              </a:rPr>
              <a:t>j = k;</a:t>
            </a:r>
          </a:p>
          <a:p>
            <a:endParaRPr lang="da-DK" dirty="0">
              <a:highlight>
                <a:srgbClr val="FFFF00"/>
              </a:highlight>
              <a:latin typeface="Consolas" panose="020B0609020204030204" pitchFamily="49" charset="0"/>
            </a:endParaRPr>
          </a:p>
          <a:p>
            <a:endParaRPr lang="da-DK" dirty="0">
              <a:highlight>
                <a:srgbClr val="FFFF00"/>
              </a:highlight>
              <a:latin typeface="Consolas" panose="020B0609020204030204" pitchFamily="49" charset="0"/>
            </a:endParaRP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[10,0,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20</a:t>
            </a:r>
            <a:r>
              <a:rPr lang="da-DK" dirty="0">
                <a:latin typeface="Consolas" panose="020B0609020204030204" pitchFamily="49" charset="0"/>
              </a:rPr>
              <a:t>]</a:t>
            </a:r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1390389" y="3782860"/>
            <a:ext cx="5677710" cy="6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6356105"/>
      </p:ext>
    </p:extLst>
  </p:cSld>
  <p:clrMapOvr>
    <a:masterClrMapping/>
  </p:clrMapOvr>
  <p:transition spd="slow">
    <p:fad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i;</a:t>
            </a:r>
          </a:p>
          <a:p>
            <a:r>
              <a:rPr lang="da-DK" dirty="0">
                <a:latin typeface="Consolas" panose="020B0609020204030204" pitchFamily="49" charset="0"/>
              </a:rPr>
              <a:t>i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[3];</a:t>
            </a:r>
          </a:p>
          <a:p>
            <a:r>
              <a:rPr lang="da-DK" dirty="0">
                <a:latin typeface="Consolas" panose="020B0609020204030204" pitchFamily="49" charset="0"/>
              </a:rPr>
              <a:t>i[0] = 10;</a:t>
            </a:r>
          </a:p>
          <a:p>
            <a:r>
              <a:rPr lang="da-DK" dirty="0">
                <a:latin typeface="Consolas" panose="020B0609020204030204" pitchFamily="49" charset="0"/>
              </a:rPr>
              <a:t>i[2] = 20;</a:t>
            </a:r>
          </a:p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r>
              <a:rPr lang="da-DK" dirty="0">
                <a:latin typeface="Consolas" panose="020B0609020204030204" pitchFamily="49" charset="0"/>
              </a:rPr>
              <a:t>;</a:t>
            </a:r>
          </a:p>
          <a:p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int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[] j = new </a:t>
            </a:r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int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[] { 5, 4, 8, 3 };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k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6 };</a:t>
            </a:r>
          </a:p>
          <a:p>
            <a:r>
              <a:rPr lang="da-DK" dirty="0">
                <a:latin typeface="Consolas" panose="020B0609020204030204" pitchFamily="49" charset="0"/>
              </a:rPr>
              <a:t>j = k;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endParaRPr lang="da-DK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45835087"/>
      </p:ext>
    </p:extLst>
  </p:cSld>
  <p:clrMapOvr>
    <a:masterClrMapping/>
  </p:clrMapOvr>
  <p:transition spd="slow">
    <p:fad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i;</a:t>
            </a:r>
          </a:p>
          <a:p>
            <a:r>
              <a:rPr lang="da-DK" dirty="0">
                <a:latin typeface="Consolas" panose="020B0609020204030204" pitchFamily="49" charset="0"/>
              </a:rPr>
              <a:t>i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[3];</a:t>
            </a:r>
          </a:p>
          <a:p>
            <a:r>
              <a:rPr lang="da-DK" dirty="0">
                <a:latin typeface="Consolas" panose="020B0609020204030204" pitchFamily="49" charset="0"/>
              </a:rPr>
              <a:t>i[0] = 10;</a:t>
            </a:r>
          </a:p>
          <a:p>
            <a:r>
              <a:rPr lang="da-DK" dirty="0">
                <a:latin typeface="Consolas" panose="020B0609020204030204" pitchFamily="49" charset="0"/>
              </a:rPr>
              <a:t>i[2] = 20;</a:t>
            </a:r>
          </a:p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r>
              <a:rPr lang="da-DK" dirty="0">
                <a:latin typeface="Consolas" panose="020B0609020204030204" pitchFamily="49" charset="0"/>
              </a:rPr>
              <a:t>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j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4, 8, 3 };</a:t>
            </a:r>
          </a:p>
          <a:p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int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[] k = new </a:t>
            </a:r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int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[] { 5, 6 };</a:t>
            </a:r>
          </a:p>
          <a:p>
            <a:r>
              <a:rPr lang="da-DK" dirty="0">
                <a:latin typeface="Consolas" panose="020B0609020204030204" pitchFamily="49" charset="0"/>
              </a:rPr>
              <a:t>j = k;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j</a:t>
            </a:r>
            <a:r>
              <a:rPr lang="da-DK" dirty="0">
                <a:latin typeface="Consolas" panose="020B0609020204030204" pitchFamily="49" charset="0"/>
              </a:rPr>
              <a:t> = </a:t>
            </a:r>
          </a:p>
        </p:txBody>
      </p:sp>
      <p:sp>
        <p:nvSpPr>
          <p:cNvPr id="9" name="Tekstfelt 7">
            <a:extLst>
              <a:ext uri="{FF2B5EF4-FFF2-40B4-BE49-F238E27FC236}">
                <a16:creationId xmlns:a16="http://schemas.microsoft.com/office/drawing/2014/main" id="{2020420B-D50A-4B25-92D0-A0E7676EDCFC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[5, 4, 8, 3]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246E3FB4-88F7-478D-AF59-CACDBA132F09}"/>
              </a:ext>
            </a:extLst>
          </p:cNvPr>
          <p:cNvCxnSpPr>
            <a:cxnSpLocks/>
            <a:endCxn id="9" idx="3"/>
          </p:cNvCxnSpPr>
          <p:nvPr/>
        </p:nvCxnSpPr>
        <p:spPr>
          <a:xfrm flipV="1">
            <a:off x="1409700" y="3783544"/>
            <a:ext cx="5633347" cy="28045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45847396"/>
      </p:ext>
    </p:extLst>
  </p:cSld>
  <p:clrMapOvr>
    <a:masterClrMapping/>
  </p:clrMapOvr>
  <p:transition spd="slow">
    <p:fad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i;</a:t>
            </a:r>
          </a:p>
          <a:p>
            <a:r>
              <a:rPr lang="da-DK" dirty="0">
                <a:latin typeface="Consolas" panose="020B0609020204030204" pitchFamily="49" charset="0"/>
              </a:rPr>
              <a:t>i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[3];</a:t>
            </a:r>
          </a:p>
          <a:p>
            <a:r>
              <a:rPr lang="da-DK" dirty="0">
                <a:latin typeface="Consolas" panose="020B0609020204030204" pitchFamily="49" charset="0"/>
              </a:rPr>
              <a:t>i[0] = 10;</a:t>
            </a:r>
          </a:p>
          <a:p>
            <a:r>
              <a:rPr lang="da-DK" dirty="0">
                <a:latin typeface="Consolas" panose="020B0609020204030204" pitchFamily="49" charset="0"/>
              </a:rPr>
              <a:t>i[2] = 20;</a:t>
            </a:r>
          </a:p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r>
              <a:rPr lang="da-DK" dirty="0">
                <a:latin typeface="Consolas" panose="020B0609020204030204" pitchFamily="49" charset="0"/>
              </a:rPr>
              <a:t>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j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4, 8, 3 };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k = new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[] { 5, 6 };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j = k;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 </a:t>
            </a:r>
            <a:r>
              <a:rPr lang="da-DK" dirty="0" err="1">
                <a:latin typeface="Consolas" panose="020B0609020204030204" pitchFamily="49" charset="0"/>
              </a:rPr>
              <a:t>null</a:t>
            </a:r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j = 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k</a:t>
            </a:r>
            <a:r>
              <a:rPr lang="da-DK" dirty="0">
                <a:latin typeface="Consolas" panose="020B0609020204030204" pitchFamily="49" charset="0"/>
              </a:rPr>
              <a:t> = </a:t>
            </a:r>
          </a:p>
        </p:txBody>
      </p:sp>
      <p:sp>
        <p:nvSpPr>
          <p:cNvPr id="9" name="Tekstfelt 7">
            <a:extLst>
              <a:ext uri="{FF2B5EF4-FFF2-40B4-BE49-F238E27FC236}">
                <a16:creationId xmlns:a16="http://schemas.microsoft.com/office/drawing/2014/main" id="{2020420B-D50A-4B25-92D0-A0E7676EDCFC}"/>
              </a:ext>
            </a:extLst>
          </p:cNvPr>
          <p:cNvSpPr txBox="1"/>
          <p:nvPr/>
        </p:nvSpPr>
        <p:spPr>
          <a:xfrm flipH="1">
            <a:off x="7043047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[5, 4, 8, 3]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[5, 6]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246E3FB4-88F7-478D-AF59-CACDBA132F09}"/>
              </a:ext>
            </a:extLst>
          </p:cNvPr>
          <p:cNvCxnSpPr>
            <a:cxnSpLocks/>
          </p:cNvCxnSpPr>
          <p:nvPr/>
        </p:nvCxnSpPr>
        <p:spPr>
          <a:xfrm flipV="1">
            <a:off x="1409700" y="3861780"/>
            <a:ext cx="5633347" cy="2022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2CD990A7-E831-49DF-B6B1-80473E5DCDD1}"/>
              </a:ext>
            </a:extLst>
          </p:cNvPr>
          <p:cNvCxnSpPr>
            <a:cxnSpLocks/>
          </p:cNvCxnSpPr>
          <p:nvPr/>
        </p:nvCxnSpPr>
        <p:spPr>
          <a:xfrm flipV="1">
            <a:off x="1409700" y="4152900"/>
            <a:ext cx="5633347" cy="203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1972409"/>
      </p:ext>
    </p:extLst>
  </p:cSld>
  <p:clrMapOvr>
    <a:masterClrMapping/>
  </p:clrMapOvr>
  <p:transition spd="slow">
    <p:fade/>
  </p:transition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69</TotalTime>
  <Words>643</Words>
  <Application>Microsoft Office PowerPoint</Application>
  <PresentationFormat>Widescreen</PresentationFormat>
  <Paragraphs>116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Arial</vt:lpstr>
      <vt:lpstr>Calibri</vt:lpstr>
      <vt:lpstr>Calibri Light</vt:lpstr>
      <vt:lpstr>Consolas</vt:lpstr>
      <vt:lpstr>Office-tema</vt:lpstr>
      <vt:lpstr>Hukommelsesteori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Hukommelsesteori</dc:title>
  <dc:creator>cskonto</dc:creator>
  <cp:lastModifiedBy>admin</cp:lastModifiedBy>
  <cp:revision>12</cp:revision>
  <dcterms:created xsi:type="dcterms:W3CDTF">2019-02-04T16:33:23Z</dcterms:created>
  <dcterms:modified xsi:type="dcterms:W3CDTF">2020-06-22T13:46:46Z</dcterms:modified>
</cp:coreProperties>
</file>

<file path=docProps/thumbnail.jpeg>
</file>