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1" r:id="rId3"/>
    <p:sldId id="256" r:id="rId4"/>
    <p:sldId id="272" r:id="rId5"/>
    <p:sldId id="273" r:id="rId6"/>
    <p:sldId id="278" r:id="rId7"/>
    <p:sldId id="274" r:id="rId8"/>
    <p:sldId id="279" r:id="rId9"/>
    <p:sldId id="275" r:id="rId10"/>
    <p:sldId id="276" r:id="rId11"/>
    <p:sldId id="277" r:id="rId12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E1B53C-2B4E-45BB-BAAF-890E341C95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495AC0A4-3F61-4EC1-A168-29A38FFC23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54DEBEA3-BA7E-437F-9E8B-1244FB8EB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05-02-2019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7857F63-2924-4AD0-89B1-712413D5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018CBF31-625B-4D26-AAB3-28C40C1B2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78456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B10DDB-492A-463B-A3F9-0A51E3768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C2AB701A-7EAF-433E-A64C-CFCC1C58F9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4E73D8FC-6ACC-4095-93F5-31D6785FF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05-02-2019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C1BF0B5-BF99-4FEF-8C11-11E41AFBE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F1A2130E-DF9A-4E13-8630-605A1B299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63837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DC85429B-CE0C-4E4E-A75A-B7F01744AF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200B1512-8353-4980-BBA5-91638014C6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EDD18564-2804-4059-9588-5575AFB20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05-02-2019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253E2073-C410-4EE5-9EF8-880322270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481C86A3-BC84-4482-A0C3-DEE95E45B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4445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B967E7-6C23-4D7B-B795-6790B732C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D6071B15-3A23-48FD-BF94-D0845AA715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72433B97-7876-47C3-BA25-420EF7F90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05-02-2019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27F5D58-48A6-41D0-BAEB-9DA7F1D8C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4EA76C27-383C-443A-8560-6F61ACA44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01756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B95C39-A917-4796-948B-EDEB28353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3235FDE8-1339-4197-AA7B-D264AD5794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9FAFF682-A602-41A7-9593-E884D5873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05-02-2019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9D37D88A-3531-49C3-92FE-9CE0EA942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DDF229D-CA19-4247-A750-3C8E24978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85928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670D49-C7E0-483E-88BB-4CC96D4DA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FA89039F-533D-4EFD-A425-17860437D1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E188A7A4-B77E-4235-9074-8768DEA48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16B3B02A-E128-41DA-B132-A6DC4878E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05-02-2019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4480610A-4252-4FAB-89B5-5D1767C9F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A5E6B518-F623-4159-AA76-ED661A093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0373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791F9F-5BAF-40B4-AA8F-246EC6B2C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7EEA0B92-012D-4FA5-892C-C1E6EED3D6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9766C14E-FCD4-4BA6-B7B3-AB840C3CA3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EE5229EA-8CF4-4FEA-8E96-6CCF11FF02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985F3666-BF15-4517-82C3-6432191158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01187289-E790-48CE-BEC8-0B6B073D2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05-02-2019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C713BB1C-6A9E-447C-AC41-FA4079844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AD45CFC6-C8FF-4DD6-8BDF-4FD36377A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72938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B561FB-2FEB-4528-921F-BD7EE771B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186A9475-7052-4B0F-99FE-7D4F4312C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05-02-2019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3F278311-E9AA-46BA-AF76-10490B2BE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252E4965-EC1F-459E-BDB2-4DD199FDC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01373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12F90C4E-8D43-4815-A8BA-47F8D2AC8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05-02-2019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B5C0E5F0-978D-420E-B5F8-3CA1791C6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8D6C26A0-DF83-4F4A-A02E-C4BD2CAE5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27891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5B9A45-A87A-44EA-B658-EE8D7CE3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E26EC3E6-A05A-4BFD-8415-F2DA96540D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BA4454E3-3A6B-4CC2-ACF3-71C8F17E6D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6556C518-210A-48D4-A905-DB87E2F12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05-02-2019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1A832AC0-E345-4A56-A9B6-777C11030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D03E27E6-111D-4BF3-BF94-326A041BB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28838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75DA9E-6B1B-47CC-B434-683132CA5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D9C4900A-9D5E-4509-83F4-557C22A767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9DA41489-35D7-4FE5-96EF-516DC7EEA0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78536431-0EB9-4AB9-8388-6AED7B3A5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05-02-2019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2716CD09-32F6-4F8B-A831-CABA40589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8422E581-5D15-48AC-9216-58A38832A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21103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B2838F58-AFB5-4337-A920-12ACE5015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AA112F1C-223F-4F49-AEF7-9A59289B4E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9EA2D3B7-D2A8-451C-BD3A-D1C107AF5A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0EA3F-2BA2-47EF-901D-D8FBFDEB8671}" type="datetimeFigureOut">
              <a:rPr lang="da-DK" smtClean="0"/>
              <a:t>05-02-2019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3D31203A-DDAB-4D20-A5DB-225E3ACBD5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86B5B3FD-4960-43D1-9A5A-6EA9FDA470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81333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A7D2CF-358A-4902-976A-FC7513393E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/>
              <a:t>Hukommelsesteori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232DA1A7-8D51-4EAF-A90E-48C8A24C17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/>
              <a:t>Grundlæggende forståelse af </a:t>
            </a:r>
            <a:br>
              <a:rPr lang="da-DK" dirty="0"/>
            </a:br>
            <a:r>
              <a:rPr lang="da-DK" dirty="0"/>
              <a:t>værdibaserede variabler</a:t>
            </a:r>
          </a:p>
          <a:p>
            <a:r>
              <a:rPr lang="da-DK" b="1" dirty="0" err="1"/>
              <a:t>struct</a:t>
            </a:r>
            <a:endParaRPr lang="da-DK" b="1" dirty="0"/>
          </a:p>
        </p:txBody>
      </p:sp>
    </p:spTree>
    <p:extLst>
      <p:ext uri="{BB962C8B-B14F-4D97-AF65-F5344CB8AC3E}">
        <p14:creationId xmlns:p14="http://schemas.microsoft.com/office/powerpoint/2010/main" val="1097708997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260058"/>
            <a:ext cx="79275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Person p1 = new Person();</a:t>
            </a:r>
          </a:p>
          <a:p>
            <a:r>
              <a:rPr lang="da-DK" dirty="0">
                <a:latin typeface="Consolas" panose="020B0609020204030204" pitchFamily="49" charset="0"/>
              </a:rPr>
              <a:t>p1.Id = 1;</a:t>
            </a:r>
          </a:p>
          <a:p>
            <a:r>
              <a:rPr lang="da-DK" dirty="0">
                <a:latin typeface="Consolas" panose="020B0609020204030204" pitchFamily="49" charset="0"/>
              </a:rPr>
              <a:t>p1.Årgang = 2003;</a:t>
            </a:r>
          </a:p>
          <a:p>
            <a:r>
              <a:rPr lang="da-DK" dirty="0">
                <a:latin typeface="Consolas" panose="020B0609020204030204" pitchFamily="49" charset="0"/>
              </a:rPr>
              <a:t>Person p2 = new Person()</a:t>
            </a:r>
          </a:p>
          <a:p>
            <a:r>
              <a:rPr lang="da-DK" dirty="0">
                <a:latin typeface="Consolas" panose="020B0609020204030204" pitchFamily="49" charset="0"/>
              </a:rPr>
              <a:t>p2.Id = 2;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2006;</a:t>
            </a:r>
          </a:p>
          <a:p>
            <a:r>
              <a:rPr lang="da-DK" dirty="0">
                <a:latin typeface="Consolas" panose="020B0609020204030204" pitchFamily="49" charset="0"/>
              </a:rPr>
              <a:t>p1 = p2; 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p2.Årgang = 2019;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p1 = { Id: </a:t>
            </a:r>
            <a:r>
              <a:rPr lang="da-DK" dirty="0">
                <a:highlight>
                  <a:srgbClr val="00FF00"/>
                </a:highlight>
                <a:latin typeface="Consolas" panose="020B0609020204030204" pitchFamily="49" charset="0"/>
              </a:rPr>
              <a:t>2</a:t>
            </a:r>
            <a:r>
              <a:rPr lang="da-DK" dirty="0">
                <a:latin typeface="Consolas" panose="020B0609020204030204" pitchFamily="49" charset="0"/>
              </a:rPr>
              <a:t>, Årgang: </a:t>
            </a:r>
            <a:r>
              <a:rPr lang="da-DK" dirty="0">
                <a:highlight>
                  <a:srgbClr val="00FF00"/>
                </a:highlight>
                <a:latin typeface="Consolas" panose="020B0609020204030204" pitchFamily="49" charset="0"/>
              </a:rPr>
              <a:t>2006</a:t>
            </a:r>
            <a:r>
              <a:rPr lang="da-DK" dirty="0">
                <a:latin typeface="Consolas" panose="020B0609020204030204" pitchFamily="49" charset="0"/>
              </a:rPr>
              <a:t> } </a:t>
            </a:r>
          </a:p>
          <a:p>
            <a:r>
              <a:rPr lang="da-DK" dirty="0">
                <a:latin typeface="Consolas" panose="020B0609020204030204" pitchFamily="49" charset="0"/>
              </a:rPr>
              <a:t>p2 = { Id: 2, Årgang: 2006 }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[tom]</a:t>
            </a:r>
          </a:p>
        </p:txBody>
      </p:sp>
    </p:spTree>
    <p:extLst>
      <p:ext uri="{BB962C8B-B14F-4D97-AF65-F5344CB8AC3E}">
        <p14:creationId xmlns:p14="http://schemas.microsoft.com/office/powerpoint/2010/main" val="3747121051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260058"/>
            <a:ext cx="79275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Person p1 = new Person();</a:t>
            </a:r>
          </a:p>
          <a:p>
            <a:r>
              <a:rPr lang="da-DK" dirty="0">
                <a:latin typeface="Consolas" panose="020B0609020204030204" pitchFamily="49" charset="0"/>
              </a:rPr>
              <a:t>p1.Id = 1;</a:t>
            </a:r>
          </a:p>
          <a:p>
            <a:r>
              <a:rPr lang="da-DK" dirty="0">
                <a:latin typeface="Consolas" panose="020B0609020204030204" pitchFamily="49" charset="0"/>
              </a:rPr>
              <a:t>p1.Årgang = 2003;</a:t>
            </a:r>
          </a:p>
          <a:p>
            <a:r>
              <a:rPr lang="da-DK" dirty="0">
                <a:latin typeface="Consolas" panose="020B0609020204030204" pitchFamily="49" charset="0"/>
              </a:rPr>
              <a:t>Person p2 = new Person()</a:t>
            </a:r>
          </a:p>
          <a:p>
            <a:r>
              <a:rPr lang="da-DK" dirty="0">
                <a:latin typeface="Consolas" panose="020B0609020204030204" pitchFamily="49" charset="0"/>
              </a:rPr>
              <a:t>p2.Id = 2;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2006;</a:t>
            </a:r>
          </a:p>
          <a:p>
            <a:r>
              <a:rPr lang="da-DK" dirty="0">
                <a:latin typeface="Consolas" panose="020B0609020204030204" pitchFamily="49" charset="0"/>
              </a:rPr>
              <a:t>p1 = p2; 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2019;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p1 = { Id: 2, Årgang: 2006 } </a:t>
            </a:r>
          </a:p>
          <a:p>
            <a:r>
              <a:rPr lang="da-DK" dirty="0">
                <a:latin typeface="Consolas" panose="020B0609020204030204" pitchFamily="49" charset="0"/>
              </a:rPr>
              <a:t>p2 = { Id: 2, Årgang: </a:t>
            </a:r>
            <a:r>
              <a:rPr lang="da-DK" dirty="0">
                <a:highlight>
                  <a:srgbClr val="00FF00"/>
                </a:highlight>
                <a:latin typeface="Consolas" panose="020B0609020204030204" pitchFamily="49" charset="0"/>
              </a:rPr>
              <a:t>2019</a:t>
            </a:r>
            <a:r>
              <a:rPr lang="da-DK" dirty="0">
                <a:latin typeface="Consolas" panose="020B0609020204030204" pitchFamily="49" charset="0"/>
              </a:rPr>
              <a:t> }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[tom]</a:t>
            </a:r>
          </a:p>
        </p:txBody>
      </p:sp>
      <p:sp>
        <p:nvSpPr>
          <p:cNvPr id="9" name="Tankeboble: sky 8">
            <a:extLst>
              <a:ext uri="{FF2B5EF4-FFF2-40B4-BE49-F238E27FC236}">
                <a16:creationId xmlns:a16="http://schemas.microsoft.com/office/drawing/2014/main" id="{4BBEC331-AB34-41CE-8FE3-A25FECEC607C}"/>
              </a:ext>
            </a:extLst>
          </p:cNvPr>
          <p:cNvSpPr/>
          <p:nvPr/>
        </p:nvSpPr>
        <p:spPr>
          <a:xfrm>
            <a:off x="7113864" y="511025"/>
            <a:ext cx="4001549" cy="2190230"/>
          </a:xfrm>
          <a:prstGeom prst="cloudCallou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/>
              <a:t>p1 = p2 kopierer altså blot værdier. Efterfølgende ændringer af p2 har ingen konsekvens på p1</a:t>
            </a:r>
          </a:p>
        </p:txBody>
      </p:sp>
    </p:spTree>
    <p:extLst>
      <p:ext uri="{BB962C8B-B14F-4D97-AF65-F5344CB8AC3E}">
        <p14:creationId xmlns:p14="http://schemas.microsoft.com/office/powerpoint/2010/main" val="42011422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0A3277-5ED3-4D25-BA81-0C43BF9B2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Med udgangspunkt i følgende </a:t>
            </a:r>
            <a:r>
              <a:rPr lang="da-DK" b="1" dirty="0" err="1"/>
              <a:t>struct</a:t>
            </a:r>
            <a:endParaRPr lang="da-DK" b="1" dirty="0"/>
          </a:p>
        </p:txBody>
      </p:sp>
      <p:sp>
        <p:nvSpPr>
          <p:cNvPr id="4" name="Tekstfelt 3">
            <a:extLst>
              <a:ext uri="{FF2B5EF4-FFF2-40B4-BE49-F238E27FC236}">
                <a16:creationId xmlns:a16="http://schemas.microsoft.com/office/drawing/2014/main" id="{849EFBD1-DA4B-4964-A349-9AED018EFE01}"/>
              </a:ext>
            </a:extLst>
          </p:cNvPr>
          <p:cNvSpPr txBox="1"/>
          <p:nvPr/>
        </p:nvSpPr>
        <p:spPr>
          <a:xfrm>
            <a:off x="4028114" y="2690336"/>
            <a:ext cx="41357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>
                <a:latin typeface="Consolas" panose="020B0609020204030204" pitchFamily="49" charset="0"/>
              </a:rPr>
              <a:t>struct</a:t>
            </a:r>
            <a:r>
              <a:rPr lang="da-DK" dirty="0">
                <a:latin typeface="Consolas" panose="020B0609020204030204" pitchFamily="49" charset="0"/>
              </a:rPr>
              <a:t> Person</a:t>
            </a:r>
          </a:p>
          <a:p>
            <a:r>
              <a:rPr lang="da-DK" dirty="0">
                <a:latin typeface="Consolas" panose="020B0609020204030204" pitchFamily="49" charset="0"/>
              </a:rPr>
              <a:t>{</a:t>
            </a:r>
          </a:p>
          <a:p>
            <a:r>
              <a:rPr lang="da-DK" dirty="0">
                <a:latin typeface="Consolas" panose="020B0609020204030204" pitchFamily="49" charset="0"/>
              </a:rPr>
              <a:t>    public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Id;</a:t>
            </a:r>
          </a:p>
          <a:p>
            <a:r>
              <a:rPr lang="da-DK" dirty="0">
                <a:latin typeface="Consolas" panose="020B0609020204030204" pitchFamily="49" charset="0"/>
              </a:rPr>
              <a:t>    public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Årgang;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58091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260058"/>
            <a:ext cx="79275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Person p1 = new Person();</a:t>
            </a:r>
          </a:p>
          <a:p>
            <a:r>
              <a:rPr lang="da-DK" dirty="0">
                <a:latin typeface="Consolas" panose="020B0609020204030204" pitchFamily="49" charset="0"/>
              </a:rPr>
              <a:t>p1.Id = 1;</a:t>
            </a:r>
          </a:p>
          <a:p>
            <a:r>
              <a:rPr lang="da-DK" dirty="0">
                <a:latin typeface="Consolas" panose="020B0609020204030204" pitchFamily="49" charset="0"/>
              </a:rPr>
              <a:t>p1.Årgang = 2003;</a:t>
            </a:r>
          </a:p>
          <a:p>
            <a:r>
              <a:rPr lang="da-DK" dirty="0">
                <a:latin typeface="Consolas" panose="020B0609020204030204" pitchFamily="49" charset="0"/>
              </a:rPr>
              <a:t>Person p2 = new Person()</a:t>
            </a:r>
          </a:p>
          <a:p>
            <a:r>
              <a:rPr lang="da-DK" dirty="0">
                <a:latin typeface="Consolas" panose="020B0609020204030204" pitchFamily="49" charset="0"/>
              </a:rPr>
              <a:t>p2.Id = 2;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2006;</a:t>
            </a:r>
          </a:p>
          <a:p>
            <a:r>
              <a:rPr lang="da-DK" dirty="0">
                <a:latin typeface="Consolas" panose="020B0609020204030204" pitchFamily="49" charset="0"/>
              </a:rPr>
              <a:t>p1 = p2; 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2019;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[tom]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[tom]</a:t>
            </a:r>
          </a:p>
        </p:txBody>
      </p:sp>
    </p:spTree>
    <p:extLst>
      <p:ext uri="{BB962C8B-B14F-4D97-AF65-F5344CB8AC3E}">
        <p14:creationId xmlns:p14="http://schemas.microsoft.com/office/powerpoint/2010/main" val="815542510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260058"/>
            <a:ext cx="79275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Person p1 = new Person();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p1.Id = 1;</a:t>
            </a:r>
          </a:p>
          <a:p>
            <a:r>
              <a:rPr lang="da-DK" dirty="0">
                <a:latin typeface="Consolas" panose="020B0609020204030204" pitchFamily="49" charset="0"/>
              </a:rPr>
              <a:t>p1.Årgang = 2003;</a:t>
            </a:r>
          </a:p>
          <a:p>
            <a:r>
              <a:rPr lang="da-DK" dirty="0">
                <a:latin typeface="Consolas" panose="020B0609020204030204" pitchFamily="49" charset="0"/>
              </a:rPr>
              <a:t>Person p2 = new Person()</a:t>
            </a:r>
          </a:p>
          <a:p>
            <a:r>
              <a:rPr lang="da-DK" dirty="0">
                <a:latin typeface="Consolas" panose="020B0609020204030204" pitchFamily="49" charset="0"/>
              </a:rPr>
              <a:t>p2.Id = 2;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2006;</a:t>
            </a:r>
          </a:p>
          <a:p>
            <a:r>
              <a:rPr lang="da-DK" dirty="0">
                <a:latin typeface="Consolas" panose="020B0609020204030204" pitchFamily="49" charset="0"/>
              </a:rPr>
              <a:t>p1 = p2; 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2019;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highlight>
                  <a:srgbClr val="00FF00"/>
                </a:highlight>
                <a:latin typeface="Consolas" panose="020B0609020204030204" pitchFamily="49" charset="0"/>
              </a:rPr>
              <a:t>p1 = { Id: 0, Årgang: 0 }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[tom]</a:t>
            </a:r>
          </a:p>
        </p:txBody>
      </p:sp>
    </p:spTree>
    <p:extLst>
      <p:ext uri="{BB962C8B-B14F-4D97-AF65-F5344CB8AC3E}">
        <p14:creationId xmlns:p14="http://schemas.microsoft.com/office/powerpoint/2010/main" val="31198823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260058"/>
            <a:ext cx="79275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Person p1 = new Person();</a:t>
            </a:r>
          </a:p>
          <a:p>
            <a:r>
              <a:rPr lang="da-DK" dirty="0">
                <a:latin typeface="Consolas" panose="020B0609020204030204" pitchFamily="49" charset="0"/>
              </a:rPr>
              <a:t>p1.Id = 1;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p1.Årgang = 2003;</a:t>
            </a:r>
          </a:p>
          <a:p>
            <a:r>
              <a:rPr lang="da-DK" dirty="0">
                <a:latin typeface="Consolas" panose="020B0609020204030204" pitchFamily="49" charset="0"/>
              </a:rPr>
              <a:t>Person p2 = new Person()</a:t>
            </a:r>
          </a:p>
          <a:p>
            <a:r>
              <a:rPr lang="da-DK" dirty="0">
                <a:latin typeface="Consolas" panose="020B0609020204030204" pitchFamily="49" charset="0"/>
              </a:rPr>
              <a:t>p2.Id = 2;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2006;</a:t>
            </a:r>
          </a:p>
          <a:p>
            <a:r>
              <a:rPr lang="da-DK" dirty="0">
                <a:latin typeface="Consolas" panose="020B0609020204030204" pitchFamily="49" charset="0"/>
              </a:rPr>
              <a:t>p1 = p2; 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2019;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p1 = { Id: </a:t>
            </a:r>
            <a:r>
              <a:rPr lang="da-DK" dirty="0">
                <a:highlight>
                  <a:srgbClr val="00FF00"/>
                </a:highlight>
                <a:latin typeface="Consolas" panose="020B0609020204030204" pitchFamily="49" charset="0"/>
              </a:rPr>
              <a:t>1</a:t>
            </a:r>
            <a:r>
              <a:rPr lang="da-DK" dirty="0">
                <a:latin typeface="Consolas" panose="020B0609020204030204" pitchFamily="49" charset="0"/>
              </a:rPr>
              <a:t>, Årgang: 0 }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[tom]</a:t>
            </a:r>
          </a:p>
        </p:txBody>
      </p:sp>
    </p:spTree>
    <p:extLst>
      <p:ext uri="{BB962C8B-B14F-4D97-AF65-F5344CB8AC3E}">
        <p14:creationId xmlns:p14="http://schemas.microsoft.com/office/powerpoint/2010/main" val="1104873482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260058"/>
            <a:ext cx="79275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Person p1 = new Person();</a:t>
            </a:r>
          </a:p>
          <a:p>
            <a:r>
              <a:rPr lang="da-DK" dirty="0">
                <a:latin typeface="Consolas" panose="020B0609020204030204" pitchFamily="49" charset="0"/>
              </a:rPr>
              <a:t>p1.Id = 1;</a:t>
            </a:r>
          </a:p>
          <a:p>
            <a:r>
              <a:rPr lang="da-DK" dirty="0">
                <a:latin typeface="Consolas" panose="020B0609020204030204" pitchFamily="49" charset="0"/>
              </a:rPr>
              <a:t>p1.Årgang = 2003;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Person p2 = new Person()</a:t>
            </a:r>
          </a:p>
          <a:p>
            <a:r>
              <a:rPr lang="da-DK" dirty="0">
                <a:latin typeface="Consolas" panose="020B0609020204030204" pitchFamily="49" charset="0"/>
              </a:rPr>
              <a:t>p2.Id = 2;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2006;</a:t>
            </a:r>
          </a:p>
          <a:p>
            <a:r>
              <a:rPr lang="da-DK" dirty="0">
                <a:latin typeface="Consolas" panose="020B0609020204030204" pitchFamily="49" charset="0"/>
              </a:rPr>
              <a:t>p1 = p2; 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2019;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p1 = { Id: 1, Årgang: </a:t>
            </a:r>
            <a:r>
              <a:rPr lang="da-DK" dirty="0">
                <a:highlight>
                  <a:srgbClr val="00FF00"/>
                </a:highlight>
                <a:latin typeface="Consolas" panose="020B0609020204030204" pitchFamily="49" charset="0"/>
              </a:rPr>
              <a:t>2003</a:t>
            </a:r>
            <a:r>
              <a:rPr lang="da-DK" dirty="0">
                <a:latin typeface="Consolas" panose="020B0609020204030204" pitchFamily="49" charset="0"/>
              </a:rPr>
              <a:t> }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[tom]</a:t>
            </a:r>
          </a:p>
        </p:txBody>
      </p:sp>
    </p:spTree>
    <p:extLst>
      <p:ext uri="{BB962C8B-B14F-4D97-AF65-F5344CB8AC3E}">
        <p14:creationId xmlns:p14="http://schemas.microsoft.com/office/powerpoint/2010/main" val="4057090639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260058"/>
            <a:ext cx="79275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Person p1 = new Person();</a:t>
            </a:r>
          </a:p>
          <a:p>
            <a:r>
              <a:rPr lang="da-DK" dirty="0">
                <a:latin typeface="Consolas" panose="020B0609020204030204" pitchFamily="49" charset="0"/>
              </a:rPr>
              <a:t>p1.Id = 1;</a:t>
            </a:r>
          </a:p>
          <a:p>
            <a:r>
              <a:rPr lang="da-DK" dirty="0">
                <a:latin typeface="Consolas" panose="020B0609020204030204" pitchFamily="49" charset="0"/>
              </a:rPr>
              <a:t>p1.Årgang = 2003;</a:t>
            </a:r>
          </a:p>
          <a:p>
            <a:r>
              <a:rPr lang="da-DK" dirty="0">
                <a:latin typeface="Consolas" panose="020B0609020204030204" pitchFamily="49" charset="0"/>
              </a:rPr>
              <a:t>Person p2 = new Person()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p2.Id = 2;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2006;</a:t>
            </a:r>
          </a:p>
          <a:p>
            <a:r>
              <a:rPr lang="da-DK" dirty="0">
                <a:latin typeface="Consolas" panose="020B0609020204030204" pitchFamily="49" charset="0"/>
              </a:rPr>
              <a:t>p1 = p2; 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2019;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p1 = { Id: 1, Årgang: 2003 }</a:t>
            </a:r>
          </a:p>
          <a:p>
            <a:r>
              <a:rPr lang="da-DK" dirty="0">
                <a:highlight>
                  <a:srgbClr val="00FF00"/>
                </a:highlight>
                <a:latin typeface="Consolas" panose="020B0609020204030204" pitchFamily="49" charset="0"/>
              </a:rPr>
              <a:t>p2 = { Id: 0, Årgang: 0 }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[tom]</a:t>
            </a:r>
          </a:p>
        </p:txBody>
      </p:sp>
    </p:spTree>
    <p:extLst>
      <p:ext uri="{BB962C8B-B14F-4D97-AF65-F5344CB8AC3E}">
        <p14:creationId xmlns:p14="http://schemas.microsoft.com/office/powerpoint/2010/main" val="3468456332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260058"/>
            <a:ext cx="79275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Person p1 = new Person();</a:t>
            </a:r>
          </a:p>
          <a:p>
            <a:r>
              <a:rPr lang="da-DK" dirty="0">
                <a:latin typeface="Consolas" panose="020B0609020204030204" pitchFamily="49" charset="0"/>
              </a:rPr>
              <a:t>p1.Id = 1;</a:t>
            </a:r>
          </a:p>
          <a:p>
            <a:r>
              <a:rPr lang="da-DK" dirty="0">
                <a:latin typeface="Consolas" panose="020B0609020204030204" pitchFamily="49" charset="0"/>
              </a:rPr>
              <a:t>p1.Årgang = 2003;</a:t>
            </a:r>
          </a:p>
          <a:p>
            <a:r>
              <a:rPr lang="da-DK" dirty="0">
                <a:latin typeface="Consolas" panose="020B0609020204030204" pitchFamily="49" charset="0"/>
              </a:rPr>
              <a:t>Person p2 = new Person()</a:t>
            </a:r>
          </a:p>
          <a:p>
            <a:r>
              <a:rPr lang="da-DK" dirty="0">
                <a:latin typeface="Consolas" panose="020B0609020204030204" pitchFamily="49" charset="0"/>
              </a:rPr>
              <a:t>p2.Id = 2;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p2.Årgang = 2006;</a:t>
            </a:r>
          </a:p>
          <a:p>
            <a:r>
              <a:rPr lang="da-DK" dirty="0">
                <a:latin typeface="Consolas" panose="020B0609020204030204" pitchFamily="49" charset="0"/>
              </a:rPr>
              <a:t>p1 = p2; 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2019;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p1 = { Id: 1, Årgang: 2003 }</a:t>
            </a:r>
          </a:p>
          <a:p>
            <a:r>
              <a:rPr lang="da-DK" dirty="0">
                <a:latin typeface="Consolas" panose="020B0609020204030204" pitchFamily="49" charset="0"/>
              </a:rPr>
              <a:t>p2 = { Id: </a:t>
            </a:r>
            <a:r>
              <a:rPr lang="da-DK" dirty="0">
                <a:highlight>
                  <a:srgbClr val="00FF00"/>
                </a:highlight>
                <a:latin typeface="Consolas" panose="020B0609020204030204" pitchFamily="49" charset="0"/>
              </a:rPr>
              <a:t>2</a:t>
            </a:r>
            <a:r>
              <a:rPr lang="da-DK" dirty="0">
                <a:latin typeface="Consolas" panose="020B0609020204030204" pitchFamily="49" charset="0"/>
              </a:rPr>
              <a:t>, Årgang: 0 }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[tom]</a:t>
            </a:r>
          </a:p>
        </p:txBody>
      </p:sp>
    </p:spTree>
    <p:extLst>
      <p:ext uri="{BB962C8B-B14F-4D97-AF65-F5344CB8AC3E}">
        <p14:creationId xmlns:p14="http://schemas.microsoft.com/office/powerpoint/2010/main" val="4153346986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260058"/>
            <a:ext cx="79275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Person p1 = new Person();</a:t>
            </a:r>
          </a:p>
          <a:p>
            <a:r>
              <a:rPr lang="da-DK" dirty="0">
                <a:latin typeface="Consolas" panose="020B0609020204030204" pitchFamily="49" charset="0"/>
              </a:rPr>
              <a:t>p1.Id = 1;</a:t>
            </a:r>
          </a:p>
          <a:p>
            <a:r>
              <a:rPr lang="da-DK" dirty="0">
                <a:latin typeface="Consolas" panose="020B0609020204030204" pitchFamily="49" charset="0"/>
              </a:rPr>
              <a:t>p1.Årgang = 2003;</a:t>
            </a:r>
          </a:p>
          <a:p>
            <a:r>
              <a:rPr lang="da-DK" dirty="0">
                <a:latin typeface="Consolas" panose="020B0609020204030204" pitchFamily="49" charset="0"/>
              </a:rPr>
              <a:t>Person p2 = new Person()</a:t>
            </a:r>
          </a:p>
          <a:p>
            <a:r>
              <a:rPr lang="da-DK" dirty="0">
                <a:latin typeface="Consolas" panose="020B0609020204030204" pitchFamily="49" charset="0"/>
              </a:rPr>
              <a:t>p2.Id = 2;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2006;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p1 = p2; 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2019;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p1 = { Id: 1, Årgang: 2003 }</a:t>
            </a:r>
          </a:p>
          <a:p>
            <a:r>
              <a:rPr lang="da-DK" dirty="0">
                <a:latin typeface="Consolas" panose="020B0609020204030204" pitchFamily="49" charset="0"/>
              </a:rPr>
              <a:t>p2 = { Id: 2, Årgang: </a:t>
            </a:r>
            <a:r>
              <a:rPr lang="da-DK" dirty="0">
                <a:highlight>
                  <a:srgbClr val="00FF00"/>
                </a:highlight>
                <a:latin typeface="Consolas" panose="020B0609020204030204" pitchFamily="49" charset="0"/>
              </a:rPr>
              <a:t>2006</a:t>
            </a:r>
            <a:r>
              <a:rPr lang="da-DK" dirty="0">
                <a:latin typeface="Consolas" panose="020B0609020204030204" pitchFamily="49" charset="0"/>
              </a:rPr>
              <a:t> }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[tom]</a:t>
            </a:r>
          </a:p>
        </p:txBody>
      </p:sp>
    </p:spTree>
    <p:extLst>
      <p:ext uri="{BB962C8B-B14F-4D97-AF65-F5344CB8AC3E}">
        <p14:creationId xmlns:p14="http://schemas.microsoft.com/office/powerpoint/2010/main" val="2110623617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645</Words>
  <Application>Microsoft Office PowerPoint</Application>
  <PresentationFormat>Widescreen</PresentationFormat>
  <Paragraphs>123</Paragraphs>
  <Slides>11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Consolas</vt:lpstr>
      <vt:lpstr>Office-tema</vt:lpstr>
      <vt:lpstr>Hukommelsesteori</vt:lpstr>
      <vt:lpstr>Med udgangspunkt i følgende struct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Hukommelsesteori</dc:title>
  <dc:creator>cskonto</dc:creator>
  <cp:lastModifiedBy>cskonto</cp:lastModifiedBy>
  <cp:revision>15</cp:revision>
  <dcterms:created xsi:type="dcterms:W3CDTF">2019-02-04T16:33:23Z</dcterms:created>
  <dcterms:modified xsi:type="dcterms:W3CDTF">2019-02-05T16:07:38Z</dcterms:modified>
</cp:coreProperties>
</file>