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71" r:id="rId3"/>
    <p:sldId id="256" r:id="rId4"/>
    <p:sldId id="272" r:id="rId5"/>
    <p:sldId id="273" r:id="rId6"/>
    <p:sldId id="274" r:id="rId7"/>
    <p:sldId id="275" r:id="rId8"/>
    <p:sldId id="276" r:id="rId9"/>
    <p:sldId id="277" r:id="rId10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E1B53C-2B4E-45BB-BAAF-890E341C95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Undertitel 2">
            <a:extLst>
              <a:ext uri="{FF2B5EF4-FFF2-40B4-BE49-F238E27FC236}">
                <a16:creationId xmlns:a16="http://schemas.microsoft.com/office/drawing/2014/main" id="{495AC0A4-3F61-4EC1-A168-29A38FFC23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54DEBEA3-BA7E-437F-9E8B-1244FB8EB1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A3F-2BA2-47EF-901D-D8FBFDEB8671}" type="datetimeFigureOut">
              <a:rPr lang="da-DK" smtClean="0"/>
              <a:t>08-02-2019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57857F63-2924-4AD0-89B1-712413D57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018CBF31-625B-4D26-AAB3-28C40C1B2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9AFE-D291-4F14-AA20-695A340669C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278456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B10DDB-492A-463B-A3F9-0A51E37688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C2AB701A-7EAF-433E-A64C-CFCC1C58F9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4E73D8FC-6ACC-4095-93F5-31D6785FF1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A3F-2BA2-47EF-901D-D8FBFDEB8671}" type="datetimeFigureOut">
              <a:rPr lang="da-DK" smtClean="0"/>
              <a:t>08-02-2019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7C1BF0B5-BF99-4FEF-8C11-11E41AFBEF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F1A2130E-DF9A-4E13-8630-605A1B299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9AFE-D291-4F14-AA20-695A340669C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63837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>
            <a:extLst>
              <a:ext uri="{FF2B5EF4-FFF2-40B4-BE49-F238E27FC236}">
                <a16:creationId xmlns:a16="http://schemas.microsoft.com/office/drawing/2014/main" id="{DC85429B-CE0C-4E4E-A75A-B7F01744AF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200B1512-8353-4980-BBA5-91638014C6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EDD18564-2804-4059-9588-5575AFB20F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A3F-2BA2-47EF-901D-D8FBFDEB8671}" type="datetimeFigureOut">
              <a:rPr lang="da-DK" smtClean="0"/>
              <a:t>08-02-2019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253E2073-C410-4EE5-9EF8-880322270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481C86A3-BC84-4482-A0C3-DEE95E45B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9AFE-D291-4F14-AA20-695A340669C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744458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B967E7-6C23-4D7B-B795-6790B732C6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D6071B15-3A23-48FD-BF94-D0845AA715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72433B97-7876-47C3-BA25-420EF7F90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A3F-2BA2-47EF-901D-D8FBFDEB8671}" type="datetimeFigureOut">
              <a:rPr lang="da-DK" smtClean="0"/>
              <a:t>08-02-2019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727F5D58-48A6-41D0-BAEB-9DA7F1D8C2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4EA76C27-383C-443A-8560-6F61ACA44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9AFE-D291-4F14-AA20-695A340669C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601756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B95C39-A917-4796-948B-EDEB28353C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3235FDE8-1339-4197-AA7B-D264AD5794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9FAFF682-A602-41A7-9593-E884D5873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A3F-2BA2-47EF-901D-D8FBFDEB8671}" type="datetimeFigureOut">
              <a:rPr lang="da-DK" smtClean="0"/>
              <a:t>08-02-2019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9D37D88A-3531-49C3-92FE-9CE0EA9423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CDDF229D-CA19-4247-A750-3C8E24978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9AFE-D291-4F14-AA20-695A340669C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285928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670D49-C7E0-483E-88BB-4CC96D4DA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FA89039F-533D-4EFD-A425-17860437D1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E188A7A4-B77E-4235-9074-8768DEA48C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16B3B02A-E128-41DA-B132-A6DC4878ED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A3F-2BA2-47EF-901D-D8FBFDEB8671}" type="datetimeFigureOut">
              <a:rPr lang="da-DK" smtClean="0"/>
              <a:t>08-02-2019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4480610A-4252-4FAB-89B5-5D1767C9F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A5E6B518-F623-4159-AA76-ED661A093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9AFE-D291-4F14-AA20-695A340669C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80373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791F9F-5BAF-40B4-AA8F-246EC6B2C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7EEA0B92-012D-4FA5-892C-C1E6EED3D6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9766C14E-FCD4-4BA6-B7B3-AB840C3CA3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>
            <a:extLst>
              <a:ext uri="{FF2B5EF4-FFF2-40B4-BE49-F238E27FC236}">
                <a16:creationId xmlns:a16="http://schemas.microsoft.com/office/drawing/2014/main" id="{EE5229EA-8CF4-4FEA-8E96-6CCF11FF02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6" name="Pladsholder til indhold 5">
            <a:extLst>
              <a:ext uri="{FF2B5EF4-FFF2-40B4-BE49-F238E27FC236}">
                <a16:creationId xmlns:a16="http://schemas.microsoft.com/office/drawing/2014/main" id="{985F3666-BF15-4517-82C3-6432191158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6">
            <a:extLst>
              <a:ext uri="{FF2B5EF4-FFF2-40B4-BE49-F238E27FC236}">
                <a16:creationId xmlns:a16="http://schemas.microsoft.com/office/drawing/2014/main" id="{01187289-E790-48CE-BEC8-0B6B073D2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A3F-2BA2-47EF-901D-D8FBFDEB8671}" type="datetimeFigureOut">
              <a:rPr lang="da-DK" smtClean="0"/>
              <a:t>08-02-2019</a:t>
            </a:fld>
            <a:endParaRPr lang="da-DK"/>
          </a:p>
        </p:txBody>
      </p:sp>
      <p:sp>
        <p:nvSpPr>
          <p:cNvPr id="8" name="Pladsholder til sidefod 7">
            <a:extLst>
              <a:ext uri="{FF2B5EF4-FFF2-40B4-BE49-F238E27FC236}">
                <a16:creationId xmlns:a16="http://schemas.microsoft.com/office/drawing/2014/main" id="{C713BB1C-6A9E-447C-AC41-FA4079844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slidenummer 8">
            <a:extLst>
              <a:ext uri="{FF2B5EF4-FFF2-40B4-BE49-F238E27FC236}">
                <a16:creationId xmlns:a16="http://schemas.microsoft.com/office/drawing/2014/main" id="{AD45CFC6-C8FF-4DD6-8BDF-4FD36377A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9AFE-D291-4F14-AA20-695A340669C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472938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B561FB-2FEB-4528-921F-BD7EE771B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dato 2">
            <a:extLst>
              <a:ext uri="{FF2B5EF4-FFF2-40B4-BE49-F238E27FC236}">
                <a16:creationId xmlns:a16="http://schemas.microsoft.com/office/drawing/2014/main" id="{186A9475-7052-4B0F-99FE-7D4F4312CF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A3F-2BA2-47EF-901D-D8FBFDEB8671}" type="datetimeFigureOut">
              <a:rPr lang="da-DK" smtClean="0"/>
              <a:t>08-02-2019</a:t>
            </a:fld>
            <a:endParaRPr lang="da-DK"/>
          </a:p>
        </p:txBody>
      </p:sp>
      <p:sp>
        <p:nvSpPr>
          <p:cNvPr id="4" name="Pladsholder til sidefod 3">
            <a:extLst>
              <a:ext uri="{FF2B5EF4-FFF2-40B4-BE49-F238E27FC236}">
                <a16:creationId xmlns:a16="http://schemas.microsoft.com/office/drawing/2014/main" id="{3F278311-E9AA-46BA-AF76-10490B2BE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lidenummer 4">
            <a:extLst>
              <a:ext uri="{FF2B5EF4-FFF2-40B4-BE49-F238E27FC236}">
                <a16:creationId xmlns:a16="http://schemas.microsoft.com/office/drawing/2014/main" id="{252E4965-EC1F-459E-BDB2-4DD199FDC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9AFE-D291-4F14-AA20-695A340669C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701373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>
            <a:extLst>
              <a:ext uri="{FF2B5EF4-FFF2-40B4-BE49-F238E27FC236}">
                <a16:creationId xmlns:a16="http://schemas.microsoft.com/office/drawing/2014/main" id="{12F90C4E-8D43-4815-A8BA-47F8D2AC8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A3F-2BA2-47EF-901D-D8FBFDEB8671}" type="datetimeFigureOut">
              <a:rPr lang="da-DK" smtClean="0"/>
              <a:t>08-02-2019</a:t>
            </a:fld>
            <a:endParaRPr lang="da-DK"/>
          </a:p>
        </p:txBody>
      </p:sp>
      <p:sp>
        <p:nvSpPr>
          <p:cNvPr id="3" name="Pladsholder til sidefod 2">
            <a:extLst>
              <a:ext uri="{FF2B5EF4-FFF2-40B4-BE49-F238E27FC236}">
                <a16:creationId xmlns:a16="http://schemas.microsoft.com/office/drawing/2014/main" id="{B5C0E5F0-978D-420E-B5F8-3CA1791C68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id="{8D6C26A0-DF83-4F4A-A02E-C4BD2CAE5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9AFE-D291-4F14-AA20-695A340669C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627891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5B9A45-A87A-44EA-B658-EE8D7CE3D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E26EC3E6-A05A-4BFD-8415-F2DA96540D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BA4454E3-3A6B-4CC2-ACF3-71C8F17E6D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6556C518-210A-48D4-A905-DB87E2F120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A3F-2BA2-47EF-901D-D8FBFDEB8671}" type="datetimeFigureOut">
              <a:rPr lang="da-DK" smtClean="0"/>
              <a:t>08-02-2019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1A832AC0-E345-4A56-A9B6-777C11030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D03E27E6-111D-4BF3-BF94-326A041BB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9AFE-D291-4F14-AA20-695A340669C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428838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75DA9E-6B1B-47CC-B434-683132CA53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billede 2">
            <a:extLst>
              <a:ext uri="{FF2B5EF4-FFF2-40B4-BE49-F238E27FC236}">
                <a16:creationId xmlns:a16="http://schemas.microsoft.com/office/drawing/2014/main" id="{D9C4900A-9D5E-4509-83F4-557C22A767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9DA41489-35D7-4FE5-96EF-516DC7EEA0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78536431-0EB9-4AB9-8388-6AED7B3A5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A3F-2BA2-47EF-901D-D8FBFDEB8671}" type="datetimeFigureOut">
              <a:rPr lang="da-DK" smtClean="0"/>
              <a:t>08-02-2019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2716CD09-32F6-4F8B-A831-CABA40589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8422E581-5D15-48AC-9216-58A38832A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9AFE-D291-4F14-AA20-695A340669C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221103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>
            <a:extLst>
              <a:ext uri="{FF2B5EF4-FFF2-40B4-BE49-F238E27FC236}">
                <a16:creationId xmlns:a16="http://schemas.microsoft.com/office/drawing/2014/main" id="{B2838F58-AFB5-4337-A920-12ACE50154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AA112F1C-223F-4F49-AEF7-9A59289B4E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9EA2D3B7-D2A8-451C-BD3A-D1C107AF5A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0EA3F-2BA2-47EF-901D-D8FBFDEB8671}" type="datetimeFigureOut">
              <a:rPr lang="da-DK" smtClean="0"/>
              <a:t>08-02-2019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3D31203A-DDAB-4D20-A5DB-225E3ACBD5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86B5B3FD-4960-43D1-9A5A-6EA9FDA470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C9AFE-D291-4F14-AA20-695A340669C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81333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A7D2CF-358A-4902-976A-FC7513393EB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/>
              <a:t>Hukommelsesteori</a:t>
            </a:r>
          </a:p>
        </p:txBody>
      </p:sp>
      <p:sp>
        <p:nvSpPr>
          <p:cNvPr id="3" name="Undertitel 2">
            <a:extLst>
              <a:ext uri="{FF2B5EF4-FFF2-40B4-BE49-F238E27FC236}">
                <a16:creationId xmlns:a16="http://schemas.microsoft.com/office/drawing/2014/main" id="{232DA1A7-8D51-4EAF-A90E-48C8A24C17A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a-DK" dirty="0"/>
              <a:t>Grundlæggende forståelse af </a:t>
            </a:r>
            <a:br>
              <a:rPr lang="da-DK" dirty="0"/>
            </a:br>
            <a:r>
              <a:rPr lang="da-DK" dirty="0"/>
              <a:t>referencebaserede variabler</a:t>
            </a:r>
          </a:p>
          <a:p>
            <a:r>
              <a:rPr lang="da-DK" b="1" dirty="0"/>
              <a:t>Argumenter til metoder</a:t>
            </a:r>
          </a:p>
        </p:txBody>
      </p:sp>
    </p:spTree>
    <p:extLst>
      <p:ext uri="{BB962C8B-B14F-4D97-AF65-F5344CB8AC3E}">
        <p14:creationId xmlns:p14="http://schemas.microsoft.com/office/powerpoint/2010/main" val="1097708997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0A3277-5ED3-4D25-BA81-0C43BF9B2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Med udgangspunkt i følgende </a:t>
            </a:r>
            <a:r>
              <a:rPr lang="da-DK" b="1" dirty="0" err="1"/>
              <a:t>struct</a:t>
            </a:r>
            <a:r>
              <a:rPr lang="da-DK" dirty="0"/>
              <a:t> og </a:t>
            </a:r>
            <a:r>
              <a:rPr lang="da-DK" b="1" dirty="0"/>
              <a:t>class</a:t>
            </a:r>
          </a:p>
        </p:txBody>
      </p:sp>
      <p:sp>
        <p:nvSpPr>
          <p:cNvPr id="4" name="Tekstfelt 3">
            <a:extLst>
              <a:ext uri="{FF2B5EF4-FFF2-40B4-BE49-F238E27FC236}">
                <a16:creationId xmlns:a16="http://schemas.microsoft.com/office/drawing/2014/main" id="{849EFBD1-DA4B-4964-A349-9AED018EFE01}"/>
              </a:ext>
            </a:extLst>
          </p:cNvPr>
          <p:cNvSpPr txBox="1"/>
          <p:nvPr/>
        </p:nvSpPr>
        <p:spPr>
          <a:xfrm>
            <a:off x="2157369" y="2497389"/>
            <a:ext cx="41357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struct A</a:t>
            </a:r>
          </a:p>
          <a:p>
            <a:r>
              <a:rPr lang="en-US" dirty="0">
                <a:latin typeface="Consolas" panose="020B0609020204030204" pitchFamily="49" charset="0"/>
              </a:rPr>
              <a:t>{</a:t>
            </a:r>
          </a:p>
          <a:p>
            <a:r>
              <a:rPr lang="en-US" dirty="0">
                <a:latin typeface="Consolas" panose="020B0609020204030204" pitchFamily="49" charset="0"/>
              </a:rPr>
              <a:t>    public int </a:t>
            </a:r>
            <a:r>
              <a:rPr lang="en-US" dirty="0" err="1">
                <a:latin typeface="Consolas" panose="020B0609020204030204" pitchFamily="49" charset="0"/>
              </a:rPr>
              <a:t>værdi</a:t>
            </a:r>
            <a:r>
              <a:rPr lang="en-US" dirty="0">
                <a:latin typeface="Consolas" panose="020B0609020204030204" pitchFamily="49" charset="0"/>
              </a:rPr>
              <a:t>;</a:t>
            </a:r>
          </a:p>
          <a:p>
            <a:r>
              <a:rPr lang="en-US" dirty="0">
                <a:latin typeface="Consolas" panose="020B0609020204030204" pitchFamily="49" charset="0"/>
              </a:rPr>
              <a:t>}</a:t>
            </a:r>
            <a:endParaRPr lang="da-DK" dirty="0">
              <a:latin typeface="Consolas" panose="020B0609020204030204" pitchFamily="49" charset="0"/>
            </a:endParaRPr>
          </a:p>
        </p:txBody>
      </p:sp>
      <p:sp>
        <p:nvSpPr>
          <p:cNvPr id="5" name="Tekstfelt 4">
            <a:extLst>
              <a:ext uri="{FF2B5EF4-FFF2-40B4-BE49-F238E27FC236}">
                <a16:creationId xmlns:a16="http://schemas.microsoft.com/office/drawing/2014/main" id="{3A8EE67A-0A75-47E3-B7C6-2117585845DC}"/>
              </a:ext>
            </a:extLst>
          </p:cNvPr>
          <p:cNvSpPr txBox="1"/>
          <p:nvPr/>
        </p:nvSpPr>
        <p:spPr>
          <a:xfrm>
            <a:off x="6096000" y="4319198"/>
            <a:ext cx="41357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class B</a:t>
            </a:r>
          </a:p>
          <a:p>
            <a:r>
              <a:rPr lang="en-US" dirty="0">
                <a:latin typeface="Consolas" panose="020B0609020204030204" pitchFamily="49" charset="0"/>
              </a:rPr>
              <a:t>{</a:t>
            </a:r>
          </a:p>
          <a:p>
            <a:r>
              <a:rPr lang="en-US" dirty="0">
                <a:latin typeface="Consolas" panose="020B0609020204030204" pitchFamily="49" charset="0"/>
              </a:rPr>
              <a:t>    public int </a:t>
            </a:r>
            <a:r>
              <a:rPr lang="en-US" dirty="0" err="1">
                <a:latin typeface="Consolas" panose="020B0609020204030204" pitchFamily="49" charset="0"/>
              </a:rPr>
              <a:t>værdi</a:t>
            </a:r>
            <a:r>
              <a:rPr lang="en-US" dirty="0">
                <a:latin typeface="Consolas" panose="020B0609020204030204" pitchFamily="49" charset="0"/>
              </a:rPr>
              <a:t>;</a:t>
            </a:r>
          </a:p>
          <a:p>
            <a:r>
              <a:rPr lang="en-US" dirty="0">
                <a:latin typeface="Consolas" panose="020B0609020204030204" pitchFamily="49" charset="0"/>
              </a:rPr>
              <a:t>}</a:t>
            </a:r>
            <a:endParaRPr lang="da-DK" dirty="0">
              <a:latin typeface="Consolas" panose="020B0609020204030204" pitchFamily="49" charset="0"/>
            </a:endParaRPr>
          </a:p>
        </p:txBody>
      </p:sp>
      <p:sp>
        <p:nvSpPr>
          <p:cNvPr id="3" name="Taleboble: rektangel 2">
            <a:extLst>
              <a:ext uri="{FF2B5EF4-FFF2-40B4-BE49-F238E27FC236}">
                <a16:creationId xmlns:a16="http://schemas.microsoft.com/office/drawing/2014/main" id="{EA041652-5360-421A-97BA-36A54BD8B39D}"/>
              </a:ext>
            </a:extLst>
          </p:cNvPr>
          <p:cNvSpPr/>
          <p:nvPr/>
        </p:nvSpPr>
        <p:spPr>
          <a:xfrm>
            <a:off x="3439485" y="2063692"/>
            <a:ext cx="2072082" cy="720984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dirty="0"/>
              <a:t>Værdibaseret</a:t>
            </a:r>
          </a:p>
        </p:txBody>
      </p:sp>
      <p:sp>
        <p:nvSpPr>
          <p:cNvPr id="6" name="Taleboble: rektangel 5">
            <a:extLst>
              <a:ext uri="{FF2B5EF4-FFF2-40B4-BE49-F238E27FC236}">
                <a16:creationId xmlns:a16="http://schemas.microsoft.com/office/drawing/2014/main" id="{C034E1BD-9FE1-419C-96B7-685FFE500BB3}"/>
              </a:ext>
            </a:extLst>
          </p:cNvPr>
          <p:cNvSpPr/>
          <p:nvPr/>
        </p:nvSpPr>
        <p:spPr>
          <a:xfrm>
            <a:off x="7245291" y="3885501"/>
            <a:ext cx="2072082" cy="720984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dirty="0"/>
              <a:t>Referencebaseret</a:t>
            </a:r>
          </a:p>
        </p:txBody>
      </p:sp>
    </p:spTree>
    <p:extLst>
      <p:ext uri="{BB962C8B-B14F-4D97-AF65-F5344CB8AC3E}">
        <p14:creationId xmlns:p14="http://schemas.microsoft.com/office/powerpoint/2010/main" val="2580912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felt 3">
            <a:extLst>
              <a:ext uri="{FF2B5EF4-FFF2-40B4-BE49-F238E27FC236}">
                <a16:creationId xmlns:a16="http://schemas.microsoft.com/office/drawing/2014/main" id="{714D6B63-8478-44BA-BA51-67E738EAD8DB}"/>
              </a:ext>
            </a:extLst>
          </p:cNvPr>
          <p:cNvSpPr txBox="1"/>
          <p:nvPr/>
        </p:nvSpPr>
        <p:spPr>
          <a:xfrm>
            <a:off x="604007" y="260058"/>
            <a:ext cx="567934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private </a:t>
            </a:r>
            <a:r>
              <a:rPr lang="da-DK" dirty="0" err="1">
                <a:latin typeface="Consolas" panose="020B0609020204030204" pitchFamily="49" charset="0"/>
              </a:rPr>
              <a:t>static</a:t>
            </a:r>
            <a:r>
              <a:rPr lang="da-DK" dirty="0">
                <a:latin typeface="Consolas" panose="020B0609020204030204" pitchFamily="49" charset="0"/>
              </a:rPr>
              <a:t> </a:t>
            </a:r>
            <a:r>
              <a:rPr lang="da-DK" dirty="0" err="1">
                <a:latin typeface="Consolas" panose="020B0609020204030204" pitchFamily="49" charset="0"/>
              </a:rPr>
              <a:t>void</a:t>
            </a:r>
            <a:r>
              <a:rPr lang="da-DK" dirty="0">
                <a:latin typeface="Consolas" panose="020B0609020204030204" pitchFamily="49" charset="0"/>
              </a:rPr>
              <a:t> Main(</a:t>
            </a:r>
            <a:r>
              <a:rPr lang="da-DK" dirty="0" err="1">
                <a:latin typeface="Consolas" panose="020B0609020204030204" pitchFamily="49" charset="0"/>
              </a:rPr>
              <a:t>string</a:t>
            </a:r>
            <a:r>
              <a:rPr lang="da-DK" dirty="0">
                <a:latin typeface="Consolas" panose="020B0609020204030204" pitchFamily="49" charset="0"/>
              </a:rPr>
              <a:t>[] </a:t>
            </a:r>
            <a:r>
              <a:rPr lang="da-DK" dirty="0" err="1">
                <a:latin typeface="Consolas" panose="020B0609020204030204" pitchFamily="49" charset="0"/>
              </a:rPr>
              <a:t>args</a:t>
            </a:r>
            <a:r>
              <a:rPr lang="da-DK" dirty="0">
                <a:latin typeface="Consolas" panose="020B0609020204030204" pitchFamily="49" charset="0"/>
              </a:rPr>
              <a:t>)</a:t>
            </a:r>
          </a:p>
          <a:p>
            <a:r>
              <a:rPr lang="da-DK" dirty="0">
                <a:latin typeface="Consolas" panose="020B0609020204030204" pitchFamily="49" charset="0"/>
              </a:rPr>
              <a:t>{</a:t>
            </a:r>
          </a:p>
          <a:p>
            <a:r>
              <a:rPr lang="da-DK" dirty="0">
                <a:latin typeface="Consolas" panose="020B0609020204030204" pitchFamily="49" charset="0"/>
              </a:rPr>
              <a:t>    </a:t>
            </a:r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A </a:t>
            </a:r>
            <a:r>
              <a:rPr lang="da-DK" dirty="0" err="1">
                <a:highlight>
                  <a:srgbClr val="FFFF00"/>
                </a:highlight>
                <a:latin typeface="Consolas" panose="020B0609020204030204" pitchFamily="49" charset="0"/>
              </a:rPr>
              <a:t>a</a:t>
            </a:r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 = new A { værdi = 1 };</a:t>
            </a:r>
          </a:p>
          <a:p>
            <a:r>
              <a:rPr lang="da-DK" dirty="0">
                <a:latin typeface="Consolas" panose="020B0609020204030204" pitchFamily="49" charset="0"/>
              </a:rPr>
              <a:t>    B </a:t>
            </a:r>
            <a:r>
              <a:rPr lang="da-DK" dirty="0" err="1">
                <a:latin typeface="Consolas" panose="020B0609020204030204" pitchFamily="49" charset="0"/>
              </a:rPr>
              <a:t>b</a:t>
            </a:r>
            <a:r>
              <a:rPr lang="da-DK" dirty="0">
                <a:latin typeface="Consolas" panose="020B0609020204030204" pitchFamily="49" charset="0"/>
              </a:rPr>
              <a:t> = new B { værdi = 1 };</a:t>
            </a:r>
          </a:p>
          <a:p>
            <a:r>
              <a:rPr lang="da-DK" dirty="0">
                <a:latin typeface="Consolas" panose="020B0609020204030204" pitchFamily="49" charset="0"/>
              </a:rPr>
              <a:t>    Test(a, b);</a:t>
            </a:r>
          </a:p>
          <a:p>
            <a:r>
              <a:rPr lang="da-DK" dirty="0">
                <a:latin typeface="Consolas" panose="020B0609020204030204" pitchFamily="49" charset="0"/>
              </a:rPr>
              <a:t>}</a:t>
            </a:r>
          </a:p>
          <a:p>
            <a:endParaRPr lang="da-DK" dirty="0">
              <a:latin typeface="Consolas" panose="020B0609020204030204" pitchFamily="49" charset="0"/>
            </a:endParaRPr>
          </a:p>
          <a:p>
            <a:r>
              <a:rPr lang="da-DK" dirty="0">
                <a:latin typeface="Consolas" panose="020B0609020204030204" pitchFamily="49" charset="0"/>
              </a:rPr>
              <a:t>private </a:t>
            </a:r>
            <a:r>
              <a:rPr lang="da-DK" dirty="0" err="1">
                <a:latin typeface="Consolas" panose="020B0609020204030204" pitchFamily="49" charset="0"/>
              </a:rPr>
              <a:t>static</a:t>
            </a:r>
            <a:r>
              <a:rPr lang="da-DK" dirty="0">
                <a:latin typeface="Consolas" panose="020B0609020204030204" pitchFamily="49" charset="0"/>
              </a:rPr>
              <a:t> </a:t>
            </a:r>
            <a:r>
              <a:rPr lang="da-DK" dirty="0" err="1">
                <a:latin typeface="Consolas" panose="020B0609020204030204" pitchFamily="49" charset="0"/>
              </a:rPr>
              <a:t>void</a:t>
            </a:r>
            <a:r>
              <a:rPr lang="da-DK" dirty="0">
                <a:latin typeface="Consolas" panose="020B0609020204030204" pitchFamily="49" charset="0"/>
              </a:rPr>
              <a:t> Test(A x, B y)</a:t>
            </a:r>
          </a:p>
          <a:p>
            <a:r>
              <a:rPr lang="da-DK" dirty="0">
                <a:latin typeface="Consolas" panose="020B0609020204030204" pitchFamily="49" charset="0"/>
              </a:rPr>
              <a:t>{</a:t>
            </a:r>
          </a:p>
          <a:p>
            <a:r>
              <a:rPr lang="da-DK" dirty="0">
                <a:latin typeface="Consolas" panose="020B0609020204030204" pitchFamily="49" charset="0"/>
              </a:rPr>
              <a:t>    </a:t>
            </a:r>
            <a:r>
              <a:rPr lang="da-DK" dirty="0" err="1">
                <a:latin typeface="Consolas" panose="020B0609020204030204" pitchFamily="49" charset="0"/>
              </a:rPr>
              <a:t>x.værdi</a:t>
            </a:r>
            <a:r>
              <a:rPr lang="da-DK" dirty="0">
                <a:latin typeface="Consolas" panose="020B0609020204030204" pitchFamily="49" charset="0"/>
              </a:rPr>
              <a:t> = 2;</a:t>
            </a:r>
          </a:p>
          <a:p>
            <a:r>
              <a:rPr lang="da-DK" dirty="0">
                <a:latin typeface="Consolas" panose="020B0609020204030204" pitchFamily="49" charset="0"/>
              </a:rPr>
              <a:t>    </a:t>
            </a:r>
            <a:r>
              <a:rPr lang="da-DK" dirty="0" err="1">
                <a:latin typeface="Consolas" panose="020B0609020204030204" pitchFamily="49" charset="0"/>
              </a:rPr>
              <a:t>y.værdi</a:t>
            </a:r>
            <a:r>
              <a:rPr lang="da-DK" dirty="0">
                <a:latin typeface="Consolas" panose="020B0609020204030204" pitchFamily="49" charset="0"/>
              </a:rPr>
              <a:t> = 2;</a:t>
            </a:r>
          </a:p>
          <a:p>
            <a:r>
              <a:rPr lang="da-DK" dirty="0"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82DC4B9E-6D4C-4FEF-BCBF-2F397FBC0234}"/>
              </a:ext>
            </a:extLst>
          </p:cNvPr>
          <p:cNvSpPr/>
          <p:nvPr/>
        </p:nvSpPr>
        <p:spPr>
          <a:xfrm>
            <a:off x="687897" y="5310231"/>
            <a:ext cx="4546833" cy="1203118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DD5C08A1-8228-4AF0-99CB-7C97F6093DB9}"/>
              </a:ext>
            </a:extLst>
          </p:cNvPr>
          <p:cNvSpPr/>
          <p:nvPr/>
        </p:nvSpPr>
        <p:spPr>
          <a:xfrm>
            <a:off x="6957272" y="3968210"/>
            <a:ext cx="4546833" cy="254513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" name="Tekstfelt 2">
            <a:extLst>
              <a:ext uri="{FF2B5EF4-FFF2-40B4-BE49-F238E27FC236}">
                <a16:creationId xmlns:a16="http://schemas.microsoft.com/office/drawing/2014/main" id="{BB1DBEBC-DA5C-4A48-9D48-62DEDE200325}"/>
              </a:ext>
            </a:extLst>
          </p:cNvPr>
          <p:cNvSpPr txBox="1"/>
          <p:nvPr/>
        </p:nvSpPr>
        <p:spPr>
          <a:xfrm>
            <a:off x="687894" y="3445545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Stack</a:t>
            </a:r>
            <a:endParaRPr lang="da-DK" sz="2400" dirty="0"/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C48862B8-EE1C-4334-AB70-2738249DD731}"/>
              </a:ext>
            </a:extLst>
          </p:cNvPr>
          <p:cNvSpPr txBox="1"/>
          <p:nvPr/>
        </p:nvSpPr>
        <p:spPr>
          <a:xfrm>
            <a:off x="6957269" y="3429000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Heap</a:t>
            </a:r>
            <a:endParaRPr lang="da-DK" sz="2400" dirty="0"/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85F2FCD5-1D21-4636-B2EE-D72D4F009485}"/>
              </a:ext>
            </a:extLst>
          </p:cNvPr>
          <p:cNvSpPr txBox="1"/>
          <p:nvPr/>
        </p:nvSpPr>
        <p:spPr>
          <a:xfrm flipH="1">
            <a:off x="773672" y="5469623"/>
            <a:ext cx="4375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[tom]</a:t>
            </a:r>
          </a:p>
        </p:txBody>
      </p:sp>
      <p:sp>
        <p:nvSpPr>
          <p:cNvPr id="8" name="Tekstfelt 7">
            <a:extLst>
              <a:ext uri="{FF2B5EF4-FFF2-40B4-BE49-F238E27FC236}">
                <a16:creationId xmlns:a16="http://schemas.microsoft.com/office/drawing/2014/main" id="{F23EFD0B-2E29-45E0-B573-1A9125FDB7DB}"/>
              </a:ext>
            </a:extLst>
          </p:cNvPr>
          <p:cNvSpPr txBox="1"/>
          <p:nvPr/>
        </p:nvSpPr>
        <p:spPr>
          <a:xfrm flipH="1">
            <a:off x="7043045" y="4135773"/>
            <a:ext cx="4375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[tom]</a:t>
            </a:r>
          </a:p>
        </p:txBody>
      </p:sp>
      <p:sp>
        <p:nvSpPr>
          <p:cNvPr id="9" name="Tekstfelt 8">
            <a:extLst>
              <a:ext uri="{FF2B5EF4-FFF2-40B4-BE49-F238E27FC236}">
                <a16:creationId xmlns:a16="http://schemas.microsoft.com/office/drawing/2014/main" id="{96502FD3-46B4-47C5-AAFA-FFEF019F77BE}"/>
              </a:ext>
            </a:extLst>
          </p:cNvPr>
          <p:cNvSpPr txBox="1"/>
          <p:nvPr/>
        </p:nvSpPr>
        <p:spPr>
          <a:xfrm>
            <a:off x="7895440" y="260058"/>
            <a:ext cx="41357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struct A</a:t>
            </a:r>
          </a:p>
          <a:p>
            <a:r>
              <a:rPr lang="en-US" dirty="0">
                <a:latin typeface="Consolas" panose="020B0609020204030204" pitchFamily="49" charset="0"/>
              </a:rPr>
              <a:t>{</a:t>
            </a:r>
          </a:p>
          <a:p>
            <a:r>
              <a:rPr lang="en-US" dirty="0">
                <a:latin typeface="Consolas" panose="020B0609020204030204" pitchFamily="49" charset="0"/>
              </a:rPr>
              <a:t>    public int </a:t>
            </a:r>
            <a:r>
              <a:rPr lang="en-US" dirty="0" err="1">
                <a:latin typeface="Consolas" panose="020B0609020204030204" pitchFamily="49" charset="0"/>
              </a:rPr>
              <a:t>værdi</a:t>
            </a:r>
            <a:r>
              <a:rPr lang="en-US" dirty="0">
                <a:latin typeface="Consolas" panose="020B0609020204030204" pitchFamily="49" charset="0"/>
              </a:rPr>
              <a:t>;</a:t>
            </a:r>
          </a:p>
          <a:p>
            <a:r>
              <a:rPr lang="en-US" dirty="0">
                <a:latin typeface="Consolas" panose="020B0609020204030204" pitchFamily="49" charset="0"/>
              </a:rPr>
              <a:t>}</a:t>
            </a:r>
            <a:endParaRPr lang="da-DK" dirty="0">
              <a:latin typeface="Consolas" panose="020B0609020204030204" pitchFamily="49" charset="0"/>
            </a:endParaRPr>
          </a:p>
        </p:txBody>
      </p:sp>
      <p:sp>
        <p:nvSpPr>
          <p:cNvPr id="10" name="Tekstfelt 9">
            <a:extLst>
              <a:ext uri="{FF2B5EF4-FFF2-40B4-BE49-F238E27FC236}">
                <a16:creationId xmlns:a16="http://schemas.microsoft.com/office/drawing/2014/main" id="{FD8B9215-7726-40CA-AF10-8A08CCEEA7CF}"/>
              </a:ext>
            </a:extLst>
          </p:cNvPr>
          <p:cNvSpPr txBox="1"/>
          <p:nvPr/>
        </p:nvSpPr>
        <p:spPr>
          <a:xfrm>
            <a:off x="7895440" y="1488777"/>
            <a:ext cx="41357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class B</a:t>
            </a:r>
          </a:p>
          <a:p>
            <a:r>
              <a:rPr lang="en-US" dirty="0">
                <a:latin typeface="Consolas" panose="020B0609020204030204" pitchFamily="49" charset="0"/>
              </a:rPr>
              <a:t>{</a:t>
            </a:r>
          </a:p>
          <a:p>
            <a:r>
              <a:rPr lang="en-US" dirty="0">
                <a:latin typeface="Consolas" panose="020B0609020204030204" pitchFamily="49" charset="0"/>
              </a:rPr>
              <a:t>    public int </a:t>
            </a:r>
            <a:r>
              <a:rPr lang="en-US" dirty="0" err="1">
                <a:latin typeface="Consolas" panose="020B0609020204030204" pitchFamily="49" charset="0"/>
              </a:rPr>
              <a:t>værdi</a:t>
            </a:r>
            <a:r>
              <a:rPr lang="en-US" dirty="0">
                <a:latin typeface="Consolas" panose="020B0609020204030204" pitchFamily="49" charset="0"/>
              </a:rPr>
              <a:t>;</a:t>
            </a:r>
          </a:p>
          <a:p>
            <a:r>
              <a:rPr lang="en-US" dirty="0">
                <a:latin typeface="Consolas" panose="020B0609020204030204" pitchFamily="49" charset="0"/>
              </a:rPr>
              <a:t>}</a:t>
            </a:r>
            <a:endParaRPr lang="da-DK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5542510"/>
      </p:ext>
    </p:extLst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felt 3">
            <a:extLst>
              <a:ext uri="{FF2B5EF4-FFF2-40B4-BE49-F238E27FC236}">
                <a16:creationId xmlns:a16="http://schemas.microsoft.com/office/drawing/2014/main" id="{714D6B63-8478-44BA-BA51-67E738EAD8DB}"/>
              </a:ext>
            </a:extLst>
          </p:cNvPr>
          <p:cNvSpPr txBox="1"/>
          <p:nvPr/>
        </p:nvSpPr>
        <p:spPr>
          <a:xfrm>
            <a:off x="604007" y="260058"/>
            <a:ext cx="567934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private </a:t>
            </a:r>
            <a:r>
              <a:rPr lang="da-DK" dirty="0" err="1">
                <a:latin typeface="Consolas" panose="020B0609020204030204" pitchFamily="49" charset="0"/>
              </a:rPr>
              <a:t>static</a:t>
            </a:r>
            <a:r>
              <a:rPr lang="da-DK" dirty="0">
                <a:latin typeface="Consolas" panose="020B0609020204030204" pitchFamily="49" charset="0"/>
              </a:rPr>
              <a:t> </a:t>
            </a:r>
            <a:r>
              <a:rPr lang="da-DK" dirty="0" err="1">
                <a:latin typeface="Consolas" panose="020B0609020204030204" pitchFamily="49" charset="0"/>
              </a:rPr>
              <a:t>void</a:t>
            </a:r>
            <a:r>
              <a:rPr lang="da-DK" dirty="0">
                <a:latin typeface="Consolas" panose="020B0609020204030204" pitchFamily="49" charset="0"/>
              </a:rPr>
              <a:t> Main(</a:t>
            </a:r>
            <a:r>
              <a:rPr lang="da-DK" dirty="0" err="1">
                <a:latin typeface="Consolas" panose="020B0609020204030204" pitchFamily="49" charset="0"/>
              </a:rPr>
              <a:t>string</a:t>
            </a:r>
            <a:r>
              <a:rPr lang="da-DK" dirty="0">
                <a:latin typeface="Consolas" panose="020B0609020204030204" pitchFamily="49" charset="0"/>
              </a:rPr>
              <a:t>[] </a:t>
            </a:r>
            <a:r>
              <a:rPr lang="da-DK" dirty="0" err="1">
                <a:latin typeface="Consolas" panose="020B0609020204030204" pitchFamily="49" charset="0"/>
              </a:rPr>
              <a:t>args</a:t>
            </a:r>
            <a:r>
              <a:rPr lang="da-DK" dirty="0">
                <a:latin typeface="Consolas" panose="020B0609020204030204" pitchFamily="49" charset="0"/>
              </a:rPr>
              <a:t>)</a:t>
            </a:r>
          </a:p>
          <a:p>
            <a:r>
              <a:rPr lang="da-DK" dirty="0">
                <a:latin typeface="Consolas" panose="020B0609020204030204" pitchFamily="49" charset="0"/>
              </a:rPr>
              <a:t>{</a:t>
            </a:r>
          </a:p>
          <a:p>
            <a:r>
              <a:rPr lang="da-DK" dirty="0">
                <a:latin typeface="Consolas" panose="020B0609020204030204" pitchFamily="49" charset="0"/>
              </a:rPr>
              <a:t>    A </a:t>
            </a:r>
            <a:r>
              <a:rPr lang="da-DK" dirty="0" err="1">
                <a:latin typeface="Consolas" panose="020B0609020204030204" pitchFamily="49" charset="0"/>
              </a:rPr>
              <a:t>a</a:t>
            </a:r>
            <a:r>
              <a:rPr lang="da-DK" dirty="0">
                <a:latin typeface="Consolas" panose="020B0609020204030204" pitchFamily="49" charset="0"/>
              </a:rPr>
              <a:t> = new A { værdi = 1 };</a:t>
            </a:r>
          </a:p>
          <a:p>
            <a:r>
              <a:rPr lang="da-DK" dirty="0">
                <a:latin typeface="Consolas" panose="020B0609020204030204" pitchFamily="49" charset="0"/>
              </a:rPr>
              <a:t>    </a:t>
            </a:r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B </a:t>
            </a:r>
            <a:r>
              <a:rPr lang="da-DK" dirty="0" err="1">
                <a:highlight>
                  <a:srgbClr val="FFFF00"/>
                </a:highlight>
                <a:latin typeface="Consolas" panose="020B0609020204030204" pitchFamily="49" charset="0"/>
              </a:rPr>
              <a:t>b</a:t>
            </a:r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 = new B { værdi = 1 };</a:t>
            </a:r>
          </a:p>
          <a:p>
            <a:r>
              <a:rPr lang="da-DK" dirty="0">
                <a:latin typeface="Consolas" panose="020B0609020204030204" pitchFamily="49" charset="0"/>
              </a:rPr>
              <a:t>    Test(a, b);</a:t>
            </a:r>
          </a:p>
          <a:p>
            <a:r>
              <a:rPr lang="da-DK" dirty="0">
                <a:latin typeface="Consolas" panose="020B0609020204030204" pitchFamily="49" charset="0"/>
              </a:rPr>
              <a:t>}</a:t>
            </a:r>
          </a:p>
          <a:p>
            <a:endParaRPr lang="da-DK" dirty="0">
              <a:latin typeface="Consolas" panose="020B0609020204030204" pitchFamily="49" charset="0"/>
            </a:endParaRPr>
          </a:p>
          <a:p>
            <a:r>
              <a:rPr lang="da-DK" dirty="0">
                <a:latin typeface="Consolas" panose="020B0609020204030204" pitchFamily="49" charset="0"/>
              </a:rPr>
              <a:t>private </a:t>
            </a:r>
            <a:r>
              <a:rPr lang="da-DK" dirty="0" err="1">
                <a:latin typeface="Consolas" panose="020B0609020204030204" pitchFamily="49" charset="0"/>
              </a:rPr>
              <a:t>static</a:t>
            </a:r>
            <a:r>
              <a:rPr lang="da-DK" dirty="0">
                <a:latin typeface="Consolas" panose="020B0609020204030204" pitchFamily="49" charset="0"/>
              </a:rPr>
              <a:t> </a:t>
            </a:r>
            <a:r>
              <a:rPr lang="da-DK" dirty="0" err="1">
                <a:latin typeface="Consolas" panose="020B0609020204030204" pitchFamily="49" charset="0"/>
              </a:rPr>
              <a:t>void</a:t>
            </a:r>
            <a:r>
              <a:rPr lang="da-DK" dirty="0">
                <a:latin typeface="Consolas" panose="020B0609020204030204" pitchFamily="49" charset="0"/>
              </a:rPr>
              <a:t> Test(A x, B y)</a:t>
            </a:r>
          </a:p>
          <a:p>
            <a:r>
              <a:rPr lang="da-DK" dirty="0">
                <a:latin typeface="Consolas" panose="020B0609020204030204" pitchFamily="49" charset="0"/>
              </a:rPr>
              <a:t>{</a:t>
            </a:r>
          </a:p>
          <a:p>
            <a:r>
              <a:rPr lang="da-DK" dirty="0">
                <a:latin typeface="Consolas" panose="020B0609020204030204" pitchFamily="49" charset="0"/>
              </a:rPr>
              <a:t>    </a:t>
            </a:r>
            <a:r>
              <a:rPr lang="da-DK" dirty="0" err="1">
                <a:latin typeface="Consolas" panose="020B0609020204030204" pitchFamily="49" charset="0"/>
              </a:rPr>
              <a:t>x.værdi</a:t>
            </a:r>
            <a:r>
              <a:rPr lang="da-DK" dirty="0">
                <a:latin typeface="Consolas" panose="020B0609020204030204" pitchFamily="49" charset="0"/>
              </a:rPr>
              <a:t> = 2;</a:t>
            </a:r>
          </a:p>
          <a:p>
            <a:r>
              <a:rPr lang="da-DK" dirty="0">
                <a:latin typeface="Consolas" panose="020B0609020204030204" pitchFamily="49" charset="0"/>
              </a:rPr>
              <a:t>    </a:t>
            </a:r>
            <a:r>
              <a:rPr lang="da-DK" dirty="0" err="1">
                <a:latin typeface="Consolas" panose="020B0609020204030204" pitchFamily="49" charset="0"/>
              </a:rPr>
              <a:t>y.værdi</a:t>
            </a:r>
            <a:r>
              <a:rPr lang="da-DK" dirty="0">
                <a:latin typeface="Consolas" panose="020B0609020204030204" pitchFamily="49" charset="0"/>
              </a:rPr>
              <a:t> = 2;</a:t>
            </a:r>
          </a:p>
          <a:p>
            <a:r>
              <a:rPr lang="da-DK" dirty="0"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82DC4B9E-6D4C-4FEF-BCBF-2F397FBC0234}"/>
              </a:ext>
            </a:extLst>
          </p:cNvPr>
          <p:cNvSpPr/>
          <p:nvPr/>
        </p:nvSpPr>
        <p:spPr>
          <a:xfrm>
            <a:off x="687897" y="5310231"/>
            <a:ext cx="4546833" cy="1203118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DD5C08A1-8228-4AF0-99CB-7C97F6093DB9}"/>
              </a:ext>
            </a:extLst>
          </p:cNvPr>
          <p:cNvSpPr/>
          <p:nvPr/>
        </p:nvSpPr>
        <p:spPr>
          <a:xfrm>
            <a:off x="6957272" y="3968210"/>
            <a:ext cx="4546833" cy="254513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" name="Tekstfelt 2">
            <a:extLst>
              <a:ext uri="{FF2B5EF4-FFF2-40B4-BE49-F238E27FC236}">
                <a16:creationId xmlns:a16="http://schemas.microsoft.com/office/drawing/2014/main" id="{BB1DBEBC-DA5C-4A48-9D48-62DEDE200325}"/>
              </a:ext>
            </a:extLst>
          </p:cNvPr>
          <p:cNvSpPr txBox="1"/>
          <p:nvPr/>
        </p:nvSpPr>
        <p:spPr>
          <a:xfrm>
            <a:off x="687894" y="3445545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Stack</a:t>
            </a:r>
            <a:endParaRPr lang="da-DK" sz="2400" dirty="0"/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C48862B8-EE1C-4334-AB70-2738249DD731}"/>
              </a:ext>
            </a:extLst>
          </p:cNvPr>
          <p:cNvSpPr txBox="1"/>
          <p:nvPr/>
        </p:nvSpPr>
        <p:spPr>
          <a:xfrm>
            <a:off x="6957269" y="3429000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Heap</a:t>
            </a:r>
            <a:endParaRPr lang="da-DK" sz="2400" dirty="0"/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85F2FCD5-1D21-4636-B2EE-D72D4F009485}"/>
              </a:ext>
            </a:extLst>
          </p:cNvPr>
          <p:cNvSpPr txBox="1"/>
          <p:nvPr/>
        </p:nvSpPr>
        <p:spPr>
          <a:xfrm flipH="1">
            <a:off x="773672" y="5469623"/>
            <a:ext cx="4375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a = { værdi: 1 } </a:t>
            </a:r>
          </a:p>
        </p:txBody>
      </p:sp>
      <p:sp>
        <p:nvSpPr>
          <p:cNvPr id="8" name="Tekstfelt 7">
            <a:extLst>
              <a:ext uri="{FF2B5EF4-FFF2-40B4-BE49-F238E27FC236}">
                <a16:creationId xmlns:a16="http://schemas.microsoft.com/office/drawing/2014/main" id="{F23EFD0B-2E29-45E0-B573-1A9125FDB7DB}"/>
              </a:ext>
            </a:extLst>
          </p:cNvPr>
          <p:cNvSpPr txBox="1"/>
          <p:nvPr/>
        </p:nvSpPr>
        <p:spPr>
          <a:xfrm flipH="1">
            <a:off x="7043045" y="4135773"/>
            <a:ext cx="4375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[tom]</a:t>
            </a:r>
          </a:p>
        </p:txBody>
      </p:sp>
      <p:sp>
        <p:nvSpPr>
          <p:cNvPr id="9" name="Tekstfelt 8">
            <a:extLst>
              <a:ext uri="{FF2B5EF4-FFF2-40B4-BE49-F238E27FC236}">
                <a16:creationId xmlns:a16="http://schemas.microsoft.com/office/drawing/2014/main" id="{96502FD3-46B4-47C5-AAFA-FFEF019F77BE}"/>
              </a:ext>
            </a:extLst>
          </p:cNvPr>
          <p:cNvSpPr txBox="1"/>
          <p:nvPr/>
        </p:nvSpPr>
        <p:spPr>
          <a:xfrm>
            <a:off x="7895440" y="260058"/>
            <a:ext cx="41357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struct A</a:t>
            </a:r>
          </a:p>
          <a:p>
            <a:r>
              <a:rPr lang="en-US" dirty="0">
                <a:latin typeface="Consolas" panose="020B0609020204030204" pitchFamily="49" charset="0"/>
              </a:rPr>
              <a:t>{</a:t>
            </a:r>
          </a:p>
          <a:p>
            <a:r>
              <a:rPr lang="en-US" dirty="0">
                <a:latin typeface="Consolas" panose="020B0609020204030204" pitchFamily="49" charset="0"/>
              </a:rPr>
              <a:t>    public int </a:t>
            </a:r>
            <a:r>
              <a:rPr lang="en-US" dirty="0" err="1">
                <a:latin typeface="Consolas" panose="020B0609020204030204" pitchFamily="49" charset="0"/>
              </a:rPr>
              <a:t>værdi</a:t>
            </a:r>
            <a:r>
              <a:rPr lang="en-US" dirty="0">
                <a:latin typeface="Consolas" panose="020B0609020204030204" pitchFamily="49" charset="0"/>
              </a:rPr>
              <a:t>;</a:t>
            </a:r>
          </a:p>
          <a:p>
            <a:r>
              <a:rPr lang="en-US" dirty="0">
                <a:latin typeface="Consolas" panose="020B0609020204030204" pitchFamily="49" charset="0"/>
              </a:rPr>
              <a:t>}</a:t>
            </a:r>
            <a:endParaRPr lang="da-DK" dirty="0">
              <a:latin typeface="Consolas" panose="020B0609020204030204" pitchFamily="49" charset="0"/>
            </a:endParaRPr>
          </a:p>
        </p:txBody>
      </p:sp>
      <p:sp>
        <p:nvSpPr>
          <p:cNvPr id="10" name="Tekstfelt 9">
            <a:extLst>
              <a:ext uri="{FF2B5EF4-FFF2-40B4-BE49-F238E27FC236}">
                <a16:creationId xmlns:a16="http://schemas.microsoft.com/office/drawing/2014/main" id="{FD8B9215-7726-40CA-AF10-8A08CCEEA7CF}"/>
              </a:ext>
            </a:extLst>
          </p:cNvPr>
          <p:cNvSpPr txBox="1"/>
          <p:nvPr/>
        </p:nvSpPr>
        <p:spPr>
          <a:xfrm>
            <a:off x="7895440" y="1488777"/>
            <a:ext cx="41357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class B</a:t>
            </a:r>
          </a:p>
          <a:p>
            <a:r>
              <a:rPr lang="en-US" dirty="0">
                <a:latin typeface="Consolas" panose="020B0609020204030204" pitchFamily="49" charset="0"/>
              </a:rPr>
              <a:t>{</a:t>
            </a:r>
          </a:p>
          <a:p>
            <a:r>
              <a:rPr lang="en-US" dirty="0">
                <a:latin typeface="Consolas" panose="020B0609020204030204" pitchFamily="49" charset="0"/>
              </a:rPr>
              <a:t>    public int </a:t>
            </a:r>
            <a:r>
              <a:rPr lang="en-US" dirty="0" err="1">
                <a:latin typeface="Consolas" panose="020B0609020204030204" pitchFamily="49" charset="0"/>
              </a:rPr>
              <a:t>værdi</a:t>
            </a:r>
            <a:r>
              <a:rPr lang="en-US" dirty="0">
                <a:latin typeface="Consolas" panose="020B0609020204030204" pitchFamily="49" charset="0"/>
              </a:rPr>
              <a:t>;</a:t>
            </a:r>
          </a:p>
          <a:p>
            <a:r>
              <a:rPr lang="en-US" dirty="0">
                <a:latin typeface="Consolas" panose="020B0609020204030204" pitchFamily="49" charset="0"/>
              </a:rPr>
              <a:t>}</a:t>
            </a:r>
            <a:endParaRPr lang="da-DK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5595568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felt 3">
            <a:extLst>
              <a:ext uri="{FF2B5EF4-FFF2-40B4-BE49-F238E27FC236}">
                <a16:creationId xmlns:a16="http://schemas.microsoft.com/office/drawing/2014/main" id="{714D6B63-8478-44BA-BA51-67E738EAD8DB}"/>
              </a:ext>
            </a:extLst>
          </p:cNvPr>
          <p:cNvSpPr txBox="1"/>
          <p:nvPr/>
        </p:nvSpPr>
        <p:spPr>
          <a:xfrm>
            <a:off x="604007" y="260058"/>
            <a:ext cx="567934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private </a:t>
            </a:r>
            <a:r>
              <a:rPr lang="da-DK" dirty="0" err="1">
                <a:latin typeface="Consolas" panose="020B0609020204030204" pitchFamily="49" charset="0"/>
              </a:rPr>
              <a:t>static</a:t>
            </a:r>
            <a:r>
              <a:rPr lang="da-DK" dirty="0">
                <a:latin typeface="Consolas" panose="020B0609020204030204" pitchFamily="49" charset="0"/>
              </a:rPr>
              <a:t> </a:t>
            </a:r>
            <a:r>
              <a:rPr lang="da-DK" dirty="0" err="1">
                <a:latin typeface="Consolas" panose="020B0609020204030204" pitchFamily="49" charset="0"/>
              </a:rPr>
              <a:t>void</a:t>
            </a:r>
            <a:r>
              <a:rPr lang="da-DK" dirty="0">
                <a:latin typeface="Consolas" panose="020B0609020204030204" pitchFamily="49" charset="0"/>
              </a:rPr>
              <a:t> Main(</a:t>
            </a:r>
            <a:r>
              <a:rPr lang="da-DK" dirty="0" err="1">
                <a:latin typeface="Consolas" panose="020B0609020204030204" pitchFamily="49" charset="0"/>
              </a:rPr>
              <a:t>string</a:t>
            </a:r>
            <a:r>
              <a:rPr lang="da-DK" dirty="0">
                <a:latin typeface="Consolas" panose="020B0609020204030204" pitchFamily="49" charset="0"/>
              </a:rPr>
              <a:t>[] </a:t>
            </a:r>
            <a:r>
              <a:rPr lang="da-DK" dirty="0" err="1">
                <a:latin typeface="Consolas" panose="020B0609020204030204" pitchFamily="49" charset="0"/>
              </a:rPr>
              <a:t>args</a:t>
            </a:r>
            <a:r>
              <a:rPr lang="da-DK" dirty="0">
                <a:latin typeface="Consolas" panose="020B0609020204030204" pitchFamily="49" charset="0"/>
              </a:rPr>
              <a:t>)</a:t>
            </a:r>
          </a:p>
          <a:p>
            <a:r>
              <a:rPr lang="da-DK" dirty="0">
                <a:latin typeface="Consolas" panose="020B0609020204030204" pitchFamily="49" charset="0"/>
              </a:rPr>
              <a:t>{</a:t>
            </a:r>
          </a:p>
          <a:p>
            <a:r>
              <a:rPr lang="da-DK" dirty="0">
                <a:latin typeface="Consolas" panose="020B0609020204030204" pitchFamily="49" charset="0"/>
              </a:rPr>
              <a:t>    A </a:t>
            </a:r>
            <a:r>
              <a:rPr lang="da-DK" dirty="0" err="1">
                <a:latin typeface="Consolas" panose="020B0609020204030204" pitchFamily="49" charset="0"/>
              </a:rPr>
              <a:t>a</a:t>
            </a:r>
            <a:r>
              <a:rPr lang="da-DK" dirty="0">
                <a:latin typeface="Consolas" panose="020B0609020204030204" pitchFamily="49" charset="0"/>
              </a:rPr>
              <a:t> = new A { værdi = 1 };</a:t>
            </a:r>
          </a:p>
          <a:p>
            <a:r>
              <a:rPr lang="da-DK" dirty="0">
                <a:latin typeface="Consolas" panose="020B0609020204030204" pitchFamily="49" charset="0"/>
              </a:rPr>
              <a:t>    B </a:t>
            </a:r>
            <a:r>
              <a:rPr lang="da-DK" dirty="0" err="1">
                <a:latin typeface="Consolas" panose="020B0609020204030204" pitchFamily="49" charset="0"/>
              </a:rPr>
              <a:t>b</a:t>
            </a:r>
            <a:r>
              <a:rPr lang="da-DK" dirty="0">
                <a:latin typeface="Consolas" panose="020B0609020204030204" pitchFamily="49" charset="0"/>
              </a:rPr>
              <a:t> = new B { værdi = 1 };</a:t>
            </a:r>
          </a:p>
          <a:p>
            <a:r>
              <a:rPr lang="da-DK" dirty="0">
                <a:latin typeface="Consolas" panose="020B0609020204030204" pitchFamily="49" charset="0"/>
              </a:rPr>
              <a:t>    </a:t>
            </a:r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Test(a, b);</a:t>
            </a:r>
          </a:p>
          <a:p>
            <a:r>
              <a:rPr lang="da-DK" dirty="0">
                <a:latin typeface="Consolas" panose="020B0609020204030204" pitchFamily="49" charset="0"/>
              </a:rPr>
              <a:t>}</a:t>
            </a:r>
          </a:p>
          <a:p>
            <a:endParaRPr lang="da-DK" dirty="0">
              <a:latin typeface="Consolas" panose="020B0609020204030204" pitchFamily="49" charset="0"/>
            </a:endParaRPr>
          </a:p>
          <a:p>
            <a:r>
              <a:rPr lang="da-DK" dirty="0">
                <a:latin typeface="Consolas" panose="020B0609020204030204" pitchFamily="49" charset="0"/>
              </a:rPr>
              <a:t>private </a:t>
            </a:r>
            <a:r>
              <a:rPr lang="da-DK" dirty="0" err="1">
                <a:latin typeface="Consolas" panose="020B0609020204030204" pitchFamily="49" charset="0"/>
              </a:rPr>
              <a:t>static</a:t>
            </a:r>
            <a:r>
              <a:rPr lang="da-DK" dirty="0">
                <a:latin typeface="Consolas" panose="020B0609020204030204" pitchFamily="49" charset="0"/>
              </a:rPr>
              <a:t> </a:t>
            </a:r>
            <a:r>
              <a:rPr lang="da-DK" dirty="0" err="1">
                <a:latin typeface="Consolas" panose="020B0609020204030204" pitchFamily="49" charset="0"/>
              </a:rPr>
              <a:t>void</a:t>
            </a:r>
            <a:r>
              <a:rPr lang="da-DK" dirty="0">
                <a:latin typeface="Consolas" panose="020B0609020204030204" pitchFamily="49" charset="0"/>
              </a:rPr>
              <a:t> Test(A x, B y)</a:t>
            </a:r>
          </a:p>
          <a:p>
            <a:r>
              <a:rPr lang="da-DK" dirty="0">
                <a:latin typeface="Consolas" panose="020B0609020204030204" pitchFamily="49" charset="0"/>
              </a:rPr>
              <a:t>{</a:t>
            </a:r>
          </a:p>
          <a:p>
            <a:r>
              <a:rPr lang="da-DK" dirty="0">
                <a:latin typeface="Consolas" panose="020B0609020204030204" pitchFamily="49" charset="0"/>
              </a:rPr>
              <a:t>    </a:t>
            </a:r>
            <a:r>
              <a:rPr lang="da-DK" dirty="0" err="1">
                <a:latin typeface="Consolas" panose="020B0609020204030204" pitchFamily="49" charset="0"/>
              </a:rPr>
              <a:t>x.værdi</a:t>
            </a:r>
            <a:r>
              <a:rPr lang="da-DK" dirty="0">
                <a:latin typeface="Consolas" panose="020B0609020204030204" pitchFamily="49" charset="0"/>
              </a:rPr>
              <a:t> = 2;</a:t>
            </a:r>
          </a:p>
          <a:p>
            <a:r>
              <a:rPr lang="da-DK" dirty="0">
                <a:latin typeface="Consolas" panose="020B0609020204030204" pitchFamily="49" charset="0"/>
              </a:rPr>
              <a:t>    </a:t>
            </a:r>
            <a:r>
              <a:rPr lang="da-DK" dirty="0" err="1">
                <a:latin typeface="Consolas" panose="020B0609020204030204" pitchFamily="49" charset="0"/>
              </a:rPr>
              <a:t>y.værdi</a:t>
            </a:r>
            <a:r>
              <a:rPr lang="da-DK" dirty="0">
                <a:latin typeface="Consolas" panose="020B0609020204030204" pitchFamily="49" charset="0"/>
              </a:rPr>
              <a:t> = 2;</a:t>
            </a:r>
          </a:p>
          <a:p>
            <a:r>
              <a:rPr lang="da-DK" dirty="0"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82DC4B9E-6D4C-4FEF-BCBF-2F397FBC0234}"/>
              </a:ext>
            </a:extLst>
          </p:cNvPr>
          <p:cNvSpPr/>
          <p:nvPr/>
        </p:nvSpPr>
        <p:spPr>
          <a:xfrm>
            <a:off x="687897" y="5310231"/>
            <a:ext cx="4546833" cy="1203118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DD5C08A1-8228-4AF0-99CB-7C97F6093DB9}"/>
              </a:ext>
            </a:extLst>
          </p:cNvPr>
          <p:cNvSpPr/>
          <p:nvPr/>
        </p:nvSpPr>
        <p:spPr>
          <a:xfrm>
            <a:off x="6957272" y="3968210"/>
            <a:ext cx="4546833" cy="254513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" name="Tekstfelt 2">
            <a:extLst>
              <a:ext uri="{FF2B5EF4-FFF2-40B4-BE49-F238E27FC236}">
                <a16:creationId xmlns:a16="http://schemas.microsoft.com/office/drawing/2014/main" id="{BB1DBEBC-DA5C-4A48-9D48-62DEDE200325}"/>
              </a:ext>
            </a:extLst>
          </p:cNvPr>
          <p:cNvSpPr txBox="1"/>
          <p:nvPr/>
        </p:nvSpPr>
        <p:spPr>
          <a:xfrm>
            <a:off x="687894" y="3445545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Stack</a:t>
            </a:r>
            <a:endParaRPr lang="da-DK" sz="2400" dirty="0"/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C48862B8-EE1C-4334-AB70-2738249DD731}"/>
              </a:ext>
            </a:extLst>
          </p:cNvPr>
          <p:cNvSpPr txBox="1"/>
          <p:nvPr/>
        </p:nvSpPr>
        <p:spPr>
          <a:xfrm>
            <a:off x="6957269" y="3429000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Heap</a:t>
            </a:r>
            <a:endParaRPr lang="da-DK" sz="2400" dirty="0"/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85F2FCD5-1D21-4636-B2EE-D72D4F009485}"/>
              </a:ext>
            </a:extLst>
          </p:cNvPr>
          <p:cNvSpPr txBox="1"/>
          <p:nvPr/>
        </p:nvSpPr>
        <p:spPr>
          <a:xfrm flipH="1">
            <a:off x="773672" y="5469623"/>
            <a:ext cx="43752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a = { værdi: 1 } </a:t>
            </a:r>
          </a:p>
          <a:p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b = </a:t>
            </a:r>
          </a:p>
        </p:txBody>
      </p:sp>
      <p:sp>
        <p:nvSpPr>
          <p:cNvPr id="8" name="Tekstfelt 7">
            <a:extLst>
              <a:ext uri="{FF2B5EF4-FFF2-40B4-BE49-F238E27FC236}">
                <a16:creationId xmlns:a16="http://schemas.microsoft.com/office/drawing/2014/main" id="{F23EFD0B-2E29-45E0-B573-1A9125FDB7DB}"/>
              </a:ext>
            </a:extLst>
          </p:cNvPr>
          <p:cNvSpPr txBox="1"/>
          <p:nvPr/>
        </p:nvSpPr>
        <p:spPr>
          <a:xfrm flipH="1">
            <a:off x="7043045" y="4135773"/>
            <a:ext cx="4375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{ værdi: 1 }</a:t>
            </a:r>
          </a:p>
        </p:txBody>
      </p:sp>
      <p:sp>
        <p:nvSpPr>
          <p:cNvPr id="9" name="Tekstfelt 8">
            <a:extLst>
              <a:ext uri="{FF2B5EF4-FFF2-40B4-BE49-F238E27FC236}">
                <a16:creationId xmlns:a16="http://schemas.microsoft.com/office/drawing/2014/main" id="{96502FD3-46B4-47C5-AAFA-FFEF019F77BE}"/>
              </a:ext>
            </a:extLst>
          </p:cNvPr>
          <p:cNvSpPr txBox="1"/>
          <p:nvPr/>
        </p:nvSpPr>
        <p:spPr>
          <a:xfrm>
            <a:off x="7895440" y="260058"/>
            <a:ext cx="41357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struct A</a:t>
            </a:r>
          </a:p>
          <a:p>
            <a:r>
              <a:rPr lang="en-US" dirty="0">
                <a:latin typeface="Consolas" panose="020B0609020204030204" pitchFamily="49" charset="0"/>
              </a:rPr>
              <a:t>{</a:t>
            </a:r>
          </a:p>
          <a:p>
            <a:r>
              <a:rPr lang="en-US" dirty="0">
                <a:latin typeface="Consolas" panose="020B0609020204030204" pitchFamily="49" charset="0"/>
              </a:rPr>
              <a:t>    public int </a:t>
            </a:r>
            <a:r>
              <a:rPr lang="en-US" dirty="0" err="1">
                <a:latin typeface="Consolas" panose="020B0609020204030204" pitchFamily="49" charset="0"/>
              </a:rPr>
              <a:t>værdi</a:t>
            </a:r>
            <a:r>
              <a:rPr lang="en-US" dirty="0">
                <a:latin typeface="Consolas" panose="020B0609020204030204" pitchFamily="49" charset="0"/>
              </a:rPr>
              <a:t>;</a:t>
            </a:r>
          </a:p>
          <a:p>
            <a:r>
              <a:rPr lang="en-US" dirty="0">
                <a:latin typeface="Consolas" panose="020B0609020204030204" pitchFamily="49" charset="0"/>
              </a:rPr>
              <a:t>}</a:t>
            </a:r>
            <a:endParaRPr lang="da-DK" dirty="0">
              <a:latin typeface="Consolas" panose="020B0609020204030204" pitchFamily="49" charset="0"/>
            </a:endParaRPr>
          </a:p>
        </p:txBody>
      </p:sp>
      <p:sp>
        <p:nvSpPr>
          <p:cNvPr id="10" name="Tekstfelt 9">
            <a:extLst>
              <a:ext uri="{FF2B5EF4-FFF2-40B4-BE49-F238E27FC236}">
                <a16:creationId xmlns:a16="http://schemas.microsoft.com/office/drawing/2014/main" id="{FD8B9215-7726-40CA-AF10-8A08CCEEA7CF}"/>
              </a:ext>
            </a:extLst>
          </p:cNvPr>
          <p:cNvSpPr txBox="1"/>
          <p:nvPr/>
        </p:nvSpPr>
        <p:spPr>
          <a:xfrm>
            <a:off x="7895440" y="1488777"/>
            <a:ext cx="41357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class B</a:t>
            </a:r>
          </a:p>
          <a:p>
            <a:r>
              <a:rPr lang="en-US" dirty="0">
                <a:latin typeface="Consolas" panose="020B0609020204030204" pitchFamily="49" charset="0"/>
              </a:rPr>
              <a:t>{</a:t>
            </a:r>
          </a:p>
          <a:p>
            <a:r>
              <a:rPr lang="en-US" dirty="0">
                <a:latin typeface="Consolas" panose="020B0609020204030204" pitchFamily="49" charset="0"/>
              </a:rPr>
              <a:t>    public int </a:t>
            </a:r>
            <a:r>
              <a:rPr lang="en-US" dirty="0" err="1">
                <a:latin typeface="Consolas" panose="020B0609020204030204" pitchFamily="49" charset="0"/>
              </a:rPr>
              <a:t>værdi</a:t>
            </a:r>
            <a:r>
              <a:rPr lang="en-US" dirty="0">
                <a:latin typeface="Consolas" panose="020B0609020204030204" pitchFamily="49" charset="0"/>
              </a:rPr>
              <a:t>;</a:t>
            </a:r>
          </a:p>
          <a:p>
            <a:r>
              <a:rPr lang="en-US" dirty="0">
                <a:latin typeface="Consolas" panose="020B0609020204030204" pitchFamily="49" charset="0"/>
              </a:rPr>
              <a:t>}</a:t>
            </a:r>
            <a:endParaRPr lang="da-DK" dirty="0">
              <a:latin typeface="Consolas" panose="020B0609020204030204" pitchFamily="49" charset="0"/>
            </a:endParaRPr>
          </a:p>
        </p:txBody>
      </p:sp>
      <p:cxnSp>
        <p:nvCxnSpPr>
          <p:cNvPr id="12" name="Forbindelse: vinklet 11">
            <a:extLst>
              <a:ext uri="{FF2B5EF4-FFF2-40B4-BE49-F238E27FC236}">
                <a16:creationId xmlns:a16="http://schemas.microsoft.com/office/drawing/2014/main" id="{9907F239-4002-4772-AF2F-D1741BD54420}"/>
              </a:ext>
            </a:extLst>
          </p:cNvPr>
          <p:cNvCxnSpPr>
            <a:cxnSpLocks/>
          </p:cNvCxnSpPr>
          <p:nvPr/>
        </p:nvCxnSpPr>
        <p:spPr>
          <a:xfrm flipV="1">
            <a:off x="1333850" y="4320439"/>
            <a:ext cx="5751140" cy="1610580"/>
          </a:xfrm>
          <a:prstGeom prst="bentConnector3">
            <a:avLst>
              <a:gd name="adj1" fmla="val 8632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3638553"/>
      </p:ext>
    </p:extLst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felt 3">
            <a:extLst>
              <a:ext uri="{FF2B5EF4-FFF2-40B4-BE49-F238E27FC236}">
                <a16:creationId xmlns:a16="http://schemas.microsoft.com/office/drawing/2014/main" id="{714D6B63-8478-44BA-BA51-67E738EAD8DB}"/>
              </a:ext>
            </a:extLst>
          </p:cNvPr>
          <p:cNvSpPr txBox="1"/>
          <p:nvPr/>
        </p:nvSpPr>
        <p:spPr>
          <a:xfrm>
            <a:off x="604007" y="260058"/>
            <a:ext cx="567934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private </a:t>
            </a:r>
            <a:r>
              <a:rPr lang="da-DK" dirty="0" err="1">
                <a:latin typeface="Consolas" panose="020B0609020204030204" pitchFamily="49" charset="0"/>
              </a:rPr>
              <a:t>static</a:t>
            </a:r>
            <a:r>
              <a:rPr lang="da-DK" dirty="0">
                <a:latin typeface="Consolas" panose="020B0609020204030204" pitchFamily="49" charset="0"/>
              </a:rPr>
              <a:t> </a:t>
            </a:r>
            <a:r>
              <a:rPr lang="da-DK" dirty="0" err="1">
                <a:latin typeface="Consolas" panose="020B0609020204030204" pitchFamily="49" charset="0"/>
              </a:rPr>
              <a:t>void</a:t>
            </a:r>
            <a:r>
              <a:rPr lang="da-DK" dirty="0">
                <a:latin typeface="Consolas" panose="020B0609020204030204" pitchFamily="49" charset="0"/>
              </a:rPr>
              <a:t> Main(</a:t>
            </a:r>
            <a:r>
              <a:rPr lang="da-DK" dirty="0" err="1">
                <a:latin typeface="Consolas" panose="020B0609020204030204" pitchFamily="49" charset="0"/>
              </a:rPr>
              <a:t>string</a:t>
            </a:r>
            <a:r>
              <a:rPr lang="da-DK" dirty="0">
                <a:latin typeface="Consolas" panose="020B0609020204030204" pitchFamily="49" charset="0"/>
              </a:rPr>
              <a:t>[] </a:t>
            </a:r>
            <a:r>
              <a:rPr lang="da-DK" dirty="0" err="1">
                <a:latin typeface="Consolas" panose="020B0609020204030204" pitchFamily="49" charset="0"/>
              </a:rPr>
              <a:t>args</a:t>
            </a:r>
            <a:r>
              <a:rPr lang="da-DK" dirty="0">
                <a:latin typeface="Consolas" panose="020B0609020204030204" pitchFamily="49" charset="0"/>
              </a:rPr>
              <a:t>)</a:t>
            </a:r>
          </a:p>
          <a:p>
            <a:r>
              <a:rPr lang="da-DK" dirty="0">
                <a:latin typeface="Consolas" panose="020B0609020204030204" pitchFamily="49" charset="0"/>
              </a:rPr>
              <a:t>{</a:t>
            </a:r>
          </a:p>
          <a:p>
            <a:r>
              <a:rPr lang="da-DK" dirty="0">
                <a:latin typeface="Consolas" panose="020B0609020204030204" pitchFamily="49" charset="0"/>
              </a:rPr>
              <a:t>    A </a:t>
            </a:r>
            <a:r>
              <a:rPr lang="da-DK" dirty="0" err="1">
                <a:latin typeface="Consolas" panose="020B0609020204030204" pitchFamily="49" charset="0"/>
              </a:rPr>
              <a:t>a</a:t>
            </a:r>
            <a:r>
              <a:rPr lang="da-DK" dirty="0">
                <a:latin typeface="Consolas" panose="020B0609020204030204" pitchFamily="49" charset="0"/>
              </a:rPr>
              <a:t> = new A { værdi = 1 };</a:t>
            </a:r>
          </a:p>
          <a:p>
            <a:r>
              <a:rPr lang="da-DK" dirty="0">
                <a:latin typeface="Consolas" panose="020B0609020204030204" pitchFamily="49" charset="0"/>
              </a:rPr>
              <a:t>    B </a:t>
            </a:r>
            <a:r>
              <a:rPr lang="da-DK" dirty="0" err="1">
                <a:latin typeface="Consolas" panose="020B0609020204030204" pitchFamily="49" charset="0"/>
              </a:rPr>
              <a:t>b</a:t>
            </a:r>
            <a:r>
              <a:rPr lang="da-DK" dirty="0">
                <a:latin typeface="Consolas" panose="020B0609020204030204" pitchFamily="49" charset="0"/>
              </a:rPr>
              <a:t> = new B { værdi = 1 };</a:t>
            </a:r>
          </a:p>
          <a:p>
            <a:r>
              <a:rPr lang="da-DK" dirty="0">
                <a:latin typeface="Consolas" panose="020B0609020204030204" pitchFamily="49" charset="0"/>
              </a:rPr>
              <a:t>    Test(a, b);</a:t>
            </a:r>
          </a:p>
          <a:p>
            <a:r>
              <a:rPr lang="da-DK" dirty="0">
                <a:latin typeface="Consolas" panose="020B0609020204030204" pitchFamily="49" charset="0"/>
              </a:rPr>
              <a:t>}</a:t>
            </a:r>
          </a:p>
          <a:p>
            <a:endParaRPr lang="da-DK" dirty="0">
              <a:latin typeface="Consolas" panose="020B0609020204030204" pitchFamily="49" charset="0"/>
            </a:endParaRPr>
          </a:p>
          <a:p>
            <a:r>
              <a:rPr lang="da-DK" dirty="0">
                <a:latin typeface="Consolas" panose="020B0609020204030204" pitchFamily="49" charset="0"/>
              </a:rPr>
              <a:t>private </a:t>
            </a:r>
            <a:r>
              <a:rPr lang="da-DK" dirty="0" err="1">
                <a:latin typeface="Consolas" panose="020B0609020204030204" pitchFamily="49" charset="0"/>
              </a:rPr>
              <a:t>static</a:t>
            </a:r>
            <a:r>
              <a:rPr lang="da-DK" dirty="0">
                <a:latin typeface="Consolas" panose="020B0609020204030204" pitchFamily="49" charset="0"/>
              </a:rPr>
              <a:t> </a:t>
            </a:r>
            <a:r>
              <a:rPr lang="da-DK" dirty="0" err="1">
                <a:latin typeface="Consolas" panose="020B0609020204030204" pitchFamily="49" charset="0"/>
              </a:rPr>
              <a:t>void</a:t>
            </a:r>
            <a:r>
              <a:rPr lang="da-DK" dirty="0">
                <a:latin typeface="Consolas" panose="020B0609020204030204" pitchFamily="49" charset="0"/>
              </a:rPr>
              <a:t> Test(A x, B y)</a:t>
            </a:r>
          </a:p>
          <a:p>
            <a:r>
              <a:rPr lang="da-DK" dirty="0">
                <a:latin typeface="Consolas" panose="020B0609020204030204" pitchFamily="49" charset="0"/>
              </a:rPr>
              <a:t>{</a:t>
            </a:r>
          </a:p>
          <a:p>
            <a:r>
              <a:rPr lang="da-DK" dirty="0">
                <a:latin typeface="Consolas" panose="020B0609020204030204" pitchFamily="49" charset="0"/>
              </a:rPr>
              <a:t>    </a:t>
            </a:r>
            <a:r>
              <a:rPr lang="da-DK" dirty="0" err="1">
                <a:highlight>
                  <a:srgbClr val="FFFF00"/>
                </a:highlight>
                <a:latin typeface="Consolas" panose="020B0609020204030204" pitchFamily="49" charset="0"/>
              </a:rPr>
              <a:t>x.værdi</a:t>
            </a:r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 = 2;</a:t>
            </a:r>
          </a:p>
          <a:p>
            <a:r>
              <a:rPr lang="da-DK" dirty="0">
                <a:latin typeface="Consolas" panose="020B0609020204030204" pitchFamily="49" charset="0"/>
              </a:rPr>
              <a:t>    </a:t>
            </a:r>
            <a:r>
              <a:rPr lang="da-DK" dirty="0" err="1">
                <a:latin typeface="Consolas" panose="020B0609020204030204" pitchFamily="49" charset="0"/>
              </a:rPr>
              <a:t>y.værdi</a:t>
            </a:r>
            <a:r>
              <a:rPr lang="da-DK" dirty="0">
                <a:latin typeface="Consolas" panose="020B0609020204030204" pitchFamily="49" charset="0"/>
              </a:rPr>
              <a:t> = 2;</a:t>
            </a:r>
          </a:p>
          <a:p>
            <a:r>
              <a:rPr lang="da-DK" dirty="0"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82DC4B9E-6D4C-4FEF-BCBF-2F397FBC0234}"/>
              </a:ext>
            </a:extLst>
          </p:cNvPr>
          <p:cNvSpPr/>
          <p:nvPr/>
        </p:nvSpPr>
        <p:spPr>
          <a:xfrm>
            <a:off x="687897" y="5310231"/>
            <a:ext cx="4546833" cy="1203118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DD5C08A1-8228-4AF0-99CB-7C97F6093DB9}"/>
              </a:ext>
            </a:extLst>
          </p:cNvPr>
          <p:cNvSpPr/>
          <p:nvPr/>
        </p:nvSpPr>
        <p:spPr>
          <a:xfrm>
            <a:off x="6957272" y="3968210"/>
            <a:ext cx="4546833" cy="254513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" name="Tekstfelt 2">
            <a:extLst>
              <a:ext uri="{FF2B5EF4-FFF2-40B4-BE49-F238E27FC236}">
                <a16:creationId xmlns:a16="http://schemas.microsoft.com/office/drawing/2014/main" id="{BB1DBEBC-DA5C-4A48-9D48-62DEDE200325}"/>
              </a:ext>
            </a:extLst>
          </p:cNvPr>
          <p:cNvSpPr txBox="1"/>
          <p:nvPr/>
        </p:nvSpPr>
        <p:spPr>
          <a:xfrm>
            <a:off x="687894" y="3445545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Stack</a:t>
            </a:r>
            <a:endParaRPr lang="da-DK" sz="2400" dirty="0"/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C48862B8-EE1C-4334-AB70-2738249DD731}"/>
              </a:ext>
            </a:extLst>
          </p:cNvPr>
          <p:cNvSpPr txBox="1"/>
          <p:nvPr/>
        </p:nvSpPr>
        <p:spPr>
          <a:xfrm>
            <a:off x="6957269" y="3429000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Heap</a:t>
            </a:r>
            <a:endParaRPr lang="da-DK" sz="2400" dirty="0"/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85F2FCD5-1D21-4636-B2EE-D72D4F009485}"/>
              </a:ext>
            </a:extLst>
          </p:cNvPr>
          <p:cNvSpPr txBox="1"/>
          <p:nvPr/>
        </p:nvSpPr>
        <p:spPr>
          <a:xfrm flipH="1">
            <a:off x="773672" y="5469623"/>
            <a:ext cx="43752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a = { værdi: 1 } </a:t>
            </a:r>
          </a:p>
          <a:p>
            <a:r>
              <a:rPr lang="da-DK" dirty="0">
                <a:latin typeface="Consolas" panose="020B0609020204030204" pitchFamily="49" charset="0"/>
              </a:rPr>
              <a:t>b =</a:t>
            </a:r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 </a:t>
            </a:r>
          </a:p>
        </p:txBody>
      </p:sp>
      <p:sp>
        <p:nvSpPr>
          <p:cNvPr id="8" name="Tekstfelt 7">
            <a:extLst>
              <a:ext uri="{FF2B5EF4-FFF2-40B4-BE49-F238E27FC236}">
                <a16:creationId xmlns:a16="http://schemas.microsoft.com/office/drawing/2014/main" id="{F23EFD0B-2E29-45E0-B573-1A9125FDB7DB}"/>
              </a:ext>
            </a:extLst>
          </p:cNvPr>
          <p:cNvSpPr txBox="1"/>
          <p:nvPr/>
        </p:nvSpPr>
        <p:spPr>
          <a:xfrm flipH="1">
            <a:off x="7043045" y="4135773"/>
            <a:ext cx="4375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{ værdi: 1 }</a:t>
            </a:r>
          </a:p>
        </p:txBody>
      </p:sp>
      <p:sp>
        <p:nvSpPr>
          <p:cNvPr id="9" name="Tekstfelt 8">
            <a:extLst>
              <a:ext uri="{FF2B5EF4-FFF2-40B4-BE49-F238E27FC236}">
                <a16:creationId xmlns:a16="http://schemas.microsoft.com/office/drawing/2014/main" id="{96502FD3-46B4-47C5-AAFA-FFEF019F77BE}"/>
              </a:ext>
            </a:extLst>
          </p:cNvPr>
          <p:cNvSpPr txBox="1"/>
          <p:nvPr/>
        </p:nvSpPr>
        <p:spPr>
          <a:xfrm>
            <a:off x="7895440" y="260058"/>
            <a:ext cx="41357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struct A</a:t>
            </a:r>
          </a:p>
          <a:p>
            <a:r>
              <a:rPr lang="en-US" dirty="0">
                <a:latin typeface="Consolas" panose="020B0609020204030204" pitchFamily="49" charset="0"/>
              </a:rPr>
              <a:t>{</a:t>
            </a:r>
          </a:p>
          <a:p>
            <a:r>
              <a:rPr lang="en-US" dirty="0">
                <a:latin typeface="Consolas" panose="020B0609020204030204" pitchFamily="49" charset="0"/>
              </a:rPr>
              <a:t>    public int </a:t>
            </a:r>
            <a:r>
              <a:rPr lang="en-US" dirty="0" err="1">
                <a:latin typeface="Consolas" panose="020B0609020204030204" pitchFamily="49" charset="0"/>
              </a:rPr>
              <a:t>værdi</a:t>
            </a:r>
            <a:r>
              <a:rPr lang="en-US" dirty="0">
                <a:latin typeface="Consolas" panose="020B0609020204030204" pitchFamily="49" charset="0"/>
              </a:rPr>
              <a:t>;</a:t>
            </a:r>
          </a:p>
          <a:p>
            <a:r>
              <a:rPr lang="en-US" dirty="0">
                <a:latin typeface="Consolas" panose="020B0609020204030204" pitchFamily="49" charset="0"/>
              </a:rPr>
              <a:t>}</a:t>
            </a:r>
            <a:endParaRPr lang="da-DK" dirty="0">
              <a:latin typeface="Consolas" panose="020B0609020204030204" pitchFamily="49" charset="0"/>
            </a:endParaRPr>
          </a:p>
        </p:txBody>
      </p:sp>
      <p:sp>
        <p:nvSpPr>
          <p:cNvPr id="10" name="Tekstfelt 9">
            <a:extLst>
              <a:ext uri="{FF2B5EF4-FFF2-40B4-BE49-F238E27FC236}">
                <a16:creationId xmlns:a16="http://schemas.microsoft.com/office/drawing/2014/main" id="{FD8B9215-7726-40CA-AF10-8A08CCEEA7CF}"/>
              </a:ext>
            </a:extLst>
          </p:cNvPr>
          <p:cNvSpPr txBox="1"/>
          <p:nvPr/>
        </p:nvSpPr>
        <p:spPr>
          <a:xfrm>
            <a:off x="7895440" y="1488777"/>
            <a:ext cx="41357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class B</a:t>
            </a:r>
          </a:p>
          <a:p>
            <a:r>
              <a:rPr lang="en-US" dirty="0">
                <a:latin typeface="Consolas" panose="020B0609020204030204" pitchFamily="49" charset="0"/>
              </a:rPr>
              <a:t>{</a:t>
            </a:r>
          </a:p>
          <a:p>
            <a:r>
              <a:rPr lang="en-US" dirty="0">
                <a:latin typeface="Consolas" panose="020B0609020204030204" pitchFamily="49" charset="0"/>
              </a:rPr>
              <a:t>    public int </a:t>
            </a:r>
            <a:r>
              <a:rPr lang="en-US" dirty="0" err="1">
                <a:latin typeface="Consolas" panose="020B0609020204030204" pitchFamily="49" charset="0"/>
              </a:rPr>
              <a:t>værdi</a:t>
            </a:r>
            <a:r>
              <a:rPr lang="en-US" dirty="0">
                <a:latin typeface="Consolas" panose="020B0609020204030204" pitchFamily="49" charset="0"/>
              </a:rPr>
              <a:t>;</a:t>
            </a:r>
          </a:p>
          <a:p>
            <a:r>
              <a:rPr lang="en-US" dirty="0">
                <a:latin typeface="Consolas" panose="020B0609020204030204" pitchFamily="49" charset="0"/>
              </a:rPr>
              <a:t>}</a:t>
            </a:r>
            <a:endParaRPr lang="da-DK" dirty="0">
              <a:latin typeface="Consolas" panose="020B0609020204030204" pitchFamily="49" charset="0"/>
            </a:endParaRPr>
          </a:p>
        </p:txBody>
      </p:sp>
      <p:cxnSp>
        <p:nvCxnSpPr>
          <p:cNvPr id="12" name="Forbindelse: vinklet 11">
            <a:extLst>
              <a:ext uri="{FF2B5EF4-FFF2-40B4-BE49-F238E27FC236}">
                <a16:creationId xmlns:a16="http://schemas.microsoft.com/office/drawing/2014/main" id="{9907F239-4002-4772-AF2F-D1741BD54420}"/>
              </a:ext>
            </a:extLst>
          </p:cNvPr>
          <p:cNvCxnSpPr>
            <a:cxnSpLocks/>
          </p:cNvCxnSpPr>
          <p:nvPr/>
        </p:nvCxnSpPr>
        <p:spPr>
          <a:xfrm flipV="1">
            <a:off x="1333850" y="4320439"/>
            <a:ext cx="5751140" cy="1610580"/>
          </a:xfrm>
          <a:prstGeom prst="bentConnector3">
            <a:avLst>
              <a:gd name="adj1" fmla="val 8632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ktangel 12">
            <a:extLst>
              <a:ext uri="{FF2B5EF4-FFF2-40B4-BE49-F238E27FC236}">
                <a16:creationId xmlns:a16="http://schemas.microsoft.com/office/drawing/2014/main" id="{0C94C0C7-98B8-485D-8851-43C109999A40}"/>
              </a:ext>
            </a:extLst>
          </p:cNvPr>
          <p:cNvSpPr/>
          <p:nvPr/>
        </p:nvSpPr>
        <p:spPr>
          <a:xfrm>
            <a:off x="687893" y="3968210"/>
            <a:ext cx="4546833" cy="1203118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4" name="Tekstfelt 13">
            <a:extLst>
              <a:ext uri="{FF2B5EF4-FFF2-40B4-BE49-F238E27FC236}">
                <a16:creationId xmlns:a16="http://schemas.microsoft.com/office/drawing/2014/main" id="{8D560F1B-3221-453F-9353-4DD382DA3CB1}"/>
              </a:ext>
            </a:extLst>
          </p:cNvPr>
          <p:cNvSpPr txBox="1"/>
          <p:nvPr/>
        </p:nvSpPr>
        <p:spPr>
          <a:xfrm flipH="1">
            <a:off x="821697" y="4148952"/>
            <a:ext cx="43752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x = { værdi: 1 } </a:t>
            </a:r>
          </a:p>
          <a:p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y = </a:t>
            </a:r>
          </a:p>
        </p:txBody>
      </p:sp>
      <p:cxnSp>
        <p:nvCxnSpPr>
          <p:cNvPr id="15" name="Forbindelse: vinklet 14">
            <a:extLst>
              <a:ext uri="{FF2B5EF4-FFF2-40B4-BE49-F238E27FC236}">
                <a16:creationId xmlns:a16="http://schemas.microsoft.com/office/drawing/2014/main" id="{CB24F199-C066-4AD6-9A1D-335D5A2F5E3B}"/>
              </a:ext>
            </a:extLst>
          </p:cNvPr>
          <p:cNvCxnSpPr>
            <a:cxnSpLocks/>
          </p:cNvCxnSpPr>
          <p:nvPr/>
        </p:nvCxnSpPr>
        <p:spPr>
          <a:xfrm flipV="1">
            <a:off x="1367406" y="4320439"/>
            <a:ext cx="5709195" cy="310120"/>
          </a:xfrm>
          <a:prstGeom prst="bentConnector3">
            <a:avLst>
              <a:gd name="adj1" fmla="val 8629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3377282"/>
      </p:ext>
    </p:extLst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felt 3">
            <a:extLst>
              <a:ext uri="{FF2B5EF4-FFF2-40B4-BE49-F238E27FC236}">
                <a16:creationId xmlns:a16="http://schemas.microsoft.com/office/drawing/2014/main" id="{714D6B63-8478-44BA-BA51-67E738EAD8DB}"/>
              </a:ext>
            </a:extLst>
          </p:cNvPr>
          <p:cNvSpPr txBox="1"/>
          <p:nvPr/>
        </p:nvSpPr>
        <p:spPr>
          <a:xfrm>
            <a:off x="604007" y="260058"/>
            <a:ext cx="567934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private </a:t>
            </a:r>
            <a:r>
              <a:rPr lang="da-DK" dirty="0" err="1">
                <a:latin typeface="Consolas" panose="020B0609020204030204" pitchFamily="49" charset="0"/>
              </a:rPr>
              <a:t>static</a:t>
            </a:r>
            <a:r>
              <a:rPr lang="da-DK" dirty="0">
                <a:latin typeface="Consolas" panose="020B0609020204030204" pitchFamily="49" charset="0"/>
              </a:rPr>
              <a:t> </a:t>
            </a:r>
            <a:r>
              <a:rPr lang="da-DK" dirty="0" err="1">
                <a:latin typeface="Consolas" panose="020B0609020204030204" pitchFamily="49" charset="0"/>
              </a:rPr>
              <a:t>void</a:t>
            </a:r>
            <a:r>
              <a:rPr lang="da-DK" dirty="0">
                <a:latin typeface="Consolas" panose="020B0609020204030204" pitchFamily="49" charset="0"/>
              </a:rPr>
              <a:t> Main(</a:t>
            </a:r>
            <a:r>
              <a:rPr lang="da-DK" dirty="0" err="1">
                <a:latin typeface="Consolas" panose="020B0609020204030204" pitchFamily="49" charset="0"/>
              </a:rPr>
              <a:t>string</a:t>
            </a:r>
            <a:r>
              <a:rPr lang="da-DK" dirty="0">
                <a:latin typeface="Consolas" panose="020B0609020204030204" pitchFamily="49" charset="0"/>
              </a:rPr>
              <a:t>[] </a:t>
            </a:r>
            <a:r>
              <a:rPr lang="da-DK" dirty="0" err="1">
                <a:latin typeface="Consolas" panose="020B0609020204030204" pitchFamily="49" charset="0"/>
              </a:rPr>
              <a:t>args</a:t>
            </a:r>
            <a:r>
              <a:rPr lang="da-DK" dirty="0">
                <a:latin typeface="Consolas" panose="020B0609020204030204" pitchFamily="49" charset="0"/>
              </a:rPr>
              <a:t>)</a:t>
            </a:r>
          </a:p>
          <a:p>
            <a:r>
              <a:rPr lang="da-DK" dirty="0">
                <a:latin typeface="Consolas" panose="020B0609020204030204" pitchFamily="49" charset="0"/>
              </a:rPr>
              <a:t>{</a:t>
            </a:r>
          </a:p>
          <a:p>
            <a:r>
              <a:rPr lang="da-DK" dirty="0">
                <a:latin typeface="Consolas" panose="020B0609020204030204" pitchFamily="49" charset="0"/>
              </a:rPr>
              <a:t>    A </a:t>
            </a:r>
            <a:r>
              <a:rPr lang="da-DK" dirty="0" err="1">
                <a:latin typeface="Consolas" panose="020B0609020204030204" pitchFamily="49" charset="0"/>
              </a:rPr>
              <a:t>a</a:t>
            </a:r>
            <a:r>
              <a:rPr lang="da-DK" dirty="0">
                <a:latin typeface="Consolas" panose="020B0609020204030204" pitchFamily="49" charset="0"/>
              </a:rPr>
              <a:t> = new A { værdi = 1 };</a:t>
            </a:r>
          </a:p>
          <a:p>
            <a:r>
              <a:rPr lang="da-DK" dirty="0">
                <a:latin typeface="Consolas" panose="020B0609020204030204" pitchFamily="49" charset="0"/>
              </a:rPr>
              <a:t>    B </a:t>
            </a:r>
            <a:r>
              <a:rPr lang="da-DK" dirty="0" err="1">
                <a:latin typeface="Consolas" panose="020B0609020204030204" pitchFamily="49" charset="0"/>
              </a:rPr>
              <a:t>b</a:t>
            </a:r>
            <a:r>
              <a:rPr lang="da-DK" dirty="0">
                <a:latin typeface="Consolas" panose="020B0609020204030204" pitchFamily="49" charset="0"/>
              </a:rPr>
              <a:t> = new B { værdi = 1 };</a:t>
            </a:r>
          </a:p>
          <a:p>
            <a:r>
              <a:rPr lang="da-DK" dirty="0">
                <a:latin typeface="Consolas" panose="020B0609020204030204" pitchFamily="49" charset="0"/>
              </a:rPr>
              <a:t>    Test(a, b);</a:t>
            </a:r>
          </a:p>
          <a:p>
            <a:r>
              <a:rPr lang="da-DK" dirty="0">
                <a:latin typeface="Consolas" panose="020B0609020204030204" pitchFamily="49" charset="0"/>
              </a:rPr>
              <a:t>}</a:t>
            </a:r>
          </a:p>
          <a:p>
            <a:endParaRPr lang="da-DK" dirty="0">
              <a:latin typeface="Consolas" panose="020B0609020204030204" pitchFamily="49" charset="0"/>
            </a:endParaRPr>
          </a:p>
          <a:p>
            <a:r>
              <a:rPr lang="da-DK" dirty="0">
                <a:latin typeface="Consolas" panose="020B0609020204030204" pitchFamily="49" charset="0"/>
              </a:rPr>
              <a:t>private </a:t>
            </a:r>
            <a:r>
              <a:rPr lang="da-DK" dirty="0" err="1">
                <a:latin typeface="Consolas" panose="020B0609020204030204" pitchFamily="49" charset="0"/>
              </a:rPr>
              <a:t>static</a:t>
            </a:r>
            <a:r>
              <a:rPr lang="da-DK" dirty="0">
                <a:latin typeface="Consolas" panose="020B0609020204030204" pitchFamily="49" charset="0"/>
              </a:rPr>
              <a:t> </a:t>
            </a:r>
            <a:r>
              <a:rPr lang="da-DK" dirty="0" err="1">
                <a:latin typeface="Consolas" panose="020B0609020204030204" pitchFamily="49" charset="0"/>
              </a:rPr>
              <a:t>void</a:t>
            </a:r>
            <a:r>
              <a:rPr lang="da-DK" dirty="0">
                <a:latin typeface="Consolas" panose="020B0609020204030204" pitchFamily="49" charset="0"/>
              </a:rPr>
              <a:t> Test(A x, B y)</a:t>
            </a:r>
          </a:p>
          <a:p>
            <a:r>
              <a:rPr lang="da-DK" dirty="0">
                <a:latin typeface="Consolas" panose="020B0609020204030204" pitchFamily="49" charset="0"/>
              </a:rPr>
              <a:t>{</a:t>
            </a:r>
          </a:p>
          <a:p>
            <a:r>
              <a:rPr lang="da-DK" dirty="0">
                <a:latin typeface="Consolas" panose="020B0609020204030204" pitchFamily="49" charset="0"/>
              </a:rPr>
              <a:t>    </a:t>
            </a:r>
            <a:r>
              <a:rPr lang="da-DK" dirty="0" err="1">
                <a:latin typeface="Consolas" panose="020B0609020204030204" pitchFamily="49" charset="0"/>
              </a:rPr>
              <a:t>x.værdi</a:t>
            </a:r>
            <a:r>
              <a:rPr lang="da-DK" dirty="0">
                <a:latin typeface="Consolas" panose="020B0609020204030204" pitchFamily="49" charset="0"/>
              </a:rPr>
              <a:t> = 2;</a:t>
            </a:r>
          </a:p>
          <a:p>
            <a:r>
              <a:rPr lang="da-DK" dirty="0">
                <a:latin typeface="Consolas" panose="020B0609020204030204" pitchFamily="49" charset="0"/>
              </a:rPr>
              <a:t>    </a:t>
            </a:r>
            <a:r>
              <a:rPr lang="da-DK" dirty="0" err="1">
                <a:highlight>
                  <a:srgbClr val="FFFF00"/>
                </a:highlight>
                <a:latin typeface="Consolas" panose="020B0609020204030204" pitchFamily="49" charset="0"/>
              </a:rPr>
              <a:t>y.værdi</a:t>
            </a:r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 = 2;</a:t>
            </a:r>
          </a:p>
          <a:p>
            <a:r>
              <a:rPr lang="da-DK" dirty="0"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82DC4B9E-6D4C-4FEF-BCBF-2F397FBC0234}"/>
              </a:ext>
            </a:extLst>
          </p:cNvPr>
          <p:cNvSpPr/>
          <p:nvPr/>
        </p:nvSpPr>
        <p:spPr>
          <a:xfrm>
            <a:off x="687897" y="5310231"/>
            <a:ext cx="4546833" cy="1203118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DD5C08A1-8228-4AF0-99CB-7C97F6093DB9}"/>
              </a:ext>
            </a:extLst>
          </p:cNvPr>
          <p:cNvSpPr/>
          <p:nvPr/>
        </p:nvSpPr>
        <p:spPr>
          <a:xfrm>
            <a:off x="6957272" y="3968210"/>
            <a:ext cx="4546833" cy="254513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" name="Tekstfelt 2">
            <a:extLst>
              <a:ext uri="{FF2B5EF4-FFF2-40B4-BE49-F238E27FC236}">
                <a16:creationId xmlns:a16="http://schemas.microsoft.com/office/drawing/2014/main" id="{BB1DBEBC-DA5C-4A48-9D48-62DEDE200325}"/>
              </a:ext>
            </a:extLst>
          </p:cNvPr>
          <p:cNvSpPr txBox="1"/>
          <p:nvPr/>
        </p:nvSpPr>
        <p:spPr>
          <a:xfrm>
            <a:off x="687894" y="3445545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Stack</a:t>
            </a:r>
            <a:endParaRPr lang="da-DK" sz="2400" dirty="0"/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C48862B8-EE1C-4334-AB70-2738249DD731}"/>
              </a:ext>
            </a:extLst>
          </p:cNvPr>
          <p:cNvSpPr txBox="1"/>
          <p:nvPr/>
        </p:nvSpPr>
        <p:spPr>
          <a:xfrm>
            <a:off x="6957269" y="3429000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Heap</a:t>
            </a:r>
            <a:endParaRPr lang="da-DK" sz="2400" dirty="0"/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85F2FCD5-1D21-4636-B2EE-D72D4F009485}"/>
              </a:ext>
            </a:extLst>
          </p:cNvPr>
          <p:cNvSpPr txBox="1"/>
          <p:nvPr/>
        </p:nvSpPr>
        <p:spPr>
          <a:xfrm flipH="1">
            <a:off x="773672" y="5469623"/>
            <a:ext cx="43752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a = { værdi: 1 } </a:t>
            </a:r>
          </a:p>
          <a:p>
            <a:r>
              <a:rPr lang="da-DK" dirty="0">
                <a:latin typeface="Consolas" panose="020B0609020204030204" pitchFamily="49" charset="0"/>
              </a:rPr>
              <a:t>b =</a:t>
            </a:r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 </a:t>
            </a:r>
          </a:p>
        </p:txBody>
      </p:sp>
      <p:sp>
        <p:nvSpPr>
          <p:cNvPr id="8" name="Tekstfelt 7">
            <a:extLst>
              <a:ext uri="{FF2B5EF4-FFF2-40B4-BE49-F238E27FC236}">
                <a16:creationId xmlns:a16="http://schemas.microsoft.com/office/drawing/2014/main" id="{F23EFD0B-2E29-45E0-B573-1A9125FDB7DB}"/>
              </a:ext>
            </a:extLst>
          </p:cNvPr>
          <p:cNvSpPr txBox="1"/>
          <p:nvPr/>
        </p:nvSpPr>
        <p:spPr>
          <a:xfrm flipH="1">
            <a:off x="7043045" y="4135773"/>
            <a:ext cx="4375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{ værdi: 1 }</a:t>
            </a:r>
          </a:p>
        </p:txBody>
      </p:sp>
      <p:sp>
        <p:nvSpPr>
          <p:cNvPr id="9" name="Tekstfelt 8">
            <a:extLst>
              <a:ext uri="{FF2B5EF4-FFF2-40B4-BE49-F238E27FC236}">
                <a16:creationId xmlns:a16="http://schemas.microsoft.com/office/drawing/2014/main" id="{96502FD3-46B4-47C5-AAFA-FFEF019F77BE}"/>
              </a:ext>
            </a:extLst>
          </p:cNvPr>
          <p:cNvSpPr txBox="1"/>
          <p:nvPr/>
        </p:nvSpPr>
        <p:spPr>
          <a:xfrm>
            <a:off x="7895440" y="260058"/>
            <a:ext cx="41357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struct A</a:t>
            </a:r>
          </a:p>
          <a:p>
            <a:r>
              <a:rPr lang="en-US" dirty="0">
                <a:latin typeface="Consolas" panose="020B0609020204030204" pitchFamily="49" charset="0"/>
              </a:rPr>
              <a:t>{</a:t>
            </a:r>
          </a:p>
          <a:p>
            <a:r>
              <a:rPr lang="en-US" dirty="0">
                <a:latin typeface="Consolas" panose="020B0609020204030204" pitchFamily="49" charset="0"/>
              </a:rPr>
              <a:t>    public int </a:t>
            </a:r>
            <a:r>
              <a:rPr lang="en-US" dirty="0" err="1">
                <a:latin typeface="Consolas" panose="020B0609020204030204" pitchFamily="49" charset="0"/>
              </a:rPr>
              <a:t>værdi</a:t>
            </a:r>
            <a:r>
              <a:rPr lang="en-US" dirty="0">
                <a:latin typeface="Consolas" panose="020B0609020204030204" pitchFamily="49" charset="0"/>
              </a:rPr>
              <a:t>;</a:t>
            </a:r>
          </a:p>
          <a:p>
            <a:r>
              <a:rPr lang="en-US" dirty="0">
                <a:latin typeface="Consolas" panose="020B0609020204030204" pitchFamily="49" charset="0"/>
              </a:rPr>
              <a:t>}</a:t>
            </a:r>
            <a:endParaRPr lang="da-DK" dirty="0">
              <a:latin typeface="Consolas" panose="020B0609020204030204" pitchFamily="49" charset="0"/>
            </a:endParaRPr>
          </a:p>
        </p:txBody>
      </p:sp>
      <p:sp>
        <p:nvSpPr>
          <p:cNvPr id="10" name="Tekstfelt 9">
            <a:extLst>
              <a:ext uri="{FF2B5EF4-FFF2-40B4-BE49-F238E27FC236}">
                <a16:creationId xmlns:a16="http://schemas.microsoft.com/office/drawing/2014/main" id="{FD8B9215-7726-40CA-AF10-8A08CCEEA7CF}"/>
              </a:ext>
            </a:extLst>
          </p:cNvPr>
          <p:cNvSpPr txBox="1"/>
          <p:nvPr/>
        </p:nvSpPr>
        <p:spPr>
          <a:xfrm>
            <a:off x="7895440" y="1488777"/>
            <a:ext cx="41357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class B</a:t>
            </a:r>
          </a:p>
          <a:p>
            <a:r>
              <a:rPr lang="en-US" dirty="0">
                <a:latin typeface="Consolas" panose="020B0609020204030204" pitchFamily="49" charset="0"/>
              </a:rPr>
              <a:t>{</a:t>
            </a:r>
          </a:p>
          <a:p>
            <a:r>
              <a:rPr lang="en-US" dirty="0">
                <a:latin typeface="Consolas" panose="020B0609020204030204" pitchFamily="49" charset="0"/>
              </a:rPr>
              <a:t>    public int </a:t>
            </a:r>
            <a:r>
              <a:rPr lang="en-US" dirty="0" err="1">
                <a:latin typeface="Consolas" panose="020B0609020204030204" pitchFamily="49" charset="0"/>
              </a:rPr>
              <a:t>værdi</a:t>
            </a:r>
            <a:r>
              <a:rPr lang="en-US" dirty="0">
                <a:latin typeface="Consolas" panose="020B0609020204030204" pitchFamily="49" charset="0"/>
              </a:rPr>
              <a:t>;</a:t>
            </a:r>
          </a:p>
          <a:p>
            <a:r>
              <a:rPr lang="en-US" dirty="0">
                <a:latin typeface="Consolas" panose="020B0609020204030204" pitchFamily="49" charset="0"/>
              </a:rPr>
              <a:t>}</a:t>
            </a:r>
            <a:endParaRPr lang="da-DK" dirty="0">
              <a:latin typeface="Consolas" panose="020B0609020204030204" pitchFamily="49" charset="0"/>
            </a:endParaRPr>
          </a:p>
        </p:txBody>
      </p:sp>
      <p:cxnSp>
        <p:nvCxnSpPr>
          <p:cNvPr id="12" name="Forbindelse: vinklet 11">
            <a:extLst>
              <a:ext uri="{FF2B5EF4-FFF2-40B4-BE49-F238E27FC236}">
                <a16:creationId xmlns:a16="http://schemas.microsoft.com/office/drawing/2014/main" id="{9907F239-4002-4772-AF2F-D1741BD54420}"/>
              </a:ext>
            </a:extLst>
          </p:cNvPr>
          <p:cNvCxnSpPr>
            <a:cxnSpLocks/>
          </p:cNvCxnSpPr>
          <p:nvPr/>
        </p:nvCxnSpPr>
        <p:spPr>
          <a:xfrm flipV="1">
            <a:off x="1333850" y="4320439"/>
            <a:ext cx="5751140" cy="1610580"/>
          </a:xfrm>
          <a:prstGeom prst="bentConnector3">
            <a:avLst>
              <a:gd name="adj1" fmla="val 8632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ktangel 12">
            <a:extLst>
              <a:ext uri="{FF2B5EF4-FFF2-40B4-BE49-F238E27FC236}">
                <a16:creationId xmlns:a16="http://schemas.microsoft.com/office/drawing/2014/main" id="{0C94C0C7-98B8-485D-8851-43C109999A40}"/>
              </a:ext>
            </a:extLst>
          </p:cNvPr>
          <p:cNvSpPr/>
          <p:nvPr/>
        </p:nvSpPr>
        <p:spPr>
          <a:xfrm>
            <a:off x="687893" y="3968210"/>
            <a:ext cx="4546833" cy="1203118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4" name="Tekstfelt 13">
            <a:extLst>
              <a:ext uri="{FF2B5EF4-FFF2-40B4-BE49-F238E27FC236}">
                <a16:creationId xmlns:a16="http://schemas.microsoft.com/office/drawing/2014/main" id="{8D560F1B-3221-453F-9353-4DD382DA3CB1}"/>
              </a:ext>
            </a:extLst>
          </p:cNvPr>
          <p:cNvSpPr txBox="1"/>
          <p:nvPr/>
        </p:nvSpPr>
        <p:spPr>
          <a:xfrm flipH="1">
            <a:off x="821697" y="4148952"/>
            <a:ext cx="43752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x = { værdi: </a:t>
            </a:r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2</a:t>
            </a:r>
            <a:r>
              <a:rPr lang="da-DK" dirty="0">
                <a:latin typeface="Consolas" panose="020B0609020204030204" pitchFamily="49" charset="0"/>
              </a:rPr>
              <a:t> } </a:t>
            </a:r>
          </a:p>
          <a:p>
            <a:r>
              <a:rPr lang="da-DK" dirty="0">
                <a:latin typeface="Consolas" panose="020B0609020204030204" pitchFamily="49" charset="0"/>
              </a:rPr>
              <a:t>y =</a:t>
            </a:r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 </a:t>
            </a:r>
          </a:p>
        </p:txBody>
      </p:sp>
      <p:cxnSp>
        <p:nvCxnSpPr>
          <p:cNvPr id="15" name="Forbindelse: vinklet 14">
            <a:extLst>
              <a:ext uri="{FF2B5EF4-FFF2-40B4-BE49-F238E27FC236}">
                <a16:creationId xmlns:a16="http://schemas.microsoft.com/office/drawing/2014/main" id="{CB24F199-C066-4AD6-9A1D-335D5A2F5E3B}"/>
              </a:ext>
            </a:extLst>
          </p:cNvPr>
          <p:cNvCxnSpPr>
            <a:cxnSpLocks/>
          </p:cNvCxnSpPr>
          <p:nvPr/>
        </p:nvCxnSpPr>
        <p:spPr>
          <a:xfrm flipV="1">
            <a:off x="1367406" y="4320439"/>
            <a:ext cx="5709195" cy="310120"/>
          </a:xfrm>
          <a:prstGeom prst="bentConnector3">
            <a:avLst>
              <a:gd name="adj1" fmla="val 8629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2896633"/>
      </p:ext>
    </p:extLst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felt 3">
            <a:extLst>
              <a:ext uri="{FF2B5EF4-FFF2-40B4-BE49-F238E27FC236}">
                <a16:creationId xmlns:a16="http://schemas.microsoft.com/office/drawing/2014/main" id="{714D6B63-8478-44BA-BA51-67E738EAD8DB}"/>
              </a:ext>
            </a:extLst>
          </p:cNvPr>
          <p:cNvSpPr txBox="1"/>
          <p:nvPr/>
        </p:nvSpPr>
        <p:spPr>
          <a:xfrm>
            <a:off x="604007" y="260058"/>
            <a:ext cx="567934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private </a:t>
            </a:r>
            <a:r>
              <a:rPr lang="da-DK" dirty="0" err="1">
                <a:latin typeface="Consolas" panose="020B0609020204030204" pitchFamily="49" charset="0"/>
              </a:rPr>
              <a:t>static</a:t>
            </a:r>
            <a:r>
              <a:rPr lang="da-DK" dirty="0">
                <a:latin typeface="Consolas" panose="020B0609020204030204" pitchFamily="49" charset="0"/>
              </a:rPr>
              <a:t> </a:t>
            </a:r>
            <a:r>
              <a:rPr lang="da-DK" dirty="0" err="1">
                <a:latin typeface="Consolas" panose="020B0609020204030204" pitchFamily="49" charset="0"/>
              </a:rPr>
              <a:t>void</a:t>
            </a:r>
            <a:r>
              <a:rPr lang="da-DK" dirty="0">
                <a:latin typeface="Consolas" panose="020B0609020204030204" pitchFamily="49" charset="0"/>
              </a:rPr>
              <a:t> Main(</a:t>
            </a:r>
            <a:r>
              <a:rPr lang="da-DK" dirty="0" err="1">
                <a:latin typeface="Consolas" panose="020B0609020204030204" pitchFamily="49" charset="0"/>
              </a:rPr>
              <a:t>string</a:t>
            </a:r>
            <a:r>
              <a:rPr lang="da-DK" dirty="0">
                <a:latin typeface="Consolas" panose="020B0609020204030204" pitchFamily="49" charset="0"/>
              </a:rPr>
              <a:t>[] </a:t>
            </a:r>
            <a:r>
              <a:rPr lang="da-DK" dirty="0" err="1">
                <a:latin typeface="Consolas" panose="020B0609020204030204" pitchFamily="49" charset="0"/>
              </a:rPr>
              <a:t>args</a:t>
            </a:r>
            <a:r>
              <a:rPr lang="da-DK" dirty="0">
                <a:latin typeface="Consolas" panose="020B0609020204030204" pitchFamily="49" charset="0"/>
              </a:rPr>
              <a:t>)</a:t>
            </a:r>
          </a:p>
          <a:p>
            <a:r>
              <a:rPr lang="da-DK" dirty="0">
                <a:latin typeface="Consolas" panose="020B0609020204030204" pitchFamily="49" charset="0"/>
              </a:rPr>
              <a:t>{</a:t>
            </a:r>
          </a:p>
          <a:p>
            <a:r>
              <a:rPr lang="da-DK" dirty="0">
                <a:latin typeface="Consolas" panose="020B0609020204030204" pitchFamily="49" charset="0"/>
              </a:rPr>
              <a:t>    A </a:t>
            </a:r>
            <a:r>
              <a:rPr lang="da-DK" dirty="0" err="1">
                <a:latin typeface="Consolas" panose="020B0609020204030204" pitchFamily="49" charset="0"/>
              </a:rPr>
              <a:t>a</a:t>
            </a:r>
            <a:r>
              <a:rPr lang="da-DK" dirty="0">
                <a:latin typeface="Consolas" panose="020B0609020204030204" pitchFamily="49" charset="0"/>
              </a:rPr>
              <a:t> = new A { værdi = 1 };</a:t>
            </a:r>
          </a:p>
          <a:p>
            <a:r>
              <a:rPr lang="da-DK" dirty="0">
                <a:latin typeface="Consolas" panose="020B0609020204030204" pitchFamily="49" charset="0"/>
              </a:rPr>
              <a:t>    B </a:t>
            </a:r>
            <a:r>
              <a:rPr lang="da-DK" dirty="0" err="1">
                <a:latin typeface="Consolas" panose="020B0609020204030204" pitchFamily="49" charset="0"/>
              </a:rPr>
              <a:t>b</a:t>
            </a:r>
            <a:r>
              <a:rPr lang="da-DK" dirty="0">
                <a:latin typeface="Consolas" panose="020B0609020204030204" pitchFamily="49" charset="0"/>
              </a:rPr>
              <a:t> = new B { værdi = 1 };</a:t>
            </a:r>
          </a:p>
          <a:p>
            <a:r>
              <a:rPr lang="da-DK" dirty="0">
                <a:latin typeface="Consolas" panose="020B0609020204030204" pitchFamily="49" charset="0"/>
              </a:rPr>
              <a:t>    Test(a, b);</a:t>
            </a:r>
          </a:p>
          <a:p>
            <a:r>
              <a:rPr lang="da-DK" dirty="0">
                <a:latin typeface="Consolas" panose="020B0609020204030204" pitchFamily="49" charset="0"/>
              </a:rPr>
              <a:t>}</a:t>
            </a:r>
          </a:p>
          <a:p>
            <a:endParaRPr lang="da-DK" dirty="0">
              <a:latin typeface="Consolas" panose="020B0609020204030204" pitchFamily="49" charset="0"/>
            </a:endParaRPr>
          </a:p>
          <a:p>
            <a:r>
              <a:rPr lang="da-DK" dirty="0">
                <a:latin typeface="Consolas" panose="020B0609020204030204" pitchFamily="49" charset="0"/>
              </a:rPr>
              <a:t>private </a:t>
            </a:r>
            <a:r>
              <a:rPr lang="da-DK" dirty="0" err="1">
                <a:latin typeface="Consolas" panose="020B0609020204030204" pitchFamily="49" charset="0"/>
              </a:rPr>
              <a:t>static</a:t>
            </a:r>
            <a:r>
              <a:rPr lang="da-DK" dirty="0">
                <a:latin typeface="Consolas" panose="020B0609020204030204" pitchFamily="49" charset="0"/>
              </a:rPr>
              <a:t> </a:t>
            </a:r>
            <a:r>
              <a:rPr lang="da-DK" dirty="0" err="1">
                <a:latin typeface="Consolas" panose="020B0609020204030204" pitchFamily="49" charset="0"/>
              </a:rPr>
              <a:t>void</a:t>
            </a:r>
            <a:r>
              <a:rPr lang="da-DK" dirty="0">
                <a:latin typeface="Consolas" panose="020B0609020204030204" pitchFamily="49" charset="0"/>
              </a:rPr>
              <a:t> Test(A x, B y)</a:t>
            </a:r>
          </a:p>
          <a:p>
            <a:r>
              <a:rPr lang="da-DK" dirty="0">
                <a:latin typeface="Consolas" panose="020B0609020204030204" pitchFamily="49" charset="0"/>
              </a:rPr>
              <a:t>{</a:t>
            </a:r>
          </a:p>
          <a:p>
            <a:r>
              <a:rPr lang="da-DK" dirty="0">
                <a:latin typeface="Consolas" panose="020B0609020204030204" pitchFamily="49" charset="0"/>
              </a:rPr>
              <a:t>    </a:t>
            </a:r>
            <a:r>
              <a:rPr lang="da-DK" dirty="0" err="1">
                <a:latin typeface="Consolas" panose="020B0609020204030204" pitchFamily="49" charset="0"/>
              </a:rPr>
              <a:t>x.værdi</a:t>
            </a:r>
            <a:r>
              <a:rPr lang="da-DK" dirty="0">
                <a:latin typeface="Consolas" panose="020B0609020204030204" pitchFamily="49" charset="0"/>
              </a:rPr>
              <a:t> = 2;</a:t>
            </a:r>
          </a:p>
          <a:p>
            <a:r>
              <a:rPr lang="da-DK" dirty="0">
                <a:latin typeface="Consolas" panose="020B0609020204030204" pitchFamily="49" charset="0"/>
              </a:rPr>
              <a:t>    </a:t>
            </a:r>
            <a:r>
              <a:rPr lang="da-DK" dirty="0" err="1">
                <a:latin typeface="Consolas" panose="020B0609020204030204" pitchFamily="49" charset="0"/>
              </a:rPr>
              <a:t>y.værdi</a:t>
            </a:r>
            <a:r>
              <a:rPr lang="da-DK" dirty="0">
                <a:latin typeface="Consolas" panose="020B0609020204030204" pitchFamily="49" charset="0"/>
              </a:rPr>
              <a:t> = 2;</a:t>
            </a:r>
          </a:p>
          <a:p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82DC4B9E-6D4C-4FEF-BCBF-2F397FBC0234}"/>
              </a:ext>
            </a:extLst>
          </p:cNvPr>
          <p:cNvSpPr/>
          <p:nvPr/>
        </p:nvSpPr>
        <p:spPr>
          <a:xfrm>
            <a:off x="687897" y="5310231"/>
            <a:ext cx="4546833" cy="1203118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DD5C08A1-8228-4AF0-99CB-7C97F6093DB9}"/>
              </a:ext>
            </a:extLst>
          </p:cNvPr>
          <p:cNvSpPr/>
          <p:nvPr/>
        </p:nvSpPr>
        <p:spPr>
          <a:xfrm>
            <a:off x="6957272" y="3968210"/>
            <a:ext cx="4546833" cy="254513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" name="Tekstfelt 2">
            <a:extLst>
              <a:ext uri="{FF2B5EF4-FFF2-40B4-BE49-F238E27FC236}">
                <a16:creationId xmlns:a16="http://schemas.microsoft.com/office/drawing/2014/main" id="{BB1DBEBC-DA5C-4A48-9D48-62DEDE200325}"/>
              </a:ext>
            </a:extLst>
          </p:cNvPr>
          <p:cNvSpPr txBox="1"/>
          <p:nvPr/>
        </p:nvSpPr>
        <p:spPr>
          <a:xfrm>
            <a:off x="687894" y="3445545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Stack</a:t>
            </a:r>
            <a:endParaRPr lang="da-DK" sz="2400" dirty="0"/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C48862B8-EE1C-4334-AB70-2738249DD731}"/>
              </a:ext>
            </a:extLst>
          </p:cNvPr>
          <p:cNvSpPr txBox="1"/>
          <p:nvPr/>
        </p:nvSpPr>
        <p:spPr>
          <a:xfrm>
            <a:off x="6957269" y="3429000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Heap</a:t>
            </a:r>
            <a:endParaRPr lang="da-DK" sz="2400" dirty="0"/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85F2FCD5-1D21-4636-B2EE-D72D4F009485}"/>
              </a:ext>
            </a:extLst>
          </p:cNvPr>
          <p:cNvSpPr txBox="1"/>
          <p:nvPr/>
        </p:nvSpPr>
        <p:spPr>
          <a:xfrm flipH="1">
            <a:off x="773672" y="5469623"/>
            <a:ext cx="43752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a = { værdi: 1 } </a:t>
            </a:r>
          </a:p>
          <a:p>
            <a:r>
              <a:rPr lang="da-DK" dirty="0">
                <a:latin typeface="Consolas" panose="020B0609020204030204" pitchFamily="49" charset="0"/>
              </a:rPr>
              <a:t>b =</a:t>
            </a:r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 </a:t>
            </a:r>
          </a:p>
        </p:txBody>
      </p:sp>
      <p:sp>
        <p:nvSpPr>
          <p:cNvPr id="8" name="Tekstfelt 7">
            <a:extLst>
              <a:ext uri="{FF2B5EF4-FFF2-40B4-BE49-F238E27FC236}">
                <a16:creationId xmlns:a16="http://schemas.microsoft.com/office/drawing/2014/main" id="{F23EFD0B-2E29-45E0-B573-1A9125FDB7DB}"/>
              </a:ext>
            </a:extLst>
          </p:cNvPr>
          <p:cNvSpPr txBox="1"/>
          <p:nvPr/>
        </p:nvSpPr>
        <p:spPr>
          <a:xfrm flipH="1">
            <a:off x="7043045" y="4135773"/>
            <a:ext cx="4375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{ værdi: </a:t>
            </a:r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2</a:t>
            </a:r>
            <a:r>
              <a:rPr lang="da-DK" dirty="0">
                <a:latin typeface="Consolas" panose="020B0609020204030204" pitchFamily="49" charset="0"/>
              </a:rPr>
              <a:t> }</a:t>
            </a:r>
          </a:p>
        </p:txBody>
      </p:sp>
      <p:sp>
        <p:nvSpPr>
          <p:cNvPr id="9" name="Tekstfelt 8">
            <a:extLst>
              <a:ext uri="{FF2B5EF4-FFF2-40B4-BE49-F238E27FC236}">
                <a16:creationId xmlns:a16="http://schemas.microsoft.com/office/drawing/2014/main" id="{96502FD3-46B4-47C5-AAFA-FFEF019F77BE}"/>
              </a:ext>
            </a:extLst>
          </p:cNvPr>
          <p:cNvSpPr txBox="1"/>
          <p:nvPr/>
        </p:nvSpPr>
        <p:spPr>
          <a:xfrm>
            <a:off x="7895440" y="260058"/>
            <a:ext cx="41357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struct A</a:t>
            </a:r>
          </a:p>
          <a:p>
            <a:r>
              <a:rPr lang="en-US" dirty="0">
                <a:latin typeface="Consolas" panose="020B0609020204030204" pitchFamily="49" charset="0"/>
              </a:rPr>
              <a:t>{</a:t>
            </a:r>
          </a:p>
          <a:p>
            <a:r>
              <a:rPr lang="en-US" dirty="0">
                <a:latin typeface="Consolas" panose="020B0609020204030204" pitchFamily="49" charset="0"/>
              </a:rPr>
              <a:t>    public int </a:t>
            </a:r>
            <a:r>
              <a:rPr lang="en-US" dirty="0" err="1">
                <a:latin typeface="Consolas" panose="020B0609020204030204" pitchFamily="49" charset="0"/>
              </a:rPr>
              <a:t>værdi</a:t>
            </a:r>
            <a:r>
              <a:rPr lang="en-US" dirty="0">
                <a:latin typeface="Consolas" panose="020B0609020204030204" pitchFamily="49" charset="0"/>
              </a:rPr>
              <a:t>;</a:t>
            </a:r>
          </a:p>
          <a:p>
            <a:r>
              <a:rPr lang="en-US" dirty="0">
                <a:latin typeface="Consolas" panose="020B0609020204030204" pitchFamily="49" charset="0"/>
              </a:rPr>
              <a:t>}</a:t>
            </a:r>
            <a:endParaRPr lang="da-DK" dirty="0">
              <a:latin typeface="Consolas" panose="020B0609020204030204" pitchFamily="49" charset="0"/>
            </a:endParaRPr>
          </a:p>
        </p:txBody>
      </p:sp>
      <p:sp>
        <p:nvSpPr>
          <p:cNvPr id="10" name="Tekstfelt 9">
            <a:extLst>
              <a:ext uri="{FF2B5EF4-FFF2-40B4-BE49-F238E27FC236}">
                <a16:creationId xmlns:a16="http://schemas.microsoft.com/office/drawing/2014/main" id="{FD8B9215-7726-40CA-AF10-8A08CCEEA7CF}"/>
              </a:ext>
            </a:extLst>
          </p:cNvPr>
          <p:cNvSpPr txBox="1"/>
          <p:nvPr/>
        </p:nvSpPr>
        <p:spPr>
          <a:xfrm>
            <a:off x="7895440" y="1488777"/>
            <a:ext cx="41357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class B</a:t>
            </a:r>
          </a:p>
          <a:p>
            <a:r>
              <a:rPr lang="en-US" dirty="0">
                <a:latin typeface="Consolas" panose="020B0609020204030204" pitchFamily="49" charset="0"/>
              </a:rPr>
              <a:t>{</a:t>
            </a:r>
          </a:p>
          <a:p>
            <a:r>
              <a:rPr lang="en-US" dirty="0">
                <a:latin typeface="Consolas" panose="020B0609020204030204" pitchFamily="49" charset="0"/>
              </a:rPr>
              <a:t>    public int </a:t>
            </a:r>
            <a:r>
              <a:rPr lang="en-US" dirty="0" err="1">
                <a:latin typeface="Consolas" panose="020B0609020204030204" pitchFamily="49" charset="0"/>
              </a:rPr>
              <a:t>værdi</a:t>
            </a:r>
            <a:r>
              <a:rPr lang="en-US" dirty="0">
                <a:latin typeface="Consolas" panose="020B0609020204030204" pitchFamily="49" charset="0"/>
              </a:rPr>
              <a:t>;</a:t>
            </a:r>
          </a:p>
          <a:p>
            <a:r>
              <a:rPr lang="en-US" dirty="0">
                <a:latin typeface="Consolas" panose="020B0609020204030204" pitchFamily="49" charset="0"/>
              </a:rPr>
              <a:t>}</a:t>
            </a:r>
            <a:endParaRPr lang="da-DK" dirty="0">
              <a:latin typeface="Consolas" panose="020B0609020204030204" pitchFamily="49" charset="0"/>
            </a:endParaRPr>
          </a:p>
        </p:txBody>
      </p:sp>
      <p:cxnSp>
        <p:nvCxnSpPr>
          <p:cNvPr id="12" name="Forbindelse: vinklet 11">
            <a:extLst>
              <a:ext uri="{FF2B5EF4-FFF2-40B4-BE49-F238E27FC236}">
                <a16:creationId xmlns:a16="http://schemas.microsoft.com/office/drawing/2014/main" id="{9907F239-4002-4772-AF2F-D1741BD54420}"/>
              </a:ext>
            </a:extLst>
          </p:cNvPr>
          <p:cNvCxnSpPr>
            <a:cxnSpLocks/>
          </p:cNvCxnSpPr>
          <p:nvPr/>
        </p:nvCxnSpPr>
        <p:spPr>
          <a:xfrm flipV="1">
            <a:off x="1333850" y="4320439"/>
            <a:ext cx="5751140" cy="1610580"/>
          </a:xfrm>
          <a:prstGeom prst="bentConnector3">
            <a:avLst>
              <a:gd name="adj1" fmla="val 8632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ktangel 12">
            <a:extLst>
              <a:ext uri="{FF2B5EF4-FFF2-40B4-BE49-F238E27FC236}">
                <a16:creationId xmlns:a16="http://schemas.microsoft.com/office/drawing/2014/main" id="{0C94C0C7-98B8-485D-8851-43C109999A40}"/>
              </a:ext>
            </a:extLst>
          </p:cNvPr>
          <p:cNvSpPr/>
          <p:nvPr/>
        </p:nvSpPr>
        <p:spPr>
          <a:xfrm>
            <a:off x="687893" y="3968210"/>
            <a:ext cx="4546833" cy="1203118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4" name="Tekstfelt 13">
            <a:extLst>
              <a:ext uri="{FF2B5EF4-FFF2-40B4-BE49-F238E27FC236}">
                <a16:creationId xmlns:a16="http://schemas.microsoft.com/office/drawing/2014/main" id="{8D560F1B-3221-453F-9353-4DD382DA3CB1}"/>
              </a:ext>
            </a:extLst>
          </p:cNvPr>
          <p:cNvSpPr txBox="1"/>
          <p:nvPr/>
        </p:nvSpPr>
        <p:spPr>
          <a:xfrm flipH="1">
            <a:off x="821697" y="4148952"/>
            <a:ext cx="43752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x = { værdi: 2 } </a:t>
            </a:r>
          </a:p>
          <a:p>
            <a:r>
              <a:rPr lang="da-DK" dirty="0">
                <a:latin typeface="Consolas" panose="020B0609020204030204" pitchFamily="49" charset="0"/>
              </a:rPr>
              <a:t>y =</a:t>
            </a:r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 </a:t>
            </a:r>
          </a:p>
        </p:txBody>
      </p:sp>
      <p:cxnSp>
        <p:nvCxnSpPr>
          <p:cNvPr id="15" name="Forbindelse: vinklet 14">
            <a:extLst>
              <a:ext uri="{FF2B5EF4-FFF2-40B4-BE49-F238E27FC236}">
                <a16:creationId xmlns:a16="http://schemas.microsoft.com/office/drawing/2014/main" id="{CB24F199-C066-4AD6-9A1D-335D5A2F5E3B}"/>
              </a:ext>
            </a:extLst>
          </p:cNvPr>
          <p:cNvCxnSpPr>
            <a:cxnSpLocks/>
          </p:cNvCxnSpPr>
          <p:nvPr/>
        </p:nvCxnSpPr>
        <p:spPr>
          <a:xfrm flipV="1">
            <a:off x="1367406" y="4320439"/>
            <a:ext cx="5709195" cy="310120"/>
          </a:xfrm>
          <a:prstGeom prst="bentConnector3">
            <a:avLst>
              <a:gd name="adj1" fmla="val 8629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2612136"/>
      </p:ext>
    </p:extLst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felt 3">
            <a:extLst>
              <a:ext uri="{FF2B5EF4-FFF2-40B4-BE49-F238E27FC236}">
                <a16:creationId xmlns:a16="http://schemas.microsoft.com/office/drawing/2014/main" id="{714D6B63-8478-44BA-BA51-67E738EAD8DB}"/>
              </a:ext>
            </a:extLst>
          </p:cNvPr>
          <p:cNvSpPr txBox="1"/>
          <p:nvPr/>
        </p:nvSpPr>
        <p:spPr>
          <a:xfrm>
            <a:off x="604007" y="260058"/>
            <a:ext cx="567934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private </a:t>
            </a:r>
            <a:r>
              <a:rPr lang="da-DK" dirty="0" err="1">
                <a:latin typeface="Consolas" panose="020B0609020204030204" pitchFamily="49" charset="0"/>
              </a:rPr>
              <a:t>static</a:t>
            </a:r>
            <a:r>
              <a:rPr lang="da-DK" dirty="0">
                <a:latin typeface="Consolas" panose="020B0609020204030204" pitchFamily="49" charset="0"/>
              </a:rPr>
              <a:t> </a:t>
            </a:r>
            <a:r>
              <a:rPr lang="da-DK" dirty="0" err="1">
                <a:latin typeface="Consolas" panose="020B0609020204030204" pitchFamily="49" charset="0"/>
              </a:rPr>
              <a:t>void</a:t>
            </a:r>
            <a:r>
              <a:rPr lang="da-DK" dirty="0">
                <a:latin typeface="Consolas" panose="020B0609020204030204" pitchFamily="49" charset="0"/>
              </a:rPr>
              <a:t> Main(</a:t>
            </a:r>
            <a:r>
              <a:rPr lang="da-DK" dirty="0" err="1">
                <a:latin typeface="Consolas" panose="020B0609020204030204" pitchFamily="49" charset="0"/>
              </a:rPr>
              <a:t>string</a:t>
            </a:r>
            <a:r>
              <a:rPr lang="da-DK" dirty="0">
                <a:latin typeface="Consolas" panose="020B0609020204030204" pitchFamily="49" charset="0"/>
              </a:rPr>
              <a:t>[] </a:t>
            </a:r>
            <a:r>
              <a:rPr lang="da-DK" dirty="0" err="1">
                <a:latin typeface="Consolas" panose="020B0609020204030204" pitchFamily="49" charset="0"/>
              </a:rPr>
              <a:t>args</a:t>
            </a:r>
            <a:r>
              <a:rPr lang="da-DK" dirty="0">
                <a:latin typeface="Consolas" panose="020B0609020204030204" pitchFamily="49" charset="0"/>
              </a:rPr>
              <a:t>)</a:t>
            </a:r>
          </a:p>
          <a:p>
            <a:r>
              <a:rPr lang="da-DK" dirty="0">
                <a:latin typeface="Consolas" panose="020B0609020204030204" pitchFamily="49" charset="0"/>
              </a:rPr>
              <a:t>{</a:t>
            </a:r>
          </a:p>
          <a:p>
            <a:r>
              <a:rPr lang="da-DK" dirty="0">
                <a:latin typeface="Consolas" panose="020B0609020204030204" pitchFamily="49" charset="0"/>
              </a:rPr>
              <a:t>    A </a:t>
            </a:r>
            <a:r>
              <a:rPr lang="da-DK" dirty="0" err="1">
                <a:latin typeface="Consolas" panose="020B0609020204030204" pitchFamily="49" charset="0"/>
              </a:rPr>
              <a:t>a</a:t>
            </a:r>
            <a:r>
              <a:rPr lang="da-DK" dirty="0">
                <a:latin typeface="Consolas" panose="020B0609020204030204" pitchFamily="49" charset="0"/>
              </a:rPr>
              <a:t> = new A { værdi = 1 };</a:t>
            </a:r>
          </a:p>
          <a:p>
            <a:r>
              <a:rPr lang="da-DK" dirty="0">
                <a:latin typeface="Consolas" panose="020B0609020204030204" pitchFamily="49" charset="0"/>
              </a:rPr>
              <a:t>    B </a:t>
            </a:r>
            <a:r>
              <a:rPr lang="da-DK" dirty="0" err="1">
                <a:latin typeface="Consolas" panose="020B0609020204030204" pitchFamily="49" charset="0"/>
              </a:rPr>
              <a:t>b</a:t>
            </a:r>
            <a:r>
              <a:rPr lang="da-DK" dirty="0">
                <a:latin typeface="Consolas" panose="020B0609020204030204" pitchFamily="49" charset="0"/>
              </a:rPr>
              <a:t> = new B { værdi = 1 };</a:t>
            </a:r>
          </a:p>
          <a:p>
            <a:r>
              <a:rPr lang="da-DK" dirty="0">
                <a:latin typeface="Consolas" panose="020B0609020204030204" pitchFamily="49" charset="0"/>
              </a:rPr>
              <a:t>    Test(a, b);</a:t>
            </a:r>
          </a:p>
          <a:p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}</a:t>
            </a:r>
          </a:p>
          <a:p>
            <a:endParaRPr lang="da-DK" dirty="0">
              <a:latin typeface="Consolas" panose="020B0609020204030204" pitchFamily="49" charset="0"/>
            </a:endParaRPr>
          </a:p>
          <a:p>
            <a:r>
              <a:rPr lang="da-DK" dirty="0">
                <a:latin typeface="Consolas" panose="020B0609020204030204" pitchFamily="49" charset="0"/>
              </a:rPr>
              <a:t>private </a:t>
            </a:r>
            <a:r>
              <a:rPr lang="da-DK" dirty="0" err="1">
                <a:latin typeface="Consolas" panose="020B0609020204030204" pitchFamily="49" charset="0"/>
              </a:rPr>
              <a:t>static</a:t>
            </a:r>
            <a:r>
              <a:rPr lang="da-DK" dirty="0">
                <a:latin typeface="Consolas" panose="020B0609020204030204" pitchFamily="49" charset="0"/>
              </a:rPr>
              <a:t> </a:t>
            </a:r>
            <a:r>
              <a:rPr lang="da-DK" dirty="0" err="1">
                <a:latin typeface="Consolas" panose="020B0609020204030204" pitchFamily="49" charset="0"/>
              </a:rPr>
              <a:t>void</a:t>
            </a:r>
            <a:r>
              <a:rPr lang="da-DK" dirty="0">
                <a:latin typeface="Consolas" panose="020B0609020204030204" pitchFamily="49" charset="0"/>
              </a:rPr>
              <a:t> Test(A x, B y)</a:t>
            </a:r>
          </a:p>
          <a:p>
            <a:r>
              <a:rPr lang="da-DK" dirty="0">
                <a:latin typeface="Consolas" panose="020B0609020204030204" pitchFamily="49" charset="0"/>
              </a:rPr>
              <a:t>{</a:t>
            </a:r>
          </a:p>
          <a:p>
            <a:r>
              <a:rPr lang="da-DK" dirty="0">
                <a:latin typeface="Consolas" panose="020B0609020204030204" pitchFamily="49" charset="0"/>
              </a:rPr>
              <a:t>    </a:t>
            </a:r>
            <a:r>
              <a:rPr lang="da-DK" dirty="0" err="1">
                <a:latin typeface="Consolas" panose="020B0609020204030204" pitchFamily="49" charset="0"/>
              </a:rPr>
              <a:t>x.værdi</a:t>
            </a:r>
            <a:r>
              <a:rPr lang="da-DK" dirty="0">
                <a:latin typeface="Consolas" panose="020B0609020204030204" pitchFamily="49" charset="0"/>
              </a:rPr>
              <a:t> = 2;</a:t>
            </a:r>
          </a:p>
          <a:p>
            <a:r>
              <a:rPr lang="da-DK" dirty="0">
                <a:latin typeface="Consolas" panose="020B0609020204030204" pitchFamily="49" charset="0"/>
              </a:rPr>
              <a:t>    </a:t>
            </a:r>
            <a:r>
              <a:rPr lang="da-DK" dirty="0" err="1">
                <a:latin typeface="Consolas" panose="020B0609020204030204" pitchFamily="49" charset="0"/>
              </a:rPr>
              <a:t>y.værdi</a:t>
            </a:r>
            <a:r>
              <a:rPr lang="da-DK" dirty="0">
                <a:latin typeface="Consolas" panose="020B0609020204030204" pitchFamily="49" charset="0"/>
              </a:rPr>
              <a:t> = 2;</a:t>
            </a:r>
          </a:p>
          <a:p>
            <a:r>
              <a:rPr lang="da-DK" dirty="0"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82DC4B9E-6D4C-4FEF-BCBF-2F397FBC0234}"/>
              </a:ext>
            </a:extLst>
          </p:cNvPr>
          <p:cNvSpPr/>
          <p:nvPr/>
        </p:nvSpPr>
        <p:spPr>
          <a:xfrm>
            <a:off x="687897" y="5310231"/>
            <a:ext cx="4546833" cy="1203118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DD5C08A1-8228-4AF0-99CB-7C97F6093DB9}"/>
              </a:ext>
            </a:extLst>
          </p:cNvPr>
          <p:cNvSpPr/>
          <p:nvPr/>
        </p:nvSpPr>
        <p:spPr>
          <a:xfrm>
            <a:off x="6957272" y="3968210"/>
            <a:ext cx="4546833" cy="254513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" name="Tekstfelt 2">
            <a:extLst>
              <a:ext uri="{FF2B5EF4-FFF2-40B4-BE49-F238E27FC236}">
                <a16:creationId xmlns:a16="http://schemas.microsoft.com/office/drawing/2014/main" id="{BB1DBEBC-DA5C-4A48-9D48-62DEDE200325}"/>
              </a:ext>
            </a:extLst>
          </p:cNvPr>
          <p:cNvSpPr txBox="1"/>
          <p:nvPr/>
        </p:nvSpPr>
        <p:spPr>
          <a:xfrm>
            <a:off x="687894" y="3445545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Stack</a:t>
            </a:r>
            <a:endParaRPr lang="da-DK" sz="2400" dirty="0"/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C48862B8-EE1C-4334-AB70-2738249DD731}"/>
              </a:ext>
            </a:extLst>
          </p:cNvPr>
          <p:cNvSpPr txBox="1"/>
          <p:nvPr/>
        </p:nvSpPr>
        <p:spPr>
          <a:xfrm>
            <a:off x="6957269" y="3429000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Heap</a:t>
            </a:r>
            <a:endParaRPr lang="da-DK" sz="2400" dirty="0"/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85F2FCD5-1D21-4636-B2EE-D72D4F009485}"/>
              </a:ext>
            </a:extLst>
          </p:cNvPr>
          <p:cNvSpPr txBox="1"/>
          <p:nvPr/>
        </p:nvSpPr>
        <p:spPr>
          <a:xfrm flipH="1">
            <a:off x="773672" y="5469623"/>
            <a:ext cx="43752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a = { værdi: 1 } </a:t>
            </a:r>
          </a:p>
          <a:p>
            <a:r>
              <a:rPr lang="da-DK" dirty="0">
                <a:latin typeface="Consolas" panose="020B0609020204030204" pitchFamily="49" charset="0"/>
              </a:rPr>
              <a:t>b =</a:t>
            </a:r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 </a:t>
            </a:r>
          </a:p>
        </p:txBody>
      </p:sp>
      <p:sp>
        <p:nvSpPr>
          <p:cNvPr id="8" name="Tekstfelt 7">
            <a:extLst>
              <a:ext uri="{FF2B5EF4-FFF2-40B4-BE49-F238E27FC236}">
                <a16:creationId xmlns:a16="http://schemas.microsoft.com/office/drawing/2014/main" id="{F23EFD0B-2E29-45E0-B573-1A9125FDB7DB}"/>
              </a:ext>
            </a:extLst>
          </p:cNvPr>
          <p:cNvSpPr txBox="1"/>
          <p:nvPr/>
        </p:nvSpPr>
        <p:spPr>
          <a:xfrm flipH="1">
            <a:off x="7043045" y="4135773"/>
            <a:ext cx="4375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{ værdi: 2 }</a:t>
            </a:r>
          </a:p>
        </p:txBody>
      </p:sp>
      <p:sp>
        <p:nvSpPr>
          <p:cNvPr id="9" name="Tekstfelt 8">
            <a:extLst>
              <a:ext uri="{FF2B5EF4-FFF2-40B4-BE49-F238E27FC236}">
                <a16:creationId xmlns:a16="http://schemas.microsoft.com/office/drawing/2014/main" id="{96502FD3-46B4-47C5-AAFA-FFEF019F77BE}"/>
              </a:ext>
            </a:extLst>
          </p:cNvPr>
          <p:cNvSpPr txBox="1"/>
          <p:nvPr/>
        </p:nvSpPr>
        <p:spPr>
          <a:xfrm>
            <a:off x="7895440" y="260058"/>
            <a:ext cx="41357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struct A</a:t>
            </a:r>
          </a:p>
          <a:p>
            <a:r>
              <a:rPr lang="en-US" dirty="0">
                <a:latin typeface="Consolas" panose="020B0609020204030204" pitchFamily="49" charset="0"/>
              </a:rPr>
              <a:t>{</a:t>
            </a:r>
          </a:p>
          <a:p>
            <a:r>
              <a:rPr lang="en-US" dirty="0">
                <a:latin typeface="Consolas" panose="020B0609020204030204" pitchFamily="49" charset="0"/>
              </a:rPr>
              <a:t>    public int </a:t>
            </a:r>
            <a:r>
              <a:rPr lang="en-US" dirty="0" err="1">
                <a:latin typeface="Consolas" panose="020B0609020204030204" pitchFamily="49" charset="0"/>
              </a:rPr>
              <a:t>værdi</a:t>
            </a:r>
            <a:r>
              <a:rPr lang="en-US" dirty="0">
                <a:latin typeface="Consolas" panose="020B0609020204030204" pitchFamily="49" charset="0"/>
              </a:rPr>
              <a:t>;</a:t>
            </a:r>
          </a:p>
          <a:p>
            <a:r>
              <a:rPr lang="en-US" dirty="0">
                <a:latin typeface="Consolas" panose="020B0609020204030204" pitchFamily="49" charset="0"/>
              </a:rPr>
              <a:t>}</a:t>
            </a:r>
            <a:endParaRPr lang="da-DK" dirty="0">
              <a:latin typeface="Consolas" panose="020B0609020204030204" pitchFamily="49" charset="0"/>
            </a:endParaRPr>
          </a:p>
        </p:txBody>
      </p:sp>
      <p:sp>
        <p:nvSpPr>
          <p:cNvPr id="10" name="Tekstfelt 9">
            <a:extLst>
              <a:ext uri="{FF2B5EF4-FFF2-40B4-BE49-F238E27FC236}">
                <a16:creationId xmlns:a16="http://schemas.microsoft.com/office/drawing/2014/main" id="{FD8B9215-7726-40CA-AF10-8A08CCEEA7CF}"/>
              </a:ext>
            </a:extLst>
          </p:cNvPr>
          <p:cNvSpPr txBox="1"/>
          <p:nvPr/>
        </p:nvSpPr>
        <p:spPr>
          <a:xfrm>
            <a:off x="7895440" y="1488777"/>
            <a:ext cx="41357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class B</a:t>
            </a:r>
          </a:p>
          <a:p>
            <a:r>
              <a:rPr lang="en-US" dirty="0">
                <a:latin typeface="Consolas" panose="020B0609020204030204" pitchFamily="49" charset="0"/>
              </a:rPr>
              <a:t>{</a:t>
            </a:r>
          </a:p>
          <a:p>
            <a:r>
              <a:rPr lang="en-US" dirty="0">
                <a:latin typeface="Consolas" panose="020B0609020204030204" pitchFamily="49" charset="0"/>
              </a:rPr>
              <a:t>    public int </a:t>
            </a:r>
            <a:r>
              <a:rPr lang="en-US" dirty="0" err="1">
                <a:latin typeface="Consolas" panose="020B0609020204030204" pitchFamily="49" charset="0"/>
              </a:rPr>
              <a:t>værdi</a:t>
            </a:r>
            <a:r>
              <a:rPr lang="en-US" dirty="0">
                <a:latin typeface="Consolas" panose="020B0609020204030204" pitchFamily="49" charset="0"/>
              </a:rPr>
              <a:t>;</a:t>
            </a:r>
          </a:p>
          <a:p>
            <a:r>
              <a:rPr lang="en-US" dirty="0">
                <a:latin typeface="Consolas" panose="020B0609020204030204" pitchFamily="49" charset="0"/>
              </a:rPr>
              <a:t>}</a:t>
            </a:r>
            <a:endParaRPr lang="da-DK" dirty="0">
              <a:latin typeface="Consolas" panose="020B0609020204030204" pitchFamily="49" charset="0"/>
            </a:endParaRPr>
          </a:p>
        </p:txBody>
      </p:sp>
      <p:cxnSp>
        <p:nvCxnSpPr>
          <p:cNvPr id="12" name="Forbindelse: vinklet 11">
            <a:extLst>
              <a:ext uri="{FF2B5EF4-FFF2-40B4-BE49-F238E27FC236}">
                <a16:creationId xmlns:a16="http://schemas.microsoft.com/office/drawing/2014/main" id="{9907F239-4002-4772-AF2F-D1741BD54420}"/>
              </a:ext>
            </a:extLst>
          </p:cNvPr>
          <p:cNvCxnSpPr>
            <a:cxnSpLocks/>
          </p:cNvCxnSpPr>
          <p:nvPr/>
        </p:nvCxnSpPr>
        <p:spPr>
          <a:xfrm flipV="1">
            <a:off x="1333850" y="4320439"/>
            <a:ext cx="5751140" cy="1610580"/>
          </a:xfrm>
          <a:prstGeom prst="bentConnector3">
            <a:avLst>
              <a:gd name="adj1" fmla="val 8632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7549998"/>
      </p:ext>
    </p:extLst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753</Words>
  <Application>Microsoft Office PowerPoint</Application>
  <PresentationFormat>Widescreen</PresentationFormat>
  <Paragraphs>193</Paragraphs>
  <Slides>9</Slides>
  <Notes>0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4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Consolas</vt:lpstr>
      <vt:lpstr>Office-tema</vt:lpstr>
      <vt:lpstr>Hukommelsesteori</vt:lpstr>
      <vt:lpstr>Med udgangspunkt i følgende struct og class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Hukommelsesteori</dc:title>
  <dc:creator>cskonto</dc:creator>
  <cp:lastModifiedBy>cskonto</cp:lastModifiedBy>
  <cp:revision>30</cp:revision>
  <dcterms:created xsi:type="dcterms:W3CDTF">2019-02-04T16:33:23Z</dcterms:created>
  <dcterms:modified xsi:type="dcterms:W3CDTF">2019-02-08T22:58:53Z</dcterms:modified>
</cp:coreProperties>
</file>