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46530-FA23-4A65-905A-EBADB77BBC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928F959F-2FE3-4F6E-A6D8-4B6738D0C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3639DD3-1EAD-4D6A-9439-DAB01D7A4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8BF1624-7CF6-4062-AABB-FDE39851E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7152765-1FEB-43FE-93B0-54E3E0E46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863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760FF-697B-4DD5-A57A-5460C5295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A0D4BD9-E7C7-4531-9924-03A45DEA8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CA2609-1D95-497A-BFE7-4C4972CED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F404548-3EA1-4AA0-B397-C20518FFC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E81FBBC-FCAD-4197-BFD7-306329885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658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E4ACCB98-33D9-4664-8B2D-84C5A65DE5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6DA7B54-8AF6-4E00-BD20-74690DCAB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77D4237-2EC2-4A5A-B96B-7ADA94C53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4136E3B-43D4-466D-9B6B-94A203823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75590AE-01D7-4335-B374-E6B05DC0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6220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E8B2C8-FA0D-4D59-865C-AC62A1AA3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12EECB0-280F-406A-9180-186A5AFE2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4F9878E-700F-4877-9F9A-7224231C0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8444D7D-3756-47FD-9155-C013DB69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BDD09A0-5BC3-4FE3-8F66-3985701D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713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4E291-4DB5-4070-885B-7BA9553EE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9912067-9AC7-47AA-AE6D-7A9FD183F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208D400-3A68-46FB-A8F7-35D85B6DC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87F24D0F-9889-4166-AC0C-AD1D20BE3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A4D089A-1990-4D33-B6F2-E4D8ACA04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8254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EFD8E7-3D3D-4504-AFC2-D87477310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65C1C6C-F127-4EC8-83F8-4041EC4D4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FC977D-61DB-43DE-817B-F9F4B805C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2FF948CC-0F3B-43E6-A445-885E6AA0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D8EE4A3-2D6B-4551-BBDA-A9E23FA04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32F3D637-D240-4B6B-83E1-43B1D0B4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987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6CB3A-BA32-490E-B672-2EDBF5F33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E5FEDE7-844D-433D-ABFA-6B39E303C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29BA9676-F52E-444A-BF3A-4BB414917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2F00AFED-4906-47A8-8900-872021E0D1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EC9AA1D5-F948-4E69-A4F9-1BA8B61158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6EEF04E1-E228-4DEA-947C-F81210CEA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E1253171-FC37-4FC7-BDF3-AC8D9D3A4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80A3BC88-C4A0-4E91-BDFD-D76B3398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6372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AEB75B-D408-47B3-B4F6-3BD301F5D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41915D91-6767-40B9-831F-BE8D62897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8860FCBC-EA0E-46C5-96AE-026A3C2BF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B0551ADF-2398-41D7-967F-0550A68E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519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5A5C750-19E6-4DB1-A605-249843E21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6686B9C7-47AF-4826-B774-7E0687CCA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7B0C5BF-85FE-4BD9-93AB-A8CD76546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8977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43F2F-ACAC-484C-99C9-B4356F8D1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8A22779-855C-4209-8ABF-F804D3381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2376490-E05E-4962-9B87-0E0F087D3F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3B2D9E4F-82FF-4C27-A088-549566473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C7C069-3025-4076-A3BE-7A2165B43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A717E49-12B3-4BE5-97E8-C124C944E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852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BED049-4FCE-473B-9E3D-1B70FADFA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0A958747-583A-4B57-918E-BE265A9FE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51A42FE3-B1C4-46A7-91BC-736D5D673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FFA6DBB-242E-4395-8381-FDF9EC621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EE40373A-8CB1-455E-9C34-1151FFEB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7D4F56F3-AAE6-49C7-8CD9-AE3C7D9EB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327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A20FA4D0-B133-4FE8-8E52-871DD65E8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8AEA34F-4497-4F61-A12B-A81DFC83B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6DEB854-1A55-41A3-8701-19F5EB4052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33970-61F5-49CC-B7D3-1D1FF0DD8BAB}" type="datetimeFigureOut">
              <a:rPr lang="da-DK" smtClean="0"/>
              <a:t>04-02-2019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0B24846-0A86-4340-8EDB-5BC23394C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8C80F1D-635A-4ECD-94B1-0DCF1B9E0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B8571-48E6-4A81-BF9F-403B0FD6F11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0062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/>
              <a:t>Grundlæggende </a:t>
            </a:r>
            <a:r>
              <a:rPr lang="da-DK" dirty="0"/>
              <a:t>forståelse af </a:t>
            </a:r>
            <a:r>
              <a:rPr lang="da-DK" dirty="0" err="1"/>
              <a:t>stack</a:t>
            </a:r>
            <a:r>
              <a:rPr lang="da-DK" dirty="0"/>
              <a:t> frames </a:t>
            </a:r>
          </a:p>
          <a:p>
            <a:r>
              <a:rPr lang="da-DK" sz="1800" i="1" dirty="0"/>
              <a:t>uden hensyntagen til </a:t>
            </a:r>
            <a:br>
              <a:rPr lang="da-DK" sz="1800" i="1" dirty="0"/>
            </a:br>
            <a:r>
              <a:rPr lang="da-DK" sz="1800" i="1" dirty="0"/>
              <a:t>pointere og </a:t>
            </a:r>
            <a:r>
              <a:rPr lang="da-DK" sz="1800" i="1" dirty="0" err="1"/>
              <a:t>block</a:t>
            </a:r>
            <a:r>
              <a:rPr lang="da-DK" sz="1800" i="1" dirty="0"/>
              <a:t> </a:t>
            </a:r>
            <a:r>
              <a:rPr lang="da-DK" sz="1800" i="1" dirty="0" err="1"/>
              <a:t>scope</a:t>
            </a:r>
            <a:endParaRPr lang="da-DK" sz="1800" i="1" dirty="0"/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</p:spTree>
    <p:extLst>
      <p:ext uri="{BB962C8B-B14F-4D97-AF65-F5344CB8AC3E}">
        <p14:creationId xmlns:p14="http://schemas.microsoft.com/office/powerpoint/2010/main" val="99318918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883928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4124637432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</p:spTree>
    <p:extLst>
      <p:ext uri="{BB962C8B-B14F-4D97-AF65-F5344CB8AC3E}">
        <p14:creationId xmlns:p14="http://schemas.microsoft.com/office/powerpoint/2010/main" val="2682239339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C9F6CDB-88E8-4C04-B0FD-6974C2A67D97}"/>
              </a:ext>
            </a:extLst>
          </p:cNvPr>
          <p:cNvSpPr/>
          <p:nvPr/>
        </p:nvSpPr>
        <p:spPr>
          <a:xfrm>
            <a:off x="7097086" y="4415097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F992186D-C5ED-4112-8A9B-BB3479555E0B}"/>
              </a:ext>
            </a:extLst>
          </p:cNvPr>
          <p:cNvSpPr txBox="1"/>
          <p:nvPr/>
        </p:nvSpPr>
        <p:spPr>
          <a:xfrm flipH="1">
            <a:off x="7218305" y="448220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</p:spTree>
    <p:extLst>
      <p:ext uri="{BB962C8B-B14F-4D97-AF65-F5344CB8AC3E}">
        <p14:creationId xmlns:p14="http://schemas.microsoft.com/office/powerpoint/2010/main" val="317763748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150B93A-749A-4FAD-BF43-E04ACC8E60E0}"/>
              </a:ext>
            </a:extLst>
          </p:cNvPr>
          <p:cNvSpPr/>
          <p:nvPr/>
        </p:nvSpPr>
        <p:spPr>
          <a:xfrm>
            <a:off x="7097086" y="4415097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3FC64D1-D464-44DD-BE8C-7DEB2934C37F}"/>
              </a:ext>
            </a:extLst>
          </p:cNvPr>
          <p:cNvSpPr txBox="1"/>
          <p:nvPr/>
        </p:nvSpPr>
        <p:spPr>
          <a:xfrm flipH="1">
            <a:off x="7218305" y="448220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10;</a:t>
            </a:r>
          </a:p>
        </p:txBody>
      </p:sp>
    </p:spTree>
    <p:extLst>
      <p:ext uri="{BB962C8B-B14F-4D97-AF65-F5344CB8AC3E}">
        <p14:creationId xmlns:p14="http://schemas.microsoft.com/office/powerpoint/2010/main" val="354082743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150B93A-749A-4FAD-BF43-E04ACC8E60E0}"/>
              </a:ext>
            </a:extLst>
          </p:cNvPr>
          <p:cNvSpPr/>
          <p:nvPr/>
        </p:nvSpPr>
        <p:spPr>
          <a:xfrm>
            <a:off x="7097086" y="4415097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3FC64D1-D464-44DD-BE8C-7DEB2934C37F}"/>
              </a:ext>
            </a:extLst>
          </p:cNvPr>
          <p:cNvSpPr txBox="1"/>
          <p:nvPr/>
        </p:nvSpPr>
        <p:spPr>
          <a:xfrm flipH="1">
            <a:off x="7218305" y="448220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10;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2EE9402E-904B-426C-A8A7-E9DCE5E50443}"/>
              </a:ext>
            </a:extLst>
          </p:cNvPr>
          <p:cNvSpPr/>
          <p:nvPr/>
        </p:nvSpPr>
        <p:spPr>
          <a:xfrm>
            <a:off x="7097086" y="3276681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" name="Tekstfelt 10">
            <a:extLst>
              <a:ext uri="{FF2B5EF4-FFF2-40B4-BE49-F238E27FC236}">
                <a16:creationId xmlns:a16="http://schemas.microsoft.com/office/drawing/2014/main" id="{A6237A2E-1C7A-4863-A835-77FECC9CE7BD}"/>
              </a:ext>
            </a:extLst>
          </p:cNvPr>
          <p:cNvSpPr txBox="1"/>
          <p:nvPr/>
        </p:nvSpPr>
        <p:spPr>
          <a:xfrm flipH="1">
            <a:off x="7218305" y="3343792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x = 10;</a:t>
            </a:r>
          </a:p>
          <a:p>
            <a:r>
              <a:rPr lang="da-DK" dirty="0">
                <a:latin typeface="Consolas" panose="020B0609020204030204" pitchFamily="49" charset="0"/>
              </a:rPr>
              <a:t>y = 2;</a:t>
            </a:r>
          </a:p>
        </p:txBody>
      </p:sp>
    </p:spTree>
    <p:extLst>
      <p:ext uri="{BB962C8B-B14F-4D97-AF65-F5344CB8AC3E}">
        <p14:creationId xmlns:p14="http://schemas.microsoft.com/office/powerpoint/2010/main" val="202201099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150B93A-749A-4FAD-BF43-E04ACC8E60E0}"/>
              </a:ext>
            </a:extLst>
          </p:cNvPr>
          <p:cNvSpPr/>
          <p:nvPr/>
        </p:nvSpPr>
        <p:spPr>
          <a:xfrm>
            <a:off x="7097086" y="4415097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3FC64D1-D464-44DD-BE8C-7DEB2934C37F}"/>
              </a:ext>
            </a:extLst>
          </p:cNvPr>
          <p:cNvSpPr txBox="1"/>
          <p:nvPr/>
        </p:nvSpPr>
        <p:spPr>
          <a:xfrm flipH="1">
            <a:off x="7218305" y="448220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10;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2EE9402E-904B-426C-A8A7-E9DCE5E50443}"/>
              </a:ext>
            </a:extLst>
          </p:cNvPr>
          <p:cNvSpPr/>
          <p:nvPr/>
        </p:nvSpPr>
        <p:spPr>
          <a:xfrm>
            <a:off x="7097086" y="3276681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" name="Tekstfelt 10">
            <a:extLst>
              <a:ext uri="{FF2B5EF4-FFF2-40B4-BE49-F238E27FC236}">
                <a16:creationId xmlns:a16="http://schemas.microsoft.com/office/drawing/2014/main" id="{A6237A2E-1C7A-4863-A835-77FECC9CE7BD}"/>
              </a:ext>
            </a:extLst>
          </p:cNvPr>
          <p:cNvSpPr txBox="1"/>
          <p:nvPr/>
        </p:nvSpPr>
        <p:spPr>
          <a:xfrm flipH="1">
            <a:off x="7218305" y="3343792"/>
            <a:ext cx="43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x = 10;</a:t>
            </a:r>
          </a:p>
          <a:p>
            <a:r>
              <a:rPr lang="da-DK" dirty="0">
                <a:latin typeface="Consolas" panose="020B0609020204030204" pitchFamily="49" charset="0"/>
              </a:rPr>
              <a:t>y = 2;</a:t>
            </a:r>
          </a:p>
          <a:p>
            <a:r>
              <a:rPr lang="da-DK" dirty="0">
                <a:latin typeface="Consolas" panose="020B0609020204030204" pitchFamily="49" charset="0"/>
              </a:rPr>
              <a:t>b = 3;</a:t>
            </a:r>
          </a:p>
        </p:txBody>
      </p:sp>
    </p:spTree>
    <p:extLst>
      <p:ext uri="{BB962C8B-B14F-4D97-AF65-F5344CB8AC3E}">
        <p14:creationId xmlns:p14="http://schemas.microsoft.com/office/powerpoint/2010/main" val="1957076808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54919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1;</a:t>
            </a:r>
          </a:p>
          <a:p>
            <a:r>
              <a:rPr lang="da-DK" dirty="0">
                <a:latin typeface="Consolas" panose="020B0609020204030204" pitchFamily="49" charset="0"/>
              </a:rPr>
              <a:t>    Test1();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Test1()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a = 10;</a:t>
            </a:r>
          </a:p>
          <a:p>
            <a:r>
              <a:rPr lang="da-DK" dirty="0">
                <a:latin typeface="Consolas" panose="020B0609020204030204" pitchFamily="49" charset="0"/>
              </a:rPr>
              <a:t>    Test2(a, 2);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private static void Test2(int x, int y) 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 b = 3;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763B5DDE-397E-441C-8787-013E25ABA015}"/>
              </a:ext>
            </a:extLst>
          </p:cNvPr>
          <p:cNvSpPr/>
          <p:nvPr/>
        </p:nvSpPr>
        <p:spPr>
          <a:xfrm>
            <a:off x="7097086" y="5553513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8798C113-9D03-4479-8620-12A6ECF44E60}"/>
              </a:ext>
            </a:extLst>
          </p:cNvPr>
          <p:cNvSpPr txBox="1"/>
          <p:nvPr/>
        </p:nvSpPr>
        <p:spPr>
          <a:xfrm flipH="1">
            <a:off x="7218305" y="5620624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1;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150B93A-749A-4FAD-BF43-E04ACC8E60E0}"/>
              </a:ext>
            </a:extLst>
          </p:cNvPr>
          <p:cNvSpPr/>
          <p:nvPr/>
        </p:nvSpPr>
        <p:spPr>
          <a:xfrm>
            <a:off x="7097086" y="4415097"/>
            <a:ext cx="4739780" cy="1040234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3FC64D1-D464-44DD-BE8C-7DEB2934C37F}"/>
              </a:ext>
            </a:extLst>
          </p:cNvPr>
          <p:cNvSpPr txBox="1"/>
          <p:nvPr/>
        </p:nvSpPr>
        <p:spPr>
          <a:xfrm flipH="1">
            <a:off x="7218305" y="448220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10;</a:t>
            </a:r>
          </a:p>
        </p:txBody>
      </p:sp>
    </p:spTree>
    <p:extLst>
      <p:ext uri="{BB962C8B-B14F-4D97-AF65-F5344CB8AC3E}">
        <p14:creationId xmlns:p14="http://schemas.microsoft.com/office/powerpoint/2010/main" val="2437601815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669</Words>
  <Application>Microsoft Office PowerPoint</Application>
  <PresentationFormat>Widescreen</PresentationFormat>
  <Paragraphs>161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Consolas</vt:lpstr>
      <vt:lpstr>Office-tema</vt:lpstr>
      <vt:lpstr>Hukommelsesteori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cskonto</dc:creator>
  <cp:lastModifiedBy>cskonto</cp:lastModifiedBy>
  <cp:revision>6</cp:revision>
  <dcterms:created xsi:type="dcterms:W3CDTF">2019-02-04T15:46:40Z</dcterms:created>
  <dcterms:modified xsi:type="dcterms:W3CDTF">2019-02-04T16:35:46Z</dcterms:modified>
</cp:coreProperties>
</file>