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56" r:id="rId3"/>
    <p:sldId id="265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</p:sldIdLst>
  <p:sldSz cx="12192000" cy="6858000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6E46530-FA23-4A65-905A-EBADB77BBC1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Undertitel 2">
            <a:extLst>
              <a:ext uri="{FF2B5EF4-FFF2-40B4-BE49-F238E27FC236}">
                <a16:creationId xmlns:a16="http://schemas.microsoft.com/office/drawing/2014/main" id="{928F959F-2FE3-4F6E-A6D8-4B6738D0C96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a-DK"/>
              <a:t>Klik for at redigere undertiteltypografien i masteren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43639DD3-1EAD-4D6A-9439-DAB01D7A4A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38BF1624-7CF6-4062-AABB-FDE39851ED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07152765-1FEB-43FE-93B0-54E3E0E469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586362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0760FF-697B-4DD5-A57A-5460C5295A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lodret titel 2">
            <a:extLst>
              <a:ext uri="{FF2B5EF4-FFF2-40B4-BE49-F238E27FC236}">
                <a16:creationId xmlns:a16="http://schemas.microsoft.com/office/drawing/2014/main" id="{0A0D4BD9-E7C7-4531-9924-03A45DEA842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12CA2609-1D95-497A-BFE7-4C4972CEDE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BF404548-3EA1-4AA0-B397-C20518FFC7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7E81FBBC-FCAD-4197-BFD7-306329885F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6065867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et titel 1">
            <a:extLst>
              <a:ext uri="{FF2B5EF4-FFF2-40B4-BE49-F238E27FC236}">
                <a16:creationId xmlns:a16="http://schemas.microsoft.com/office/drawing/2014/main" id="{E4ACCB98-33D9-4664-8B2D-84C5A65DE51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lodret titel 2">
            <a:extLst>
              <a:ext uri="{FF2B5EF4-FFF2-40B4-BE49-F238E27FC236}">
                <a16:creationId xmlns:a16="http://schemas.microsoft.com/office/drawing/2014/main" id="{66DA7B54-8AF6-4E00-BD20-74690DCAB89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477D4237-2EC2-4A5A-B96B-7ADA94C53A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84136E3B-43D4-466D-9B6B-94A2038232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A75590AE-01D7-4335-B374-E6B05DC065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6622058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FE8B2C8-FA0D-4D59-865C-AC62A1AA3C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112EECB0-280F-406A-9180-186A5AFE277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64F9878E-700F-4877-9F9A-7224231C05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08444D7D-3756-47FD-9155-C013DB6927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1BDD09A0-5BC3-4FE3-8F66-3985701D37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2471399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E44E291-4DB5-4070-885B-7BA9553EEB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B9912067-9AC7-47AA-AE6D-7A9FD183F9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A208D400-3A68-46FB-A8F7-35D85B6DCF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87F24D0F-9889-4166-AC0C-AD1D20BE39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CA4D089A-1990-4D33-B6F2-E4D8ACA04B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5825417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EEFD8E7-3D3D-4504-AFC2-D87477310A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C65C1C6C-F127-4EC8-83F8-4041EC4D425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indhold 3">
            <a:extLst>
              <a:ext uri="{FF2B5EF4-FFF2-40B4-BE49-F238E27FC236}">
                <a16:creationId xmlns:a16="http://schemas.microsoft.com/office/drawing/2014/main" id="{E1FC977D-61DB-43DE-817B-F9F4B805C6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2FF948CC-0F3B-43E6-A445-885E6AA0D6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1D8EE4A3-2D6B-4551-BBDA-A9E23FA044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32F3D637-D240-4B6B-83E1-43B1D0B467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1398755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46CB3A-BA32-490E-B672-2EDBF5F332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2E5FEDE7-844D-433D-ABFA-6B39E303CB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4" name="Pladsholder til indhold 3">
            <a:extLst>
              <a:ext uri="{FF2B5EF4-FFF2-40B4-BE49-F238E27FC236}">
                <a16:creationId xmlns:a16="http://schemas.microsoft.com/office/drawing/2014/main" id="{29BA9676-F52E-444A-BF3A-4BB41491721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5" name="Pladsholder til tekst 4">
            <a:extLst>
              <a:ext uri="{FF2B5EF4-FFF2-40B4-BE49-F238E27FC236}">
                <a16:creationId xmlns:a16="http://schemas.microsoft.com/office/drawing/2014/main" id="{2F00AFED-4906-47A8-8900-872021E0D15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6" name="Pladsholder til indhold 5">
            <a:extLst>
              <a:ext uri="{FF2B5EF4-FFF2-40B4-BE49-F238E27FC236}">
                <a16:creationId xmlns:a16="http://schemas.microsoft.com/office/drawing/2014/main" id="{EC9AA1D5-F948-4E69-A4F9-1BA8B611585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7" name="Pladsholder til dato 6">
            <a:extLst>
              <a:ext uri="{FF2B5EF4-FFF2-40B4-BE49-F238E27FC236}">
                <a16:creationId xmlns:a16="http://schemas.microsoft.com/office/drawing/2014/main" id="{6EEF04E1-E228-4DEA-947C-F81210CEAA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8" name="Pladsholder til sidefod 7">
            <a:extLst>
              <a:ext uri="{FF2B5EF4-FFF2-40B4-BE49-F238E27FC236}">
                <a16:creationId xmlns:a16="http://schemas.microsoft.com/office/drawing/2014/main" id="{E1253171-FC37-4FC7-BDF3-AC8D9D3A4B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Pladsholder til slidenummer 8">
            <a:extLst>
              <a:ext uri="{FF2B5EF4-FFF2-40B4-BE49-F238E27FC236}">
                <a16:creationId xmlns:a16="http://schemas.microsoft.com/office/drawing/2014/main" id="{80A3BC88-C4A0-4E91-BDFD-D76B33983D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163727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7AEB75B-D408-47B3-B4F6-3BD301F5DD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dato 2">
            <a:extLst>
              <a:ext uri="{FF2B5EF4-FFF2-40B4-BE49-F238E27FC236}">
                <a16:creationId xmlns:a16="http://schemas.microsoft.com/office/drawing/2014/main" id="{41915D91-6767-40B9-831F-BE8D628978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4" name="Pladsholder til sidefod 3">
            <a:extLst>
              <a:ext uri="{FF2B5EF4-FFF2-40B4-BE49-F238E27FC236}">
                <a16:creationId xmlns:a16="http://schemas.microsoft.com/office/drawing/2014/main" id="{8860FCBC-EA0E-46C5-96AE-026A3C2BFC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Pladsholder til slidenummer 4">
            <a:extLst>
              <a:ext uri="{FF2B5EF4-FFF2-40B4-BE49-F238E27FC236}">
                <a16:creationId xmlns:a16="http://schemas.microsoft.com/office/drawing/2014/main" id="{B0551ADF-2398-41D7-967F-0550A68E7A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9851996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ato 1">
            <a:extLst>
              <a:ext uri="{FF2B5EF4-FFF2-40B4-BE49-F238E27FC236}">
                <a16:creationId xmlns:a16="http://schemas.microsoft.com/office/drawing/2014/main" id="{45A5C750-19E6-4DB1-A605-249843E211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3" name="Pladsholder til sidefod 2">
            <a:extLst>
              <a:ext uri="{FF2B5EF4-FFF2-40B4-BE49-F238E27FC236}">
                <a16:creationId xmlns:a16="http://schemas.microsoft.com/office/drawing/2014/main" id="{6686B9C7-47AF-4826-B774-7E0687CCA5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Pladsholder til slidenummer 3">
            <a:extLst>
              <a:ext uri="{FF2B5EF4-FFF2-40B4-BE49-F238E27FC236}">
                <a16:creationId xmlns:a16="http://schemas.microsoft.com/office/drawing/2014/main" id="{87B0C5BF-85FE-4BD9-93AB-A8CD765464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1897791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7E43F2F-ACAC-484C-99C9-B4356F8D10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indhold 2">
            <a:extLst>
              <a:ext uri="{FF2B5EF4-FFF2-40B4-BE49-F238E27FC236}">
                <a16:creationId xmlns:a16="http://schemas.microsoft.com/office/drawing/2014/main" id="{68A22779-855C-4209-8ABF-F804D33817B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tekst 3">
            <a:extLst>
              <a:ext uri="{FF2B5EF4-FFF2-40B4-BE49-F238E27FC236}">
                <a16:creationId xmlns:a16="http://schemas.microsoft.com/office/drawing/2014/main" id="{12376490-E05E-4962-9B87-0E0F087D3F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3B2D9E4F-82FF-4C27-A088-549566473F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44C7C069-3025-4076-A3BE-7A2165B43E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DA717E49-12B3-4BE5-97E8-C124C944E9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698526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BED049-4FCE-473B-9E3D-1B70FADFA2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billede 2">
            <a:extLst>
              <a:ext uri="{FF2B5EF4-FFF2-40B4-BE49-F238E27FC236}">
                <a16:creationId xmlns:a16="http://schemas.microsoft.com/office/drawing/2014/main" id="{0A958747-583A-4B57-918E-BE265A9FEB3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a-DK"/>
          </a:p>
        </p:txBody>
      </p:sp>
      <p:sp>
        <p:nvSpPr>
          <p:cNvPr id="4" name="Pladsholder til tekst 3">
            <a:extLst>
              <a:ext uri="{FF2B5EF4-FFF2-40B4-BE49-F238E27FC236}">
                <a16:creationId xmlns:a16="http://schemas.microsoft.com/office/drawing/2014/main" id="{51A42FE3-B1C4-46A7-91BC-736D5D67327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a-DK"/>
              <a:t>Rediger teksttypografien i masteren</a:t>
            </a:r>
          </a:p>
        </p:txBody>
      </p:sp>
      <p:sp>
        <p:nvSpPr>
          <p:cNvPr id="5" name="Pladsholder til dato 4">
            <a:extLst>
              <a:ext uri="{FF2B5EF4-FFF2-40B4-BE49-F238E27FC236}">
                <a16:creationId xmlns:a16="http://schemas.microsoft.com/office/drawing/2014/main" id="{0FFA6DBB-242E-4395-8381-FDF9EC621C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6" name="Pladsholder til sidefod 5">
            <a:extLst>
              <a:ext uri="{FF2B5EF4-FFF2-40B4-BE49-F238E27FC236}">
                <a16:creationId xmlns:a16="http://schemas.microsoft.com/office/drawing/2014/main" id="{EE40373A-8CB1-455E-9C34-1151FFEB4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slidenummer 6">
            <a:extLst>
              <a:ext uri="{FF2B5EF4-FFF2-40B4-BE49-F238E27FC236}">
                <a16:creationId xmlns:a16="http://schemas.microsoft.com/office/drawing/2014/main" id="{7D4F56F3-AAE6-49C7-8CD9-AE3C7D9EB9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432756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>
            <a:extLst>
              <a:ext uri="{FF2B5EF4-FFF2-40B4-BE49-F238E27FC236}">
                <a16:creationId xmlns:a16="http://schemas.microsoft.com/office/drawing/2014/main" id="{A20FA4D0-B133-4FE8-8E52-871DD65E86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/>
              <a:t>Klik for at redigere titeltypografien i masteren</a:t>
            </a:r>
          </a:p>
        </p:txBody>
      </p:sp>
      <p:sp>
        <p:nvSpPr>
          <p:cNvPr id="3" name="Pladsholder til tekst 2">
            <a:extLst>
              <a:ext uri="{FF2B5EF4-FFF2-40B4-BE49-F238E27FC236}">
                <a16:creationId xmlns:a16="http://schemas.microsoft.com/office/drawing/2014/main" id="{58AEA34F-4497-4F61-A12B-A81DFC83B4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/>
              <a:t>Rediger teksttypografien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4" name="Pladsholder til dato 3">
            <a:extLst>
              <a:ext uri="{FF2B5EF4-FFF2-40B4-BE49-F238E27FC236}">
                <a16:creationId xmlns:a16="http://schemas.microsoft.com/office/drawing/2014/main" id="{16DEB854-1A55-41A3-8701-19F5EB4052A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A33970-61F5-49CC-B7D3-1D1FF0DD8BAB}" type="datetimeFigureOut">
              <a:rPr lang="da-DK" smtClean="0"/>
              <a:t>04-02-2019</a:t>
            </a:fld>
            <a:endParaRPr lang="da-DK"/>
          </a:p>
        </p:txBody>
      </p:sp>
      <p:sp>
        <p:nvSpPr>
          <p:cNvPr id="5" name="Pladsholder til sidefod 4">
            <a:extLst>
              <a:ext uri="{FF2B5EF4-FFF2-40B4-BE49-F238E27FC236}">
                <a16:creationId xmlns:a16="http://schemas.microsoft.com/office/drawing/2014/main" id="{70B24846-0A86-4340-8EDB-5BC23394C5C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Pladsholder til slidenummer 5">
            <a:extLst>
              <a:ext uri="{FF2B5EF4-FFF2-40B4-BE49-F238E27FC236}">
                <a16:creationId xmlns:a16="http://schemas.microsoft.com/office/drawing/2014/main" id="{78C80F1D-635A-4ECD-94B1-0DCF1B9E037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7B8571-48E6-4A81-BF9F-403B0FD6F117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006223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A7D2CF-358A-4902-976A-FC7513393EB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a-DK" dirty="0"/>
              <a:t>Hukommelsesteori</a:t>
            </a:r>
          </a:p>
        </p:txBody>
      </p:sp>
      <p:sp>
        <p:nvSpPr>
          <p:cNvPr id="3" name="Undertitel 2">
            <a:extLst>
              <a:ext uri="{FF2B5EF4-FFF2-40B4-BE49-F238E27FC236}">
                <a16:creationId xmlns:a16="http://schemas.microsoft.com/office/drawing/2014/main" id="{232DA1A7-8D51-4EAF-A90E-48C8A24C17A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a-DK"/>
              <a:t>Grundlæggende </a:t>
            </a:r>
            <a:r>
              <a:rPr lang="da-DK" dirty="0"/>
              <a:t>forståelse af </a:t>
            </a:r>
            <a:r>
              <a:rPr lang="da-DK" dirty="0" err="1"/>
              <a:t>stack</a:t>
            </a:r>
            <a:r>
              <a:rPr lang="da-DK" dirty="0"/>
              <a:t> frames </a:t>
            </a:r>
          </a:p>
          <a:p>
            <a:r>
              <a:rPr lang="da-DK" sz="1800" i="1" dirty="0"/>
              <a:t>uden hensyntagen til </a:t>
            </a:r>
            <a:br>
              <a:rPr lang="da-DK" sz="1800" i="1" dirty="0"/>
            </a:br>
            <a:r>
              <a:rPr lang="da-DK" sz="1800" i="1" dirty="0"/>
              <a:t>pointere og </a:t>
            </a:r>
            <a:r>
              <a:rPr lang="da-DK" sz="1800" i="1" dirty="0" err="1"/>
              <a:t>block</a:t>
            </a:r>
            <a:r>
              <a:rPr lang="da-DK" sz="1800" i="1" dirty="0"/>
              <a:t> </a:t>
            </a:r>
            <a:r>
              <a:rPr lang="da-DK" sz="1800" i="1" dirty="0" err="1"/>
              <a:t>scope</a:t>
            </a:r>
            <a:endParaRPr lang="da-DK" sz="1800" i="1" dirty="0"/>
          </a:p>
        </p:txBody>
      </p:sp>
    </p:spTree>
    <p:extLst>
      <p:ext uri="{BB962C8B-B14F-4D97-AF65-F5344CB8AC3E}">
        <p14:creationId xmlns:p14="http://schemas.microsoft.com/office/powerpoint/2010/main" val="109770899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5491993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Main(</a:t>
            </a:r>
            <a:r>
              <a:rPr lang="da-DK" dirty="0" err="1">
                <a:latin typeface="Consolas" panose="020B0609020204030204" pitchFamily="49" charset="0"/>
              </a:rPr>
              <a:t>string</a:t>
            </a:r>
            <a:r>
              <a:rPr lang="da-DK" dirty="0">
                <a:latin typeface="Consolas" panose="020B0609020204030204" pitchFamily="49" charset="0"/>
              </a:rPr>
              <a:t>[] </a:t>
            </a:r>
            <a:r>
              <a:rPr lang="da-DK" dirty="0" err="1">
                <a:latin typeface="Consolas" panose="020B0609020204030204" pitchFamily="49" charset="0"/>
              </a:rPr>
              <a:t>args</a:t>
            </a:r>
            <a:r>
              <a:rPr lang="da-DK" dirty="0">
                <a:latin typeface="Consolas" panose="020B0609020204030204" pitchFamily="49" charset="0"/>
              </a:rPr>
              <a:t>)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1;</a:t>
            </a:r>
          </a:p>
          <a:p>
            <a:r>
              <a:rPr lang="da-DK" dirty="0">
                <a:latin typeface="Consolas" panose="020B0609020204030204" pitchFamily="49" charset="0"/>
              </a:rPr>
              <a:t>    Test1();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Test1()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10;</a:t>
            </a:r>
          </a:p>
          <a:p>
            <a:r>
              <a:rPr lang="da-DK" dirty="0">
                <a:latin typeface="Consolas" panose="020B0609020204030204" pitchFamily="49" charset="0"/>
              </a:rPr>
              <a:t>    Test2(a, 2);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en-US" dirty="0">
                <a:latin typeface="Consolas" panose="020B0609020204030204" pitchFamily="49" charset="0"/>
              </a:rPr>
              <a:t>private static void Test2(int x, int y)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b = 3;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9" name="Rektangel 8">
            <a:extLst>
              <a:ext uri="{FF2B5EF4-FFF2-40B4-BE49-F238E27FC236}">
                <a16:creationId xmlns:a16="http://schemas.microsoft.com/office/drawing/2014/main" id="{763B5DDE-397E-441C-8787-013E25ABA015}"/>
              </a:ext>
            </a:extLst>
          </p:cNvPr>
          <p:cNvSpPr/>
          <p:nvPr/>
        </p:nvSpPr>
        <p:spPr>
          <a:xfrm>
            <a:off x="7097086" y="5553513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10" name="Tekstfelt 9">
            <a:extLst>
              <a:ext uri="{FF2B5EF4-FFF2-40B4-BE49-F238E27FC236}">
                <a16:creationId xmlns:a16="http://schemas.microsoft.com/office/drawing/2014/main" id="{8798C113-9D03-4479-8620-12A6ECF44E60}"/>
              </a:ext>
            </a:extLst>
          </p:cNvPr>
          <p:cNvSpPr txBox="1"/>
          <p:nvPr/>
        </p:nvSpPr>
        <p:spPr>
          <a:xfrm flipH="1">
            <a:off x="7218305" y="5620624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a = 1;</a:t>
            </a:r>
          </a:p>
        </p:txBody>
      </p:sp>
    </p:spTree>
    <p:extLst>
      <p:ext uri="{BB962C8B-B14F-4D97-AF65-F5344CB8AC3E}">
        <p14:creationId xmlns:p14="http://schemas.microsoft.com/office/powerpoint/2010/main" val="993189184"/>
      </p:ext>
    </p:extLst>
  </p:cSld>
  <p:clrMapOvr>
    <a:masterClrMapping/>
  </p:clrMapOvr>
  <p:transition spd="slow">
    <p:fad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5491993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Main(</a:t>
            </a:r>
            <a:r>
              <a:rPr lang="da-DK" dirty="0" err="1">
                <a:latin typeface="Consolas" panose="020B0609020204030204" pitchFamily="49" charset="0"/>
              </a:rPr>
              <a:t>string</a:t>
            </a:r>
            <a:r>
              <a:rPr lang="da-DK" dirty="0">
                <a:latin typeface="Consolas" panose="020B0609020204030204" pitchFamily="49" charset="0"/>
              </a:rPr>
              <a:t>[] </a:t>
            </a:r>
            <a:r>
              <a:rPr lang="da-DK" dirty="0" err="1">
                <a:latin typeface="Consolas" panose="020B0609020204030204" pitchFamily="49" charset="0"/>
              </a:rPr>
              <a:t>args</a:t>
            </a:r>
            <a:r>
              <a:rPr lang="da-DK" dirty="0">
                <a:latin typeface="Consolas" panose="020B0609020204030204" pitchFamily="49" charset="0"/>
              </a:rPr>
              <a:t>)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1;</a:t>
            </a:r>
          </a:p>
          <a:p>
            <a:r>
              <a:rPr lang="da-DK" dirty="0">
                <a:latin typeface="Consolas" panose="020B0609020204030204" pitchFamily="49" charset="0"/>
              </a:rPr>
              <a:t>    Test1();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Test1()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10;</a:t>
            </a:r>
          </a:p>
          <a:p>
            <a:r>
              <a:rPr lang="da-DK" dirty="0">
                <a:latin typeface="Consolas" panose="020B0609020204030204" pitchFamily="49" charset="0"/>
              </a:rPr>
              <a:t>    Test2(a, 2);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en-US" dirty="0">
                <a:latin typeface="Consolas" panose="020B0609020204030204" pitchFamily="49" charset="0"/>
              </a:rPr>
              <a:t>private static void Test2(int x, int y)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b = 3;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7883928"/>
      </p:ext>
    </p:extLst>
  </p:cSld>
  <p:clrMapOvr>
    <a:masterClrMapping/>
  </p:clrMapOvr>
  <p:transition spd="slow">
    <p:fad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5491993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Main(</a:t>
            </a:r>
            <a:r>
              <a:rPr lang="da-DK" dirty="0" err="1">
                <a:latin typeface="Consolas" panose="020B0609020204030204" pitchFamily="49" charset="0"/>
              </a:rPr>
              <a:t>string</a:t>
            </a:r>
            <a:r>
              <a:rPr lang="da-DK" dirty="0">
                <a:latin typeface="Consolas" panose="020B0609020204030204" pitchFamily="49" charset="0"/>
              </a:rPr>
              <a:t>[] </a:t>
            </a:r>
            <a:r>
              <a:rPr lang="da-DK" dirty="0" err="1">
                <a:latin typeface="Consolas" panose="020B0609020204030204" pitchFamily="49" charset="0"/>
              </a:rPr>
              <a:t>args</a:t>
            </a:r>
            <a:r>
              <a:rPr lang="da-DK" dirty="0">
                <a:latin typeface="Consolas" panose="020B0609020204030204" pitchFamily="49" charset="0"/>
              </a:rPr>
              <a:t>)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1;</a:t>
            </a:r>
          </a:p>
          <a:p>
            <a:r>
              <a:rPr lang="da-DK" dirty="0">
                <a:latin typeface="Consolas" panose="020B0609020204030204" pitchFamily="49" charset="0"/>
              </a:rPr>
              <a:t>    Test1();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Test1()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10;</a:t>
            </a:r>
          </a:p>
          <a:p>
            <a:r>
              <a:rPr lang="da-DK" dirty="0">
                <a:latin typeface="Consolas" panose="020B0609020204030204" pitchFamily="49" charset="0"/>
              </a:rPr>
              <a:t>    Test2(a, 2);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en-US" dirty="0">
                <a:latin typeface="Consolas" panose="020B0609020204030204" pitchFamily="49" charset="0"/>
              </a:rPr>
              <a:t>private static void Test2(int x, int y)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b = 3;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15542510"/>
      </p:ext>
    </p:extLst>
  </p:cSld>
  <p:clrMapOvr>
    <a:masterClrMapping/>
  </p:clrMapOvr>
  <p:transition spd="slow"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5491993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Main(</a:t>
            </a:r>
            <a:r>
              <a:rPr lang="da-DK" dirty="0" err="1">
                <a:latin typeface="Consolas" panose="020B0609020204030204" pitchFamily="49" charset="0"/>
              </a:rPr>
              <a:t>string</a:t>
            </a:r>
            <a:r>
              <a:rPr lang="da-DK" dirty="0">
                <a:latin typeface="Consolas" panose="020B0609020204030204" pitchFamily="49" charset="0"/>
              </a:rPr>
              <a:t>[] </a:t>
            </a:r>
            <a:r>
              <a:rPr lang="da-DK" dirty="0" err="1">
                <a:latin typeface="Consolas" panose="020B0609020204030204" pitchFamily="49" charset="0"/>
              </a:rPr>
              <a:t>args</a:t>
            </a:r>
            <a:r>
              <a:rPr lang="da-DK" dirty="0">
                <a:latin typeface="Consolas" panose="020B0609020204030204" pitchFamily="49" charset="0"/>
              </a:rPr>
              <a:t>)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int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 a = 1;</a:t>
            </a:r>
          </a:p>
          <a:p>
            <a:r>
              <a:rPr lang="da-DK" dirty="0">
                <a:latin typeface="Consolas" panose="020B0609020204030204" pitchFamily="49" charset="0"/>
              </a:rPr>
              <a:t>    Test1();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Test1()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10;</a:t>
            </a:r>
          </a:p>
          <a:p>
            <a:r>
              <a:rPr lang="da-DK" dirty="0">
                <a:latin typeface="Consolas" panose="020B0609020204030204" pitchFamily="49" charset="0"/>
              </a:rPr>
              <a:t>    Test2(a, 2);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en-US" dirty="0">
                <a:latin typeface="Consolas" panose="020B0609020204030204" pitchFamily="49" charset="0"/>
              </a:rPr>
              <a:t>private static void Test2(int x, int y)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b = 3;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9" name="Rektangel 8">
            <a:extLst>
              <a:ext uri="{FF2B5EF4-FFF2-40B4-BE49-F238E27FC236}">
                <a16:creationId xmlns:a16="http://schemas.microsoft.com/office/drawing/2014/main" id="{763B5DDE-397E-441C-8787-013E25ABA015}"/>
              </a:ext>
            </a:extLst>
          </p:cNvPr>
          <p:cNvSpPr/>
          <p:nvPr/>
        </p:nvSpPr>
        <p:spPr>
          <a:xfrm>
            <a:off x="7097086" y="5553513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10" name="Tekstfelt 9">
            <a:extLst>
              <a:ext uri="{FF2B5EF4-FFF2-40B4-BE49-F238E27FC236}">
                <a16:creationId xmlns:a16="http://schemas.microsoft.com/office/drawing/2014/main" id="{8798C113-9D03-4479-8620-12A6ECF44E60}"/>
              </a:ext>
            </a:extLst>
          </p:cNvPr>
          <p:cNvSpPr txBox="1"/>
          <p:nvPr/>
        </p:nvSpPr>
        <p:spPr>
          <a:xfrm flipH="1">
            <a:off x="7218305" y="5620624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4124637432"/>
      </p:ext>
    </p:extLst>
  </p:cSld>
  <p:clrMapOvr>
    <a:masterClrMapping/>
  </p:clrMapOvr>
  <p:transition spd="slow"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5491993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Main(</a:t>
            </a:r>
            <a:r>
              <a:rPr lang="da-DK" dirty="0" err="1">
                <a:latin typeface="Consolas" panose="020B0609020204030204" pitchFamily="49" charset="0"/>
              </a:rPr>
              <a:t>string</a:t>
            </a:r>
            <a:r>
              <a:rPr lang="da-DK" dirty="0">
                <a:latin typeface="Consolas" panose="020B0609020204030204" pitchFamily="49" charset="0"/>
              </a:rPr>
              <a:t>[] </a:t>
            </a:r>
            <a:r>
              <a:rPr lang="da-DK" dirty="0" err="1">
                <a:latin typeface="Consolas" panose="020B0609020204030204" pitchFamily="49" charset="0"/>
              </a:rPr>
              <a:t>args</a:t>
            </a:r>
            <a:r>
              <a:rPr lang="da-DK" dirty="0">
                <a:latin typeface="Consolas" panose="020B0609020204030204" pitchFamily="49" charset="0"/>
              </a:rPr>
              <a:t>)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1;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Test1();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Test1()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10;</a:t>
            </a:r>
          </a:p>
          <a:p>
            <a:r>
              <a:rPr lang="da-DK" dirty="0">
                <a:latin typeface="Consolas" panose="020B0609020204030204" pitchFamily="49" charset="0"/>
              </a:rPr>
              <a:t>    Test2(a, 2);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en-US" dirty="0">
                <a:latin typeface="Consolas" panose="020B0609020204030204" pitchFamily="49" charset="0"/>
              </a:rPr>
              <a:t>private static void Test2(int x, int y)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b = 3;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9" name="Rektangel 8">
            <a:extLst>
              <a:ext uri="{FF2B5EF4-FFF2-40B4-BE49-F238E27FC236}">
                <a16:creationId xmlns:a16="http://schemas.microsoft.com/office/drawing/2014/main" id="{763B5DDE-397E-441C-8787-013E25ABA015}"/>
              </a:ext>
            </a:extLst>
          </p:cNvPr>
          <p:cNvSpPr/>
          <p:nvPr/>
        </p:nvSpPr>
        <p:spPr>
          <a:xfrm>
            <a:off x="7097086" y="5553513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10" name="Tekstfelt 9">
            <a:extLst>
              <a:ext uri="{FF2B5EF4-FFF2-40B4-BE49-F238E27FC236}">
                <a16:creationId xmlns:a16="http://schemas.microsoft.com/office/drawing/2014/main" id="{8798C113-9D03-4479-8620-12A6ECF44E60}"/>
              </a:ext>
            </a:extLst>
          </p:cNvPr>
          <p:cNvSpPr txBox="1"/>
          <p:nvPr/>
        </p:nvSpPr>
        <p:spPr>
          <a:xfrm flipH="1">
            <a:off x="7218305" y="5620624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a = 1;</a:t>
            </a:r>
          </a:p>
        </p:txBody>
      </p:sp>
    </p:spTree>
    <p:extLst>
      <p:ext uri="{BB962C8B-B14F-4D97-AF65-F5344CB8AC3E}">
        <p14:creationId xmlns:p14="http://schemas.microsoft.com/office/powerpoint/2010/main" val="2682239339"/>
      </p:ext>
    </p:extLst>
  </p:cSld>
  <p:clrMapOvr>
    <a:masterClrMapping/>
  </p:clrMapOvr>
  <p:transition spd="slow"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5491993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Main(</a:t>
            </a:r>
            <a:r>
              <a:rPr lang="da-DK" dirty="0" err="1">
                <a:latin typeface="Consolas" panose="020B0609020204030204" pitchFamily="49" charset="0"/>
              </a:rPr>
              <a:t>string</a:t>
            </a:r>
            <a:r>
              <a:rPr lang="da-DK" dirty="0">
                <a:latin typeface="Consolas" panose="020B0609020204030204" pitchFamily="49" charset="0"/>
              </a:rPr>
              <a:t>[] </a:t>
            </a:r>
            <a:r>
              <a:rPr lang="da-DK" dirty="0" err="1">
                <a:latin typeface="Consolas" panose="020B0609020204030204" pitchFamily="49" charset="0"/>
              </a:rPr>
              <a:t>args</a:t>
            </a:r>
            <a:r>
              <a:rPr lang="da-DK" dirty="0">
                <a:latin typeface="Consolas" panose="020B0609020204030204" pitchFamily="49" charset="0"/>
              </a:rPr>
              <a:t>)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1;</a:t>
            </a:r>
          </a:p>
          <a:p>
            <a:r>
              <a:rPr lang="da-DK" dirty="0">
                <a:latin typeface="Consolas" panose="020B0609020204030204" pitchFamily="49" charset="0"/>
              </a:rPr>
              <a:t>    Test1();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Test1()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int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 a = 10;</a:t>
            </a:r>
          </a:p>
          <a:p>
            <a:r>
              <a:rPr lang="da-DK" dirty="0">
                <a:latin typeface="Consolas" panose="020B0609020204030204" pitchFamily="49" charset="0"/>
              </a:rPr>
              <a:t>    Test2(a, 2);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en-US" dirty="0">
                <a:latin typeface="Consolas" panose="020B0609020204030204" pitchFamily="49" charset="0"/>
              </a:rPr>
              <a:t>private static void Test2(int x, int y)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b = 3;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9" name="Rektangel 8">
            <a:extLst>
              <a:ext uri="{FF2B5EF4-FFF2-40B4-BE49-F238E27FC236}">
                <a16:creationId xmlns:a16="http://schemas.microsoft.com/office/drawing/2014/main" id="{763B5DDE-397E-441C-8787-013E25ABA015}"/>
              </a:ext>
            </a:extLst>
          </p:cNvPr>
          <p:cNvSpPr/>
          <p:nvPr/>
        </p:nvSpPr>
        <p:spPr>
          <a:xfrm>
            <a:off x="7097086" y="5553513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10" name="Tekstfelt 9">
            <a:extLst>
              <a:ext uri="{FF2B5EF4-FFF2-40B4-BE49-F238E27FC236}">
                <a16:creationId xmlns:a16="http://schemas.microsoft.com/office/drawing/2014/main" id="{8798C113-9D03-4479-8620-12A6ECF44E60}"/>
              </a:ext>
            </a:extLst>
          </p:cNvPr>
          <p:cNvSpPr txBox="1"/>
          <p:nvPr/>
        </p:nvSpPr>
        <p:spPr>
          <a:xfrm flipH="1">
            <a:off x="7218305" y="5620624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a = 1;</a:t>
            </a:r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0C9F6CDB-88E8-4C04-B0FD-6974C2A67D97}"/>
              </a:ext>
            </a:extLst>
          </p:cNvPr>
          <p:cNvSpPr/>
          <p:nvPr/>
        </p:nvSpPr>
        <p:spPr>
          <a:xfrm>
            <a:off x="7097086" y="4415097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F992186D-C5ED-4112-8A9B-BB3479555E0B}"/>
              </a:ext>
            </a:extLst>
          </p:cNvPr>
          <p:cNvSpPr txBox="1"/>
          <p:nvPr/>
        </p:nvSpPr>
        <p:spPr>
          <a:xfrm flipH="1">
            <a:off x="7218305" y="448220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[tom]</a:t>
            </a:r>
          </a:p>
        </p:txBody>
      </p:sp>
    </p:spTree>
    <p:extLst>
      <p:ext uri="{BB962C8B-B14F-4D97-AF65-F5344CB8AC3E}">
        <p14:creationId xmlns:p14="http://schemas.microsoft.com/office/powerpoint/2010/main" val="3177637480"/>
      </p:ext>
    </p:extLst>
  </p:cSld>
  <p:clrMapOvr>
    <a:masterClrMapping/>
  </p:clrMapOvr>
  <p:transition spd="slow"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5491993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Main(</a:t>
            </a:r>
            <a:r>
              <a:rPr lang="da-DK" dirty="0" err="1">
                <a:latin typeface="Consolas" panose="020B0609020204030204" pitchFamily="49" charset="0"/>
              </a:rPr>
              <a:t>string</a:t>
            </a:r>
            <a:r>
              <a:rPr lang="da-DK" dirty="0">
                <a:latin typeface="Consolas" panose="020B0609020204030204" pitchFamily="49" charset="0"/>
              </a:rPr>
              <a:t>[] </a:t>
            </a:r>
            <a:r>
              <a:rPr lang="da-DK" dirty="0" err="1">
                <a:latin typeface="Consolas" panose="020B0609020204030204" pitchFamily="49" charset="0"/>
              </a:rPr>
              <a:t>args</a:t>
            </a:r>
            <a:r>
              <a:rPr lang="da-DK" dirty="0">
                <a:latin typeface="Consolas" panose="020B0609020204030204" pitchFamily="49" charset="0"/>
              </a:rPr>
              <a:t>)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1;</a:t>
            </a:r>
          </a:p>
          <a:p>
            <a:r>
              <a:rPr lang="da-DK" dirty="0">
                <a:latin typeface="Consolas" panose="020B0609020204030204" pitchFamily="49" charset="0"/>
              </a:rPr>
              <a:t>    Test1();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Test1()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10;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Test2(a, 2);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en-US" dirty="0">
                <a:latin typeface="Consolas" panose="020B0609020204030204" pitchFamily="49" charset="0"/>
              </a:rPr>
              <a:t>private static void Test2(int x, int y)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b = 3;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9" name="Rektangel 8">
            <a:extLst>
              <a:ext uri="{FF2B5EF4-FFF2-40B4-BE49-F238E27FC236}">
                <a16:creationId xmlns:a16="http://schemas.microsoft.com/office/drawing/2014/main" id="{763B5DDE-397E-441C-8787-013E25ABA015}"/>
              </a:ext>
            </a:extLst>
          </p:cNvPr>
          <p:cNvSpPr/>
          <p:nvPr/>
        </p:nvSpPr>
        <p:spPr>
          <a:xfrm>
            <a:off x="7097086" y="5553513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10" name="Tekstfelt 9">
            <a:extLst>
              <a:ext uri="{FF2B5EF4-FFF2-40B4-BE49-F238E27FC236}">
                <a16:creationId xmlns:a16="http://schemas.microsoft.com/office/drawing/2014/main" id="{8798C113-9D03-4479-8620-12A6ECF44E60}"/>
              </a:ext>
            </a:extLst>
          </p:cNvPr>
          <p:cNvSpPr txBox="1"/>
          <p:nvPr/>
        </p:nvSpPr>
        <p:spPr>
          <a:xfrm flipH="1">
            <a:off x="7218305" y="5620624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a = 1;</a:t>
            </a:r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3150B93A-749A-4FAD-BF43-E04ACC8E60E0}"/>
              </a:ext>
            </a:extLst>
          </p:cNvPr>
          <p:cNvSpPr/>
          <p:nvPr/>
        </p:nvSpPr>
        <p:spPr>
          <a:xfrm>
            <a:off x="7097086" y="4415097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3FC64D1-D464-44DD-BE8C-7DEB2934C37F}"/>
              </a:ext>
            </a:extLst>
          </p:cNvPr>
          <p:cNvSpPr txBox="1"/>
          <p:nvPr/>
        </p:nvSpPr>
        <p:spPr>
          <a:xfrm flipH="1">
            <a:off x="7218305" y="448220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a = 10;</a:t>
            </a:r>
          </a:p>
        </p:txBody>
      </p:sp>
    </p:spTree>
    <p:extLst>
      <p:ext uri="{BB962C8B-B14F-4D97-AF65-F5344CB8AC3E}">
        <p14:creationId xmlns:p14="http://schemas.microsoft.com/office/powerpoint/2010/main" val="3540827435"/>
      </p:ext>
    </p:extLst>
  </p:cSld>
  <p:clrMapOvr>
    <a:masterClrMapping/>
  </p:clrMapOvr>
  <p:transition spd="slow">
    <p:fad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5491993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Main(</a:t>
            </a:r>
            <a:r>
              <a:rPr lang="da-DK" dirty="0" err="1">
                <a:latin typeface="Consolas" panose="020B0609020204030204" pitchFamily="49" charset="0"/>
              </a:rPr>
              <a:t>string</a:t>
            </a:r>
            <a:r>
              <a:rPr lang="da-DK" dirty="0">
                <a:latin typeface="Consolas" panose="020B0609020204030204" pitchFamily="49" charset="0"/>
              </a:rPr>
              <a:t>[] </a:t>
            </a:r>
            <a:r>
              <a:rPr lang="da-DK" dirty="0" err="1">
                <a:latin typeface="Consolas" panose="020B0609020204030204" pitchFamily="49" charset="0"/>
              </a:rPr>
              <a:t>args</a:t>
            </a:r>
            <a:r>
              <a:rPr lang="da-DK" dirty="0">
                <a:latin typeface="Consolas" panose="020B0609020204030204" pitchFamily="49" charset="0"/>
              </a:rPr>
              <a:t>)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1;</a:t>
            </a:r>
          </a:p>
          <a:p>
            <a:r>
              <a:rPr lang="da-DK" dirty="0">
                <a:latin typeface="Consolas" panose="020B0609020204030204" pitchFamily="49" charset="0"/>
              </a:rPr>
              <a:t>    Test1();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Test1()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10;</a:t>
            </a:r>
          </a:p>
          <a:p>
            <a:r>
              <a:rPr lang="da-DK" dirty="0">
                <a:latin typeface="Consolas" panose="020B0609020204030204" pitchFamily="49" charset="0"/>
              </a:rPr>
              <a:t>    Test2(a, 2);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en-US" dirty="0">
                <a:latin typeface="Consolas" panose="020B0609020204030204" pitchFamily="49" charset="0"/>
              </a:rPr>
              <a:t>private static void Test2(int x, int y)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highlight>
                  <a:srgbClr val="FFFF00"/>
                </a:highlight>
                <a:latin typeface="Consolas" panose="020B0609020204030204" pitchFamily="49" charset="0"/>
              </a:rPr>
              <a:t>int</a:t>
            </a:r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 b = 3;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9" name="Rektangel 8">
            <a:extLst>
              <a:ext uri="{FF2B5EF4-FFF2-40B4-BE49-F238E27FC236}">
                <a16:creationId xmlns:a16="http://schemas.microsoft.com/office/drawing/2014/main" id="{763B5DDE-397E-441C-8787-013E25ABA015}"/>
              </a:ext>
            </a:extLst>
          </p:cNvPr>
          <p:cNvSpPr/>
          <p:nvPr/>
        </p:nvSpPr>
        <p:spPr>
          <a:xfrm>
            <a:off x="7097086" y="5553513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10" name="Tekstfelt 9">
            <a:extLst>
              <a:ext uri="{FF2B5EF4-FFF2-40B4-BE49-F238E27FC236}">
                <a16:creationId xmlns:a16="http://schemas.microsoft.com/office/drawing/2014/main" id="{8798C113-9D03-4479-8620-12A6ECF44E60}"/>
              </a:ext>
            </a:extLst>
          </p:cNvPr>
          <p:cNvSpPr txBox="1"/>
          <p:nvPr/>
        </p:nvSpPr>
        <p:spPr>
          <a:xfrm flipH="1">
            <a:off x="7218305" y="5620624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a = 1;</a:t>
            </a:r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3150B93A-749A-4FAD-BF43-E04ACC8E60E0}"/>
              </a:ext>
            </a:extLst>
          </p:cNvPr>
          <p:cNvSpPr/>
          <p:nvPr/>
        </p:nvSpPr>
        <p:spPr>
          <a:xfrm>
            <a:off x="7097086" y="4415097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3FC64D1-D464-44DD-BE8C-7DEB2934C37F}"/>
              </a:ext>
            </a:extLst>
          </p:cNvPr>
          <p:cNvSpPr txBox="1"/>
          <p:nvPr/>
        </p:nvSpPr>
        <p:spPr>
          <a:xfrm flipH="1">
            <a:off x="7218305" y="448220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a = 10;</a:t>
            </a:r>
          </a:p>
        </p:txBody>
      </p:sp>
      <p:sp>
        <p:nvSpPr>
          <p:cNvPr id="8" name="Rektangel 7">
            <a:extLst>
              <a:ext uri="{FF2B5EF4-FFF2-40B4-BE49-F238E27FC236}">
                <a16:creationId xmlns:a16="http://schemas.microsoft.com/office/drawing/2014/main" id="{2EE9402E-904B-426C-A8A7-E9DCE5E50443}"/>
              </a:ext>
            </a:extLst>
          </p:cNvPr>
          <p:cNvSpPr/>
          <p:nvPr/>
        </p:nvSpPr>
        <p:spPr>
          <a:xfrm>
            <a:off x="7097086" y="3276681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11" name="Tekstfelt 10">
            <a:extLst>
              <a:ext uri="{FF2B5EF4-FFF2-40B4-BE49-F238E27FC236}">
                <a16:creationId xmlns:a16="http://schemas.microsoft.com/office/drawing/2014/main" id="{A6237A2E-1C7A-4863-A835-77FECC9CE7BD}"/>
              </a:ext>
            </a:extLst>
          </p:cNvPr>
          <p:cNvSpPr txBox="1"/>
          <p:nvPr/>
        </p:nvSpPr>
        <p:spPr>
          <a:xfrm flipH="1">
            <a:off x="7218305" y="3343792"/>
            <a:ext cx="4375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x = 10;</a:t>
            </a:r>
          </a:p>
          <a:p>
            <a:r>
              <a:rPr lang="da-DK" dirty="0">
                <a:latin typeface="Consolas" panose="020B0609020204030204" pitchFamily="49" charset="0"/>
              </a:rPr>
              <a:t>y = 2;</a:t>
            </a:r>
          </a:p>
        </p:txBody>
      </p:sp>
    </p:spTree>
    <p:extLst>
      <p:ext uri="{BB962C8B-B14F-4D97-AF65-F5344CB8AC3E}">
        <p14:creationId xmlns:p14="http://schemas.microsoft.com/office/powerpoint/2010/main" val="2022010992"/>
      </p:ext>
    </p:extLst>
  </p:cSld>
  <p:clrMapOvr>
    <a:masterClrMapping/>
  </p:clrMapOvr>
  <p:transition spd="slow">
    <p:fad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5491993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Main(</a:t>
            </a:r>
            <a:r>
              <a:rPr lang="da-DK" dirty="0" err="1">
                <a:latin typeface="Consolas" panose="020B0609020204030204" pitchFamily="49" charset="0"/>
              </a:rPr>
              <a:t>string</a:t>
            </a:r>
            <a:r>
              <a:rPr lang="da-DK" dirty="0">
                <a:latin typeface="Consolas" panose="020B0609020204030204" pitchFamily="49" charset="0"/>
              </a:rPr>
              <a:t>[] </a:t>
            </a:r>
            <a:r>
              <a:rPr lang="da-DK" dirty="0" err="1">
                <a:latin typeface="Consolas" panose="020B0609020204030204" pitchFamily="49" charset="0"/>
              </a:rPr>
              <a:t>args</a:t>
            </a:r>
            <a:r>
              <a:rPr lang="da-DK" dirty="0">
                <a:latin typeface="Consolas" panose="020B0609020204030204" pitchFamily="49" charset="0"/>
              </a:rPr>
              <a:t>)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1;</a:t>
            </a:r>
          </a:p>
          <a:p>
            <a:r>
              <a:rPr lang="da-DK" dirty="0">
                <a:latin typeface="Consolas" panose="020B0609020204030204" pitchFamily="49" charset="0"/>
              </a:rPr>
              <a:t>    Test1();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Test1()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10;</a:t>
            </a:r>
          </a:p>
          <a:p>
            <a:r>
              <a:rPr lang="da-DK" dirty="0">
                <a:latin typeface="Consolas" panose="020B0609020204030204" pitchFamily="49" charset="0"/>
              </a:rPr>
              <a:t>    Test2(a, 2);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en-US" dirty="0">
                <a:latin typeface="Consolas" panose="020B0609020204030204" pitchFamily="49" charset="0"/>
              </a:rPr>
              <a:t>private static void Test2(int x, int y)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b = 3;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9" name="Rektangel 8">
            <a:extLst>
              <a:ext uri="{FF2B5EF4-FFF2-40B4-BE49-F238E27FC236}">
                <a16:creationId xmlns:a16="http://schemas.microsoft.com/office/drawing/2014/main" id="{763B5DDE-397E-441C-8787-013E25ABA015}"/>
              </a:ext>
            </a:extLst>
          </p:cNvPr>
          <p:cNvSpPr/>
          <p:nvPr/>
        </p:nvSpPr>
        <p:spPr>
          <a:xfrm>
            <a:off x="7097086" y="5553513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10" name="Tekstfelt 9">
            <a:extLst>
              <a:ext uri="{FF2B5EF4-FFF2-40B4-BE49-F238E27FC236}">
                <a16:creationId xmlns:a16="http://schemas.microsoft.com/office/drawing/2014/main" id="{8798C113-9D03-4479-8620-12A6ECF44E60}"/>
              </a:ext>
            </a:extLst>
          </p:cNvPr>
          <p:cNvSpPr txBox="1"/>
          <p:nvPr/>
        </p:nvSpPr>
        <p:spPr>
          <a:xfrm flipH="1">
            <a:off x="7218305" y="5620624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a = 1;</a:t>
            </a:r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3150B93A-749A-4FAD-BF43-E04ACC8E60E0}"/>
              </a:ext>
            </a:extLst>
          </p:cNvPr>
          <p:cNvSpPr/>
          <p:nvPr/>
        </p:nvSpPr>
        <p:spPr>
          <a:xfrm>
            <a:off x="7097086" y="4415097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3FC64D1-D464-44DD-BE8C-7DEB2934C37F}"/>
              </a:ext>
            </a:extLst>
          </p:cNvPr>
          <p:cNvSpPr txBox="1"/>
          <p:nvPr/>
        </p:nvSpPr>
        <p:spPr>
          <a:xfrm flipH="1">
            <a:off x="7218305" y="448220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a = 10;</a:t>
            </a:r>
          </a:p>
        </p:txBody>
      </p:sp>
      <p:sp>
        <p:nvSpPr>
          <p:cNvPr id="8" name="Rektangel 7">
            <a:extLst>
              <a:ext uri="{FF2B5EF4-FFF2-40B4-BE49-F238E27FC236}">
                <a16:creationId xmlns:a16="http://schemas.microsoft.com/office/drawing/2014/main" id="{2EE9402E-904B-426C-A8A7-E9DCE5E50443}"/>
              </a:ext>
            </a:extLst>
          </p:cNvPr>
          <p:cNvSpPr/>
          <p:nvPr/>
        </p:nvSpPr>
        <p:spPr>
          <a:xfrm>
            <a:off x="7097086" y="3276681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11" name="Tekstfelt 10">
            <a:extLst>
              <a:ext uri="{FF2B5EF4-FFF2-40B4-BE49-F238E27FC236}">
                <a16:creationId xmlns:a16="http://schemas.microsoft.com/office/drawing/2014/main" id="{A6237A2E-1C7A-4863-A835-77FECC9CE7BD}"/>
              </a:ext>
            </a:extLst>
          </p:cNvPr>
          <p:cNvSpPr txBox="1"/>
          <p:nvPr/>
        </p:nvSpPr>
        <p:spPr>
          <a:xfrm flipH="1">
            <a:off x="7218305" y="3343792"/>
            <a:ext cx="437527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x = 10;</a:t>
            </a:r>
          </a:p>
          <a:p>
            <a:r>
              <a:rPr lang="da-DK" dirty="0">
                <a:latin typeface="Consolas" panose="020B0609020204030204" pitchFamily="49" charset="0"/>
              </a:rPr>
              <a:t>y = 2;</a:t>
            </a:r>
          </a:p>
          <a:p>
            <a:r>
              <a:rPr lang="da-DK" dirty="0">
                <a:latin typeface="Consolas" panose="020B0609020204030204" pitchFamily="49" charset="0"/>
              </a:rPr>
              <a:t>b = 3;</a:t>
            </a:r>
          </a:p>
        </p:txBody>
      </p:sp>
    </p:spTree>
    <p:extLst>
      <p:ext uri="{BB962C8B-B14F-4D97-AF65-F5344CB8AC3E}">
        <p14:creationId xmlns:p14="http://schemas.microsoft.com/office/powerpoint/2010/main" val="1957076808"/>
      </p:ext>
    </p:extLst>
  </p:cSld>
  <p:clrMapOvr>
    <a:masterClrMapping/>
  </p:clrMapOvr>
  <p:transition spd="slow">
    <p:fad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felt 3">
            <a:extLst>
              <a:ext uri="{FF2B5EF4-FFF2-40B4-BE49-F238E27FC236}">
                <a16:creationId xmlns:a16="http://schemas.microsoft.com/office/drawing/2014/main" id="{714D6B63-8478-44BA-BA51-67E738EAD8DB}"/>
              </a:ext>
            </a:extLst>
          </p:cNvPr>
          <p:cNvSpPr txBox="1"/>
          <p:nvPr/>
        </p:nvSpPr>
        <p:spPr>
          <a:xfrm>
            <a:off x="604007" y="687897"/>
            <a:ext cx="5491993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Main(</a:t>
            </a:r>
            <a:r>
              <a:rPr lang="da-DK" dirty="0" err="1">
                <a:latin typeface="Consolas" panose="020B0609020204030204" pitchFamily="49" charset="0"/>
              </a:rPr>
              <a:t>string</a:t>
            </a:r>
            <a:r>
              <a:rPr lang="da-DK" dirty="0">
                <a:latin typeface="Consolas" panose="020B0609020204030204" pitchFamily="49" charset="0"/>
              </a:rPr>
              <a:t>[] </a:t>
            </a:r>
            <a:r>
              <a:rPr lang="da-DK" dirty="0" err="1">
                <a:latin typeface="Consolas" panose="020B0609020204030204" pitchFamily="49" charset="0"/>
              </a:rPr>
              <a:t>args</a:t>
            </a:r>
            <a:r>
              <a:rPr lang="da-DK" dirty="0">
                <a:latin typeface="Consolas" panose="020B0609020204030204" pitchFamily="49" charset="0"/>
              </a:rPr>
              <a:t>)</a:t>
            </a:r>
          </a:p>
          <a:p>
            <a:r>
              <a:rPr lang="da-DK" dirty="0">
                <a:latin typeface="Consolas" panose="020B0609020204030204" pitchFamily="49" charset="0"/>
              </a:rPr>
              <a:t>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1;</a:t>
            </a:r>
          </a:p>
          <a:p>
            <a:r>
              <a:rPr lang="da-DK" dirty="0">
                <a:latin typeface="Consolas" panose="020B0609020204030204" pitchFamily="49" charset="0"/>
              </a:rPr>
              <a:t>    Test1();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da-DK" dirty="0">
                <a:latin typeface="Consolas" panose="020B0609020204030204" pitchFamily="49" charset="0"/>
              </a:rPr>
              <a:t>private </a:t>
            </a:r>
            <a:r>
              <a:rPr lang="da-DK" dirty="0" err="1">
                <a:latin typeface="Consolas" panose="020B0609020204030204" pitchFamily="49" charset="0"/>
              </a:rPr>
              <a:t>static</a:t>
            </a:r>
            <a:r>
              <a:rPr lang="da-DK" dirty="0">
                <a:latin typeface="Consolas" panose="020B0609020204030204" pitchFamily="49" charset="0"/>
              </a:rPr>
              <a:t> </a:t>
            </a:r>
            <a:r>
              <a:rPr lang="da-DK" dirty="0" err="1">
                <a:latin typeface="Consolas" panose="020B0609020204030204" pitchFamily="49" charset="0"/>
              </a:rPr>
              <a:t>void</a:t>
            </a:r>
            <a:r>
              <a:rPr lang="da-DK" dirty="0">
                <a:latin typeface="Consolas" panose="020B0609020204030204" pitchFamily="49" charset="0"/>
              </a:rPr>
              <a:t> Test1()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a = 10;</a:t>
            </a:r>
          </a:p>
          <a:p>
            <a:r>
              <a:rPr lang="da-DK" dirty="0">
                <a:latin typeface="Consolas" panose="020B0609020204030204" pitchFamily="49" charset="0"/>
              </a:rPr>
              <a:t>    Test2(a, 2);</a:t>
            </a:r>
          </a:p>
          <a:p>
            <a:r>
              <a:rPr lang="da-DK" dirty="0">
                <a:highlight>
                  <a:srgbClr val="FFFF00"/>
                </a:highlight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  <a:p>
            <a:r>
              <a:rPr lang="en-US" dirty="0">
                <a:latin typeface="Consolas" panose="020B0609020204030204" pitchFamily="49" charset="0"/>
              </a:rPr>
              <a:t>private static void Test2(int x, int y) {</a:t>
            </a:r>
          </a:p>
          <a:p>
            <a:r>
              <a:rPr lang="da-DK" dirty="0">
                <a:latin typeface="Consolas" panose="020B0609020204030204" pitchFamily="49" charset="0"/>
              </a:rPr>
              <a:t>    </a:t>
            </a:r>
            <a:r>
              <a:rPr lang="da-DK" dirty="0" err="1">
                <a:latin typeface="Consolas" panose="020B0609020204030204" pitchFamily="49" charset="0"/>
              </a:rPr>
              <a:t>int</a:t>
            </a:r>
            <a:r>
              <a:rPr lang="da-DK" dirty="0">
                <a:latin typeface="Consolas" panose="020B0609020204030204" pitchFamily="49" charset="0"/>
              </a:rPr>
              <a:t> b = 3;</a:t>
            </a:r>
          </a:p>
          <a:p>
            <a:r>
              <a:rPr lang="da-DK" dirty="0">
                <a:latin typeface="Consolas" panose="020B0609020204030204" pitchFamily="49" charset="0"/>
              </a:rPr>
              <a:t>}</a:t>
            </a:r>
          </a:p>
          <a:p>
            <a:endParaRPr lang="da-DK" dirty="0">
              <a:latin typeface="Consolas" panose="020B0609020204030204" pitchFamily="49" charset="0"/>
            </a:endParaRPr>
          </a:p>
        </p:txBody>
      </p:sp>
      <p:sp>
        <p:nvSpPr>
          <p:cNvPr id="9" name="Rektangel 8">
            <a:extLst>
              <a:ext uri="{FF2B5EF4-FFF2-40B4-BE49-F238E27FC236}">
                <a16:creationId xmlns:a16="http://schemas.microsoft.com/office/drawing/2014/main" id="{763B5DDE-397E-441C-8787-013E25ABA015}"/>
              </a:ext>
            </a:extLst>
          </p:cNvPr>
          <p:cNvSpPr/>
          <p:nvPr/>
        </p:nvSpPr>
        <p:spPr>
          <a:xfrm>
            <a:off x="7097086" y="5553513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10" name="Tekstfelt 9">
            <a:extLst>
              <a:ext uri="{FF2B5EF4-FFF2-40B4-BE49-F238E27FC236}">
                <a16:creationId xmlns:a16="http://schemas.microsoft.com/office/drawing/2014/main" id="{8798C113-9D03-4479-8620-12A6ECF44E60}"/>
              </a:ext>
            </a:extLst>
          </p:cNvPr>
          <p:cNvSpPr txBox="1"/>
          <p:nvPr/>
        </p:nvSpPr>
        <p:spPr>
          <a:xfrm flipH="1">
            <a:off x="7218305" y="5620624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a = 1;</a:t>
            </a:r>
          </a:p>
        </p:txBody>
      </p:sp>
      <p:sp>
        <p:nvSpPr>
          <p:cNvPr id="5" name="Rektangel 4">
            <a:extLst>
              <a:ext uri="{FF2B5EF4-FFF2-40B4-BE49-F238E27FC236}">
                <a16:creationId xmlns:a16="http://schemas.microsoft.com/office/drawing/2014/main" id="{3150B93A-749A-4FAD-BF43-E04ACC8E60E0}"/>
              </a:ext>
            </a:extLst>
          </p:cNvPr>
          <p:cNvSpPr/>
          <p:nvPr/>
        </p:nvSpPr>
        <p:spPr>
          <a:xfrm>
            <a:off x="7097086" y="4415097"/>
            <a:ext cx="4739780" cy="1040234"/>
          </a:xfrm>
          <a:prstGeom prst="rect">
            <a:avLst/>
          </a:prstGeom>
          <a:solidFill>
            <a:schemeClr val="accent6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 dirty="0"/>
          </a:p>
        </p:txBody>
      </p:sp>
      <p:sp>
        <p:nvSpPr>
          <p:cNvPr id="6" name="Tekstfelt 5">
            <a:extLst>
              <a:ext uri="{FF2B5EF4-FFF2-40B4-BE49-F238E27FC236}">
                <a16:creationId xmlns:a16="http://schemas.microsoft.com/office/drawing/2014/main" id="{C3FC64D1-D464-44DD-BE8C-7DEB2934C37F}"/>
              </a:ext>
            </a:extLst>
          </p:cNvPr>
          <p:cNvSpPr txBox="1"/>
          <p:nvPr/>
        </p:nvSpPr>
        <p:spPr>
          <a:xfrm flipH="1">
            <a:off x="7218305" y="4482208"/>
            <a:ext cx="43752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>
                <a:latin typeface="Consolas" panose="020B0609020204030204" pitchFamily="49" charset="0"/>
              </a:rPr>
              <a:t>a = 10;</a:t>
            </a:r>
          </a:p>
        </p:txBody>
      </p:sp>
    </p:spTree>
    <p:extLst>
      <p:ext uri="{BB962C8B-B14F-4D97-AF65-F5344CB8AC3E}">
        <p14:creationId xmlns:p14="http://schemas.microsoft.com/office/powerpoint/2010/main" val="2437601815"/>
      </p:ext>
    </p:extLst>
  </p:cSld>
  <p:clrMapOvr>
    <a:masterClrMapping/>
  </p:clrMapOvr>
  <p:transition spd="slow">
    <p:fade/>
  </p:transition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669</Words>
  <Application>Microsoft Office PowerPoint</Application>
  <PresentationFormat>Widescreen</PresentationFormat>
  <Paragraphs>161</Paragraphs>
  <Slides>11</Slides>
  <Notes>0</Notes>
  <HiddenSlides>0</HiddenSlides>
  <MMClips>0</MMClips>
  <ScaleCrop>false</ScaleCrop>
  <HeadingPairs>
    <vt:vector size="6" baseType="variant">
      <vt:variant>
        <vt:lpstr>Benyttede skrifttyper</vt:lpstr>
      </vt:variant>
      <vt:variant>
        <vt:i4>4</vt:i4>
      </vt:variant>
      <vt:variant>
        <vt:lpstr>Tema</vt:lpstr>
      </vt:variant>
      <vt:variant>
        <vt:i4>1</vt:i4>
      </vt:variant>
      <vt:variant>
        <vt:lpstr>Slidetitler</vt:lpstr>
      </vt:variant>
      <vt:variant>
        <vt:i4>11</vt:i4>
      </vt:variant>
    </vt:vector>
  </HeadingPairs>
  <TitlesOfParts>
    <vt:vector size="16" baseType="lpstr">
      <vt:lpstr>Arial</vt:lpstr>
      <vt:lpstr>Calibri</vt:lpstr>
      <vt:lpstr>Calibri Light</vt:lpstr>
      <vt:lpstr>Consolas</vt:lpstr>
      <vt:lpstr>Office-tema</vt:lpstr>
      <vt:lpstr>Hukommelsesteori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PowerPoint-præsentation</dc:title>
  <dc:creator>cskonto</dc:creator>
  <cp:lastModifiedBy>cskonto</cp:lastModifiedBy>
  <cp:revision>6</cp:revision>
  <dcterms:created xsi:type="dcterms:W3CDTF">2019-02-04T15:46:40Z</dcterms:created>
  <dcterms:modified xsi:type="dcterms:W3CDTF">2019-02-04T16:35:46Z</dcterms:modified>
</cp:coreProperties>
</file>

<file path=docProps/thumbnail.jpeg>
</file>