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3" r:id="rId11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0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1B53C-2B4E-45BB-BAAF-890E341C9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95AC0A4-3F61-4EC1-A168-29A38FFC2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4DEBEA3-BA7E-437F-9E8B-1244FB8E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7857F63-2924-4AD0-89B1-712413D5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18CBF31-625B-4D26-AAB3-28C40C1B2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7845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10DDB-492A-463B-A3F9-0A51E3768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AB701A-7EAF-433E-A64C-CFCC1C58F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E73D8FC-6ACC-4095-93F5-31D6785FF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1BF0B5-BF99-4FEF-8C11-11E41AFBE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1A2130E-DF9A-4E13-8630-605A1B29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383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C85429B-CE0C-4E4E-A75A-B7F01744AF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00B1512-8353-4980-BBA5-91638014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DD18564-2804-4059-9588-5575AFB2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53E2073-C410-4EE5-9EF8-88032227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81C86A3-BC84-4482-A0C3-DEE95E45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445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967E7-6C23-4D7B-B795-6790B732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6071B15-3A23-48FD-BF94-D0845AA71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2433B97-7876-47C3-BA25-420EF7F9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27F5D58-48A6-41D0-BAEB-9DA7F1D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EA76C27-383C-443A-8560-6F61ACA44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175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95C39-A917-4796-948B-EDEB2835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235FDE8-1339-4197-AA7B-D264AD579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FAFF682-A602-41A7-9593-E884D5873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9D37D88A-3531-49C3-92FE-9CE0EA942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DDF229D-CA19-4247-A750-3C8E2497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592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70D49-C7E0-483E-88BB-4CC96D4D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89039F-533D-4EFD-A425-17860437D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188A7A4-B77E-4235-9074-8768DEA48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B3B02A-E128-41DA-B132-A6DC4878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480610A-4252-4FAB-89B5-5D1767C9F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5E6B518-F623-4159-AA76-ED661A09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3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91F9F-5BAF-40B4-AA8F-246EC6B2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EEA0B92-012D-4FA5-892C-C1E6EED3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766C14E-FCD4-4BA6-B7B3-AB840C3CA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EE5229EA-8CF4-4FEA-8E96-6CCF11FF0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5F3666-BF15-4517-82C3-6432191158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01187289-E790-48CE-BEC8-0B6B073D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C713BB1C-6A9E-447C-AC41-FA407984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D45CFC6-C8FF-4DD6-8BDF-4FD36377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2938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561FB-2FEB-4528-921F-BD7EE771B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186A9475-7052-4B0F-99FE-7D4F4312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F278311-E9AA-46BA-AF76-10490B2BE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252E4965-EC1F-459E-BDB2-4DD199FDC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0137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12F90C4E-8D43-4815-A8BA-47F8D2AC8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B5C0E5F0-978D-420E-B5F8-3CA1791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8D6C26A0-DF83-4F4A-A02E-C4BD2CAE5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2789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B9A45-A87A-44EA-B658-EE8D7CE3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26EC3E6-A05A-4BFD-8415-F2DA9654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BA4454E3-3A6B-4CC2-ACF3-71C8F17E6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556C518-210A-48D4-A905-DB87E2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832AC0-E345-4A56-A9B6-777C110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03E27E6-111D-4BF3-BF94-326A041B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288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75DA9E-6B1B-47CC-B434-683132CA5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D9C4900A-9D5E-4509-83F4-557C22A767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A41489-35D7-4FE5-96EF-516DC7EEA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8536431-0EB9-4AB9-8388-6AED7B3A5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2716CD09-32F6-4F8B-A831-CABA40589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8422E581-5D15-48AC-9216-58A38832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110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2838F58-AFB5-4337-A920-12ACE5015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AA112F1C-223F-4F49-AEF7-9A59289B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9EA2D3B7-D2A8-451C-BD3A-D1C107AF5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EA3F-2BA2-47EF-901D-D8FBFDEB8671}" type="datetimeFigureOut">
              <a:rPr lang="da-DK" smtClean="0"/>
              <a:t>22-06-2020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D31203A-DDAB-4D20-A5DB-225E3ACBD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6B5B3FD-4960-43D1-9A5A-6EA9FDA47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9AFE-D291-4F14-AA20-695A340669C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133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7D2CF-358A-4902-976A-FC7513393E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Hukommelsesteori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32DA1A7-8D51-4EAF-A90E-48C8A24C17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Grundlæggende forståelse af arrays</a:t>
            </a:r>
          </a:p>
        </p:txBody>
      </p:sp>
    </p:spTree>
    <p:extLst>
      <p:ext uri="{BB962C8B-B14F-4D97-AF65-F5344CB8AC3E}">
        <p14:creationId xmlns:p14="http://schemas.microsoft.com/office/powerpoint/2010/main" val="109770899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j = </a:t>
            </a:r>
          </a:p>
          <a:p>
            <a:r>
              <a:rPr lang="da-DK" dirty="0">
                <a:latin typeface="Consolas" panose="020B0609020204030204" pitchFamily="49" charset="0"/>
              </a:rPr>
              <a:t>k = </a:t>
            </a:r>
          </a:p>
        </p:txBody>
      </p:sp>
      <p:sp>
        <p:nvSpPr>
          <p:cNvPr id="9" name="Tekstfelt 7">
            <a:extLst>
              <a:ext uri="{FF2B5EF4-FFF2-40B4-BE49-F238E27FC236}">
                <a16:creationId xmlns:a16="http://schemas.microsoft.com/office/drawing/2014/main" id="{2020420B-D50A-4B25-92D0-A0E7676EDCFC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[5, 6]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6E3FB4-88F7-478D-AF59-CACDBA132F09}"/>
              </a:ext>
            </a:extLst>
          </p:cNvPr>
          <p:cNvCxnSpPr>
            <a:cxnSpLocks/>
          </p:cNvCxnSpPr>
          <p:nvPr/>
        </p:nvCxnSpPr>
        <p:spPr>
          <a:xfrm>
            <a:off x="1409700" y="4064000"/>
            <a:ext cx="5633347" cy="8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D990A7-E831-49DF-B6B1-80473E5DCDD1}"/>
              </a:ext>
            </a:extLst>
          </p:cNvPr>
          <p:cNvCxnSpPr>
            <a:cxnSpLocks/>
          </p:cNvCxnSpPr>
          <p:nvPr/>
        </p:nvCxnSpPr>
        <p:spPr>
          <a:xfrm flipV="1">
            <a:off x="1409700" y="4152900"/>
            <a:ext cx="5633347" cy="203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626164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 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554251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i = new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3637192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[0,0,0]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90389" y="3782860"/>
            <a:ext cx="5677710" cy="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27942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  <a:p>
            <a:endParaRPr lang="da-DK" dirty="0"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10</a:t>
            </a:r>
            <a:r>
              <a:rPr lang="da-DK" dirty="0">
                <a:latin typeface="Consolas" panose="020B0609020204030204" pitchFamily="49" charset="0"/>
              </a:rPr>
              <a:t>,0,0]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90389" y="3782860"/>
            <a:ext cx="5677710" cy="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761644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i =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null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  <a:p>
            <a:endParaRPr lang="da-DK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endParaRPr lang="da-DK" dirty="0">
              <a:highlight>
                <a:srgbClr val="FFFF00"/>
              </a:highlight>
              <a:latin typeface="Consolas" panose="020B0609020204030204" pitchFamily="49" charset="0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F23EFD0B-2E29-45E0-B573-1A9125FDB7DB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[10,0,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20</a:t>
            </a:r>
            <a:r>
              <a:rPr lang="da-DK" dirty="0">
                <a:latin typeface="Consolas" panose="020B0609020204030204" pitchFamily="49" charset="0"/>
              </a:rPr>
              <a:t>]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90389" y="3782860"/>
            <a:ext cx="5677710" cy="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6105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[] j = new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endParaRPr lang="da-DK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83508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[] k = new </a:t>
            </a:r>
            <a:r>
              <a:rPr lang="da-DK" dirty="0" err="1">
                <a:highlight>
                  <a:srgbClr val="FFFF00"/>
                </a:highlight>
                <a:latin typeface="Consolas" panose="020B0609020204030204" pitchFamily="49" charset="0"/>
              </a:rPr>
              <a:t>int</a:t>
            </a:r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latin typeface="Consolas" panose="020B0609020204030204" pitchFamily="49" charset="0"/>
              </a:rPr>
              <a:t>j = k;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j</a:t>
            </a:r>
            <a:r>
              <a:rPr lang="da-DK" dirty="0">
                <a:latin typeface="Consolas" panose="020B0609020204030204" pitchFamily="49" charset="0"/>
              </a:rPr>
              <a:t> = </a:t>
            </a:r>
          </a:p>
        </p:txBody>
      </p:sp>
      <p:sp>
        <p:nvSpPr>
          <p:cNvPr id="9" name="Tekstfelt 7">
            <a:extLst>
              <a:ext uri="{FF2B5EF4-FFF2-40B4-BE49-F238E27FC236}">
                <a16:creationId xmlns:a16="http://schemas.microsoft.com/office/drawing/2014/main" id="{2020420B-D50A-4B25-92D0-A0E7676EDCFC}"/>
              </a:ext>
            </a:extLst>
          </p:cNvPr>
          <p:cNvSpPr txBox="1"/>
          <p:nvPr/>
        </p:nvSpPr>
        <p:spPr>
          <a:xfrm flipH="1">
            <a:off x="7043047" y="3598878"/>
            <a:ext cx="4375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[5, 4, 8, 3]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6E3FB4-88F7-478D-AF59-CACDBA132F09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1409700" y="3783544"/>
            <a:ext cx="5633347" cy="280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847396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714D6B63-8478-44BA-BA51-67E738EAD8DB}"/>
              </a:ext>
            </a:extLst>
          </p:cNvPr>
          <p:cNvSpPr txBox="1"/>
          <p:nvPr/>
        </p:nvSpPr>
        <p:spPr>
          <a:xfrm>
            <a:off x="604007" y="687897"/>
            <a:ext cx="111154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i;</a:t>
            </a:r>
          </a:p>
          <a:p>
            <a:r>
              <a:rPr lang="da-DK" dirty="0">
                <a:latin typeface="Consolas" panose="020B0609020204030204" pitchFamily="49" charset="0"/>
              </a:rPr>
              <a:t>i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[3];</a:t>
            </a:r>
          </a:p>
          <a:p>
            <a:r>
              <a:rPr lang="da-DK" dirty="0">
                <a:latin typeface="Consolas" panose="020B0609020204030204" pitchFamily="49" charset="0"/>
              </a:rPr>
              <a:t>i[0] = 10;</a:t>
            </a:r>
          </a:p>
          <a:p>
            <a:r>
              <a:rPr lang="da-DK" dirty="0">
                <a:latin typeface="Consolas" panose="020B0609020204030204" pitchFamily="49" charset="0"/>
              </a:rPr>
              <a:t>i[2] = 20;</a:t>
            </a:r>
          </a:p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r>
              <a:rPr lang="da-DK" dirty="0">
                <a:latin typeface="Consolas" panose="020B0609020204030204" pitchFamily="49" charset="0"/>
              </a:rPr>
              <a:t>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j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4, 8, 3 };</a:t>
            </a:r>
          </a:p>
          <a:p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k = new </a:t>
            </a:r>
            <a:r>
              <a:rPr lang="da-DK" dirty="0" err="1">
                <a:latin typeface="Consolas" panose="020B0609020204030204" pitchFamily="49" charset="0"/>
              </a:rPr>
              <a:t>int</a:t>
            </a:r>
            <a:r>
              <a:rPr lang="da-DK" dirty="0">
                <a:latin typeface="Consolas" panose="020B0609020204030204" pitchFamily="49" charset="0"/>
              </a:rPr>
              <a:t>[] { 5, 6 };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j = k;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2DC4B9E-6D4C-4FEF-BCBF-2F397FBC0234}"/>
              </a:ext>
            </a:extLst>
          </p:cNvPr>
          <p:cNvSpPr/>
          <p:nvPr/>
        </p:nvSpPr>
        <p:spPr>
          <a:xfrm>
            <a:off x="687897" y="3426200"/>
            <a:ext cx="4546833" cy="308714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5C08A1-8228-4AF0-99CB-7C97F6093DB9}"/>
              </a:ext>
            </a:extLst>
          </p:cNvPr>
          <p:cNvSpPr/>
          <p:nvPr/>
        </p:nvSpPr>
        <p:spPr>
          <a:xfrm>
            <a:off x="6957272" y="3426200"/>
            <a:ext cx="4546833" cy="3087149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BB1DBEBC-DA5C-4A48-9D48-62DEDE200325}"/>
              </a:ext>
            </a:extLst>
          </p:cNvPr>
          <p:cNvSpPr txBox="1"/>
          <p:nvPr/>
        </p:nvSpPr>
        <p:spPr>
          <a:xfrm>
            <a:off x="687896" y="2936146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Stack</a:t>
            </a:r>
            <a:endParaRPr lang="da-DK" sz="2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48862B8-EE1C-4334-AB70-2738249DD731}"/>
              </a:ext>
            </a:extLst>
          </p:cNvPr>
          <p:cNvSpPr txBox="1"/>
          <p:nvPr/>
        </p:nvSpPr>
        <p:spPr>
          <a:xfrm>
            <a:off x="6957271" y="2936145"/>
            <a:ext cx="454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dirty="0" err="1"/>
              <a:t>Heap</a:t>
            </a:r>
            <a:endParaRPr lang="da-DK" sz="2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85F2FCD5-1D21-4636-B2EE-D72D4F009485}"/>
              </a:ext>
            </a:extLst>
          </p:cNvPr>
          <p:cNvSpPr txBox="1"/>
          <p:nvPr/>
        </p:nvSpPr>
        <p:spPr>
          <a:xfrm flipH="1">
            <a:off x="773672" y="3598878"/>
            <a:ext cx="43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i = </a:t>
            </a:r>
            <a:r>
              <a:rPr lang="da-DK" dirty="0" err="1">
                <a:latin typeface="Consolas" panose="020B0609020204030204" pitchFamily="49" charset="0"/>
              </a:rPr>
              <a:t>null</a:t>
            </a:r>
            <a:endParaRPr lang="da-DK" dirty="0">
              <a:latin typeface="Consolas" panose="020B0609020204030204" pitchFamily="49" charset="0"/>
            </a:endParaRPr>
          </a:p>
          <a:p>
            <a:r>
              <a:rPr lang="da-DK" dirty="0">
                <a:latin typeface="Consolas" panose="020B0609020204030204" pitchFamily="49" charset="0"/>
              </a:rPr>
              <a:t>j = 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k</a:t>
            </a:r>
            <a:r>
              <a:rPr lang="da-DK" dirty="0">
                <a:latin typeface="Consolas" panose="020B0609020204030204" pitchFamily="49" charset="0"/>
              </a:rPr>
              <a:t> = </a:t>
            </a:r>
          </a:p>
        </p:txBody>
      </p:sp>
      <p:sp>
        <p:nvSpPr>
          <p:cNvPr id="9" name="Tekstfelt 7">
            <a:extLst>
              <a:ext uri="{FF2B5EF4-FFF2-40B4-BE49-F238E27FC236}">
                <a16:creationId xmlns:a16="http://schemas.microsoft.com/office/drawing/2014/main" id="{2020420B-D50A-4B25-92D0-A0E7676EDCFC}"/>
              </a:ext>
            </a:extLst>
          </p:cNvPr>
          <p:cNvSpPr txBox="1"/>
          <p:nvPr/>
        </p:nvSpPr>
        <p:spPr>
          <a:xfrm flipH="1">
            <a:off x="7043047" y="3598878"/>
            <a:ext cx="4375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latin typeface="Consolas" panose="020B0609020204030204" pitchFamily="49" charset="0"/>
              </a:rPr>
              <a:t>[5, 4, 8, 3]</a:t>
            </a:r>
          </a:p>
          <a:p>
            <a:r>
              <a:rPr lang="da-DK" dirty="0">
                <a:highlight>
                  <a:srgbClr val="FFFF00"/>
                </a:highlight>
                <a:latin typeface="Consolas" panose="020B0609020204030204" pitchFamily="49" charset="0"/>
              </a:rPr>
              <a:t>[5, 6]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6E3FB4-88F7-478D-AF59-CACDBA132F09}"/>
              </a:ext>
            </a:extLst>
          </p:cNvPr>
          <p:cNvCxnSpPr>
            <a:cxnSpLocks/>
          </p:cNvCxnSpPr>
          <p:nvPr/>
        </p:nvCxnSpPr>
        <p:spPr>
          <a:xfrm flipV="1">
            <a:off x="1409700" y="3861780"/>
            <a:ext cx="5633347" cy="202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D990A7-E831-49DF-B6B1-80473E5DCDD1}"/>
              </a:ext>
            </a:extLst>
          </p:cNvPr>
          <p:cNvCxnSpPr>
            <a:cxnSpLocks/>
          </p:cNvCxnSpPr>
          <p:nvPr/>
        </p:nvCxnSpPr>
        <p:spPr>
          <a:xfrm flipV="1">
            <a:off x="1409700" y="4152900"/>
            <a:ext cx="5633347" cy="203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7240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643</Words>
  <Application>Microsoft Office PowerPoint</Application>
  <PresentationFormat>Widescreen</PresentationFormat>
  <Paragraphs>116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Consolas</vt:lpstr>
      <vt:lpstr>Office-tema</vt:lpstr>
      <vt:lpstr>Hukommelsesteori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Hukommelsesteori</dc:title>
  <dc:creator>cskonto</dc:creator>
  <cp:lastModifiedBy>admin</cp:lastModifiedBy>
  <cp:revision>12</cp:revision>
  <dcterms:created xsi:type="dcterms:W3CDTF">2019-02-04T16:33:23Z</dcterms:created>
  <dcterms:modified xsi:type="dcterms:W3CDTF">2020-06-22T13:46:46Z</dcterms:modified>
</cp:coreProperties>
</file>