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56" r:id="rId4"/>
    <p:sldId id="272" r:id="rId5"/>
    <p:sldId id="273" r:id="rId6"/>
    <p:sldId id="278" r:id="rId7"/>
    <p:sldId id="274" r:id="rId8"/>
    <p:sldId id="279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1B53C-2B4E-45BB-BAAF-890E341C9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95AC0A4-3F61-4EC1-A168-29A38FFC2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4DEBEA3-BA7E-437F-9E8B-1244FB8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7857F63-2924-4AD0-89B1-712413D5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18CBF31-625B-4D26-AAB3-28C40C1B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845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10DDB-492A-463B-A3F9-0A51E376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AB701A-7EAF-433E-A64C-CFCC1C58F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E73D8FC-6ACC-4095-93F5-31D6785F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1BF0B5-BF99-4FEF-8C11-11E41AFBE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1A2130E-DF9A-4E13-8630-605A1B29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383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C85429B-CE0C-4E4E-A75A-B7F01744AF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00B1512-8353-4980-BBA5-91638014C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DD18564-2804-4059-9588-5575AFB2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53E2073-C410-4EE5-9EF8-88032227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1C86A3-BC84-4482-A0C3-DEE95E45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445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967E7-6C23-4D7B-B795-6790B732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6071B15-3A23-48FD-BF94-D0845AA71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2433B97-7876-47C3-BA25-420EF7F9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27F5D58-48A6-41D0-BAEB-9DA7F1D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EA76C27-383C-443A-8560-6F61ACA4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175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5C39-A917-4796-948B-EDEB2835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235FDE8-1339-4197-AA7B-D264AD579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FF682-A602-41A7-9593-E884D587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37D88A-3531-49C3-92FE-9CE0EA94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DDF229D-CA19-4247-A750-3C8E2497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5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70D49-C7E0-483E-88BB-4CC96D4D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89039F-533D-4EFD-A425-17860437D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188A7A4-B77E-4235-9074-8768DEA48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6B3B02A-E128-41DA-B132-A6DC4878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480610A-4252-4FAB-89B5-5D1767C9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5E6B518-F623-4159-AA76-ED661A09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37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91F9F-5BAF-40B4-AA8F-246EC6B2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EEA0B92-012D-4FA5-892C-C1E6EED3D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766C14E-FCD4-4BA6-B7B3-AB840C3CA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E5229EA-8CF4-4FEA-8E96-6CCF11FF0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85F3666-BF15-4517-82C3-64321911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1187289-E790-48CE-BEC8-0B6B073D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C713BB1C-6A9E-447C-AC41-FA407984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D45CFC6-C8FF-4DD6-8BDF-4FD36377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293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561FB-2FEB-4528-921F-BD7EE771B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86A9475-7052-4B0F-99FE-7D4F4312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F278311-E9AA-46BA-AF76-10490B2B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52E4965-EC1F-459E-BDB2-4DD199FD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137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12F90C4E-8D43-4815-A8BA-47F8D2AC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5C0E5F0-978D-420E-B5F8-3CA1791C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D6C26A0-DF83-4F4A-A02E-C4BD2CAE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78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B9A45-A87A-44EA-B658-EE8D7CE3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26EC3E6-A05A-4BFD-8415-F2DA9654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A4454E3-3A6B-4CC2-ACF3-71C8F17E6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556C518-210A-48D4-A905-DB87E2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832AC0-E345-4A56-A9B6-777C1103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3E27E6-111D-4BF3-BF94-326A041B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288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5DA9E-6B1B-47CC-B434-683132CA5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D9C4900A-9D5E-4509-83F4-557C22A76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DA41489-35D7-4FE5-96EF-516DC7EEA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8536431-0EB9-4AB9-8388-6AED7B3A5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2716CD09-32F6-4F8B-A831-CABA40589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422E581-5D15-48AC-9216-58A38832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110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2838F58-AFB5-4337-A920-12ACE5015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A112F1C-223F-4F49-AEF7-9A59289B4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A2D3B7-D2A8-451C-BD3A-D1C107AF5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EA3F-2BA2-47EF-901D-D8FBFDEB8671}" type="datetimeFigureOut">
              <a:rPr lang="da-DK" smtClean="0"/>
              <a:t>05-02-2019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D31203A-DDAB-4D20-A5DB-225E3ACBD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6B5B3FD-4960-43D1-9A5A-6EA9FDA47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133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7D2CF-358A-4902-976A-FC7513393E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Hukommelsesteori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32DA1A7-8D51-4EAF-A90E-48C8A24C1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Grundlæggende forståelse af </a:t>
            </a:r>
            <a:br>
              <a:rPr lang="da-DK" dirty="0"/>
            </a:br>
            <a:r>
              <a:rPr lang="da-DK" dirty="0"/>
              <a:t>referencebaserede variabler</a:t>
            </a:r>
          </a:p>
          <a:p>
            <a:r>
              <a:rPr lang="da-DK" b="1" dirty="0"/>
              <a:t>class</a:t>
            </a:r>
          </a:p>
        </p:txBody>
      </p:sp>
    </p:spTree>
    <p:extLst>
      <p:ext uri="{BB962C8B-B14F-4D97-AF65-F5344CB8AC3E}">
        <p14:creationId xmlns:p14="http://schemas.microsoft.com/office/powerpoint/2010/main" val="1097708997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p2.Årgang = </a:t>
            </a:r>
            <a:r>
              <a:rPr lang="da-DK">
                <a:highlight>
                  <a:srgbClr val="FFFF00"/>
                </a:highlight>
                <a:latin typeface="Consolas" panose="020B0609020204030204" pitchFamily="49" charset="0"/>
              </a:rPr>
              <a:t>2019;</a:t>
            </a:r>
            <a:endParaRPr lang="da-DK" dirty="0">
              <a:highlight>
                <a:srgbClr val="FFFF00"/>
              </a:highlight>
              <a:latin typeface="Consolas" panose="020B0609020204030204" pitchFamily="49" charset="0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  <a:p>
            <a:r>
              <a:rPr lang="da-DK" dirty="0">
                <a:latin typeface="Consolas" panose="020B0609020204030204" pitchFamily="49" charset="0"/>
              </a:rPr>
              <a:t>p2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da-DK" dirty="0">
                <a:latin typeface="Consolas" panose="020B0609020204030204" pitchFamily="49" charset="0"/>
              </a:rPr>
            </a:br>
            <a:r>
              <a:rPr lang="da-DK" dirty="0">
                <a:latin typeface="Consolas" panose="020B0609020204030204" pitchFamily="49" charset="0"/>
              </a:rPr>
              <a:t>{ Id: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</a:t>
            </a:r>
            <a:r>
              <a:rPr lang="da-DK" dirty="0">
                <a:latin typeface="Consolas" panose="020B0609020204030204" pitchFamily="49" charset="0"/>
              </a:rPr>
              <a:t>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2006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5A7FC6EB-7616-445E-BC32-783500EC7B1D}"/>
              </a:ext>
            </a:extLst>
          </p:cNvPr>
          <p:cNvCxnSpPr>
            <a:cxnSpLocks/>
          </p:cNvCxnSpPr>
          <p:nvPr/>
        </p:nvCxnSpPr>
        <p:spPr>
          <a:xfrm>
            <a:off x="1593908" y="3800214"/>
            <a:ext cx="5475704" cy="253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7651A0B8-82CB-423D-8560-3EFDBA0492A1}"/>
              </a:ext>
            </a:extLst>
          </p:cNvPr>
          <p:cNvCxnSpPr>
            <a:cxnSpLocks/>
          </p:cNvCxnSpPr>
          <p:nvPr/>
        </p:nvCxnSpPr>
        <p:spPr>
          <a:xfrm flipV="1">
            <a:off x="1586917" y="4053390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121051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  <a:p>
            <a:r>
              <a:rPr lang="da-DK" dirty="0">
                <a:latin typeface="Consolas" panose="020B0609020204030204" pitchFamily="49" charset="0"/>
              </a:rPr>
              <a:t>p2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da-DK" dirty="0">
                <a:latin typeface="Consolas" panose="020B0609020204030204" pitchFamily="49" charset="0"/>
              </a:rPr>
            </a:br>
            <a:r>
              <a:rPr lang="da-DK" dirty="0">
                <a:latin typeface="Consolas" panose="020B0609020204030204" pitchFamily="49" charset="0"/>
              </a:rPr>
              <a:t>{ Id: 2,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2019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sp>
        <p:nvSpPr>
          <p:cNvPr id="9" name="Tankeboble: sky 8">
            <a:extLst>
              <a:ext uri="{FF2B5EF4-FFF2-40B4-BE49-F238E27FC236}">
                <a16:creationId xmlns:a16="http://schemas.microsoft.com/office/drawing/2014/main" id="{4BBEC331-AB34-41CE-8FE3-A25FECEC607C}"/>
              </a:ext>
            </a:extLst>
          </p:cNvPr>
          <p:cNvSpPr/>
          <p:nvPr/>
        </p:nvSpPr>
        <p:spPr>
          <a:xfrm>
            <a:off x="7113865" y="511025"/>
            <a:ext cx="3573710" cy="2190230"/>
          </a:xfrm>
          <a:prstGeom prst="cloudCallou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p1 = p2 kopierer altså referencer!!! Efterfølgende ændringer af p2 har konsekvens på p1 – de peger på det samme</a:t>
            </a:r>
          </a:p>
        </p:txBody>
      </p:sp>
      <p:cxnSp>
        <p:nvCxnSpPr>
          <p:cNvPr id="11" name="Lige pilforbindelse 10">
            <a:extLst>
              <a:ext uri="{FF2B5EF4-FFF2-40B4-BE49-F238E27FC236}">
                <a16:creationId xmlns:a16="http://schemas.microsoft.com/office/drawing/2014/main" id="{C04C5B09-A6D9-4FA3-B870-4B050FC82932}"/>
              </a:ext>
            </a:extLst>
          </p:cNvPr>
          <p:cNvCxnSpPr>
            <a:cxnSpLocks/>
          </p:cNvCxnSpPr>
          <p:nvPr/>
        </p:nvCxnSpPr>
        <p:spPr>
          <a:xfrm>
            <a:off x="1593908" y="3800214"/>
            <a:ext cx="5475704" cy="253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>
            <a:extLst>
              <a:ext uri="{FF2B5EF4-FFF2-40B4-BE49-F238E27FC236}">
                <a16:creationId xmlns:a16="http://schemas.microsoft.com/office/drawing/2014/main" id="{1A1DDCA8-A536-44CE-8B51-2EC097B2A3FA}"/>
              </a:ext>
            </a:extLst>
          </p:cNvPr>
          <p:cNvCxnSpPr>
            <a:cxnSpLocks/>
          </p:cNvCxnSpPr>
          <p:nvPr/>
        </p:nvCxnSpPr>
        <p:spPr>
          <a:xfrm flipV="1">
            <a:off x="1586917" y="4053390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142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A3277-5ED3-4D25-BA81-0C43BF9B2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Med udgangspunkt i følgende </a:t>
            </a:r>
            <a:r>
              <a:rPr lang="da-DK" b="1" dirty="0"/>
              <a:t>class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849EFBD1-DA4B-4964-A349-9AED018EFE01}"/>
              </a:ext>
            </a:extLst>
          </p:cNvPr>
          <p:cNvSpPr txBox="1"/>
          <p:nvPr/>
        </p:nvSpPr>
        <p:spPr>
          <a:xfrm>
            <a:off x="4028114" y="2690336"/>
            <a:ext cx="4135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class Person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public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Id;</a:t>
            </a:r>
          </a:p>
          <a:p>
            <a:r>
              <a:rPr lang="da-DK" dirty="0">
                <a:latin typeface="Consolas" panose="020B0609020204030204" pitchFamily="49" charset="0"/>
              </a:rPr>
              <a:t>    public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Årgang;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809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81554251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p1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{ Id: 0, Årgang: 0 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DA61D31B-B4DC-4526-ABA2-2E1C284B98B9}"/>
              </a:ext>
            </a:extLst>
          </p:cNvPr>
          <p:cNvCxnSpPr>
            <a:cxnSpLocks/>
          </p:cNvCxnSpPr>
          <p:nvPr/>
        </p:nvCxnSpPr>
        <p:spPr>
          <a:xfrm flipV="1">
            <a:off x="1593908" y="3783544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882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Id: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1</a:t>
            </a:r>
            <a:r>
              <a:rPr lang="da-DK" dirty="0">
                <a:latin typeface="Consolas" panose="020B0609020204030204" pitchFamily="49" charset="0"/>
              </a:rPr>
              <a:t>, Årgang: 0 }</a:t>
            </a:r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975472FC-C822-4A18-854A-26B547DB03F4}"/>
              </a:ext>
            </a:extLst>
          </p:cNvPr>
          <p:cNvCxnSpPr>
            <a:cxnSpLocks/>
          </p:cNvCxnSpPr>
          <p:nvPr/>
        </p:nvCxnSpPr>
        <p:spPr>
          <a:xfrm flipV="1">
            <a:off x="1593908" y="3783544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873482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Id: 1,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2003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1EFBECDB-1B44-4128-BE87-3B4AF65D1E5F}"/>
              </a:ext>
            </a:extLst>
          </p:cNvPr>
          <p:cNvCxnSpPr>
            <a:cxnSpLocks/>
          </p:cNvCxnSpPr>
          <p:nvPr/>
        </p:nvCxnSpPr>
        <p:spPr>
          <a:xfrm flipV="1">
            <a:off x="1593908" y="3783544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090639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  <a:p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p2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Id: 1, Årgang: 2003 }</a:t>
            </a:r>
          </a:p>
          <a:p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{ Id: 0, Årgang: 0 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231B9E64-C59A-4597-ACBC-1B106AF2A6A2}"/>
              </a:ext>
            </a:extLst>
          </p:cNvPr>
          <p:cNvCxnSpPr>
            <a:cxnSpLocks/>
          </p:cNvCxnSpPr>
          <p:nvPr/>
        </p:nvCxnSpPr>
        <p:spPr>
          <a:xfrm flipV="1">
            <a:off x="1593908" y="3783544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BD892175-ED77-4499-9FCF-036C15D528B9}"/>
              </a:ext>
            </a:extLst>
          </p:cNvPr>
          <p:cNvCxnSpPr>
            <a:cxnSpLocks/>
          </p:cNvCxnSpPr>
          <p:nvPr/>
        </p:nvCxnSpPr>
        <p:spPr>
          <a:xfrm flipV="1">
            <a:off x="1586917" y="4053390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45633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2019;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  <a:p>
            <a:r>
              <a:rPr lang="da-DK" dirty="0">
                <a:latin typeface="Consolas" panose="020B0609020204030204" pitchFamily="49" charset="0"/>
              </a:rPr>
              <a:t>p2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Id: 1, Årgang: 2003 }</a:t>
            </a:r>
          </a:p>
          <a:p>
            <a:r>
              <a:rPr lang="da-DK" dirty="0">
                <a:latin typeface="Consolas" panose="020B0609020204030204" pitchFamily="49" charset="0"/>
              </a:rPr>
              <a:t>{ Id: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</a:t>
            </a:r>
            <a:r>
              <a:rPr lang="da-DK" dirty="0">
                <a:latin typeface="Consolas" panose="020B0609020204030204" pitchFamily="49" charset="0"/>
              </a:rPr>
              <a:t>, Årgang: 0 }</a:t>
            </a:r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56DF335D-2DC1-400A-B317-D3EE20EECFED}"/>
              </a:ext>
            </a:extLst>
          </p:cNvPr>
          <p:cNvCxnSpPr>
            <a:cxnSpLocks/>
          </p:cNvCxnSpPr>
          <p:nvPr/>
        </p:nvCxnSpPr>
        <p:spPr>
          <a:xfrm flipV="1">
            <a:off x="1593908" y="3783544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259E2499-9DF4-415B-BB50-CFF828CF495A}"/>
              </a:ext>
            </a:extLst>
          </p:cNvPr>
          <p:cNvCxnSpPr>
            <a:cxnSpLocks/>
          </p:cNvCxnSpPr>
          <p:nvPr/>
        </p:nvCxnSpPr>
        <p:spPr>
          <a:xfrm flipV="1">
            <a:off x="1586917" y="4053390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346986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7927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Person p1 = new Person();</a:t>
            </a:r>
          </a:p>
          <a:p>
            <a:r>
              <a:rPr lang="da-DK" dirty="0">
                <a:latin typeface="Consolas" panose="020B0609020204030204" pitchFamily="49" charset="0"/>
              </a:rPr>
              <a:t>p1.Id = 1;</a:t>
            </a:r>
          </a:p>
          <a:p>
            <a:r>
              <a:rPr lang="da-DK" dirty="0">
                <a:latin typeface="Consolas" panose="020B0609020204030204" pitchFamily="49" charset="0"/>
              </a:rPr>
              <a:t>p1.Årgang = 2003;</a:t>
            </a:r>
          </a:p>
          <a:p>
            <a:r>
              <a:rPr lang="da-DK" dirty="0">
                <a:latin typeface="Consolas" panose="020B0609020204030204" pitchFamily="49" charset="0"/>
              </a:rPr>
              <a:t>Person p2 = new Person()</a:t>
            </a:r>
          </a:p>
          <a:p>
            <a:r>
              <a:rPr lang="da-DK" dirty="0">
                <a:latin typeface="Consolas" panose="020B0609020204030204" pitchFamily="49" charset="0"/>
              </a:rPr>
              <a:t>p2.Id = 2;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2006;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p1 = p2; </a:t>
            </a:r>
          </a:p>
          <a:p>
            <a:r>
              <a:rPr lang="da-DK" dirty="0">
                <a:latin typeface="Consolas" panose="020B0609020204030204" pitchFamily="49" charset="0"/>
              </a:rPr>
              <a:t>p2.Årgang = </a:t>
            </a:r>
            <a:r>
              <a:rPr lang="da-DK">
                <a:latin typeface="Consolas" panose="020B0609020204030204" pitchFamily="49" charset="0"/>
              </a:rPr>
              <a:t>2019;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p1 =</a:t>
            </a:r>
          </a:p>
          <a:p>
            <a:r>
              <a:rPr lang="da-DK" dirty="0">
                <a:latin typeface="Consolas" panose="020B0609020204030204" pitchFamily="49" charset="0"/>
              </a:rPr>
              <a:t>p2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Id: 1, Årgang: 2003 }</a:t>
            </a:r>
          </a:p>
          <a:p>
            <a:r>
              <a:rPr lang="da-DK" dirty="0">
                <a:latin typeface="Consolas" panose="020B0609020204030204" pitchFamily="49" charset="0"/>
              </a:rPr>
              <a:t>{ Id: 2, Årgang: </a:t>
            </a:r>
            <a:r>
              <a:rPr lang="da-DK" dirty="0">
                <a:highlight>
                  <a:srgbClr val="00FF00"/>
                </a:highlight>
                <a:latin typeface="Consolas" panose="020B0609020204030204" pitchFamily="49" charset="0"/>
              </a:rPr>
              <a:t>2006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cxnSp>
        <p:nvCxnSpPr>
          <p:cNvPr id="9" name="Lige pilforbindelse 8">
            <a:extLst>
              <a:ext uri="{FF2B5EF4-FFF2-40B4-BE49-F238E27FC236}">
                <a16:creationId xmlns:a16="http://schemas.microsoft.com/office/drawing/2014/main" id="{8ACA8020-F888-4F90-A63F-F04B0B88DEA2}"/>
              </a:ext>
            </a:extLst>
          </p:cNvPr>
          <p:cNvCxnSpPr>
            <a:cxnSpLocks/>
          </p:cNvCxnSpPr>
          <p:nvPr/>
        </p:nvCxnSpPr>
        <p:spPr>
          <a:xfrm flipV="1">
            <a:off x="1593908" y="3783544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pilforbindelse 9">
            <a:extLst>
              <a:ext uri="{FF2B5EF4-FFF2-40B4-BE49-F238E27FC236}">
                <a16:creationId xmlns:a16="http://schemas.microsoft.com/office/drawing/2014/main" id="{2DF29D82-AB9B-49DF-BB38-3E1D62752AC6}"/>
              </a:ext>
            </a:extLst>
          </p:cNvPr>
          <p:cNvCxnSpPr>
            <a:cxnSpLocks/>
          </p:cNvCxnSpPr>
          <p:nvPr/>
        </p:nvCxnSpPr>
        <p:spPr>
          <a:xfrm flipV="1">
            <a:off x="1586917" y="4053390"/>
            <a:ext cx="5482695" cy="16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623617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589</Words>
  <Application>Microsoft Office PowerPoint</Application>
  <PresentationFormat>Widescreen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Consolas</vt:lpstr>
      <vt:lpstr>Office-tema</vt:lpstr>
      <vt:lpstr>Hukommelsesteori</vt:lpstr>
      <vt:lpstr>Med udgangspunkt i følgende class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Hukommelsesteori</dc:title>
  <dc:creator>cskonto</dc:creator>
  <cp:lastModifiedBy>cskonto</cp:lastModifiedBy>
  <cp:revision>19</cp:revision>
  <dcterms:created xsi:type="dcterms:W3CDTF">2019-02-04T16:33:23Z</dcterms:created>
  <dcterms:modified xsi:type="dcterms:W3CDTF">2019-02-05T16:17:37Z</dcterms:modified>
</cp:coreProperties>
</file>