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6" r:id="rId2"/>
    <p:sldId id="256" r:id="rId3"/>
    <p:sldId id="267" r:id="rId4"/>
    <p:sldId id="268" r:id="rId5"/>
    <p:sldId id="269" r:id="rId6"/>
    <p:sldId id="270" r:id="rId7"/>
  </p:sldIdLst>
  <p:sldSz cx="12192000" cy="6858000"/>
  <p:notesSz cx="6858000" cy="9144000"/>
  <p:defaultTextStyle>
    <a:defPPr>
      <a:defRPr lang="da-D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1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CE1B53C-2B4E-45BB-BAAF-890E341C959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a-DK"/>
              <a:t>Klik for at redigere titeltypografien i masteren</a:t>
            </a:r>
          </a:p>
        </p:txBody>
      </p:sp>
      <p:sp>
        <p:nvSpPr>
          <p:cNvPr id="3" name="Undertitel 2">
            <a:extLst>
              <a:ext uri="{FF2B5EF4-FFF2-40B4-BE49-F238E27FC236}">
                <a16:creationId xmlns:a16="http://schemas.microsoft.com/office/drawing/2014/main" id="{495AC0A4-3F61-4EC1-A168-29A38FFC23D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a-DK"/>
              <a:t>Klik for at redigere undertiteltypografien i masteren</a:t>
            </a:r>
          </a:p>
        </p:txBody>
      </p:sp>
      <p:sp>
        <p:nvSpPr>
          <p:cNvPr id="4" name="Pladsholder til dato 3">
            <a:extLst>
              <a:ext uri="{FF2B5EF4-FFF2-40B4-BE49-F238E27FC236}">
                <a16:creationId xmlns:a16="http://schemas.microsoft.com/office/drawing/2014/main" id="{54DEBEA3-BA7E-437F-9E8B-1244FB8EB1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0EA3F-2BA2-47EF-901D-D8FBFDEB8671}" type="datetimeFigureOut">
              <a:rPr lang="da-DK" smtClean="0"/>
              <a:t>04-02-2019</a:t>
            </a:fld>
            <a:endParaRPr lang="da-DK"/>
          </a:p>
        </p:txBody>
      </p:sp>
      <p:sp>
        <p:nvSpPr>
          <p:cNvPr id="5" name="Pladsholder til sidefod 4">
            <a:extLst>
              <a:ext uri="{FF2B5EF4-FFF2-40B4-BE49-F238E27FC236}">
                <a16:creationId xmlns:a16="http://schemas.microsoft.com/office/drawing/2014/main" id="{57857F63-2924-4AD0-89B1-712413D573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slidenummer 5">
            <a:extLst>
              <a:ext uri="{FF2B5EF4-FFF2-40B4-BE49-F238E27FC236}">
                <a16:creationId xmlns:a16="http://schemas.microsoft.com/office/drawing/2014/main" id="{018CBF31-625B-4D26-AAB3-28C40C1B28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C9AFE-D291-4F14-AA20-695A340669C1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2784566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og lodre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7B10DDB-492A-463B-A3F9-0A51E37688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Klik for at redigere titeltypografien i masteren</a:t>
            </a:r>
          </a:p>
        </p:txBody>
      </p:sp>
      <p:sp>
        <p:nvSpPr>
          <p:cNvPr id="3" name="Pladsholder til lodret titel 2">
            <a:extLst>
              <a:ext uri="{FF2B5EF4-FFF2-40B4-BE49-F238E27FC236}">
                <a16:creationId xmlns:a16="http://schemas.microsoft.com/office/drawing/2014/main" id="{C2AB701A-7EAF-433E-A64C-CFCC1C58F92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a-DK"/>
              <a:t>Rediger teksttypografien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dato 3">
            <a:extLst>
              <a:ext uri="{FF2B5EF4-FFF2-40B4-BE49-F238E27FC236}">
                <a16:creationId xmlns:a16="http://schemas.microsoft.com/office/drawing/2014/main" id="{4E73D8FC-6ACC-4095-93F5-31D6785FF1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0EA3F-2BA2-47EF-901D-D8FBFDEB8671}" type="datetimeFigureOut">
              <a:rPr lang="da-DK" smtClean="0"/>
              <a:t>04-02-2019</a:t>
            </a:fld>
            <a:endParaRPr lang="da-DK"/>
          </a:p>
        </p:txBody>
      </p:sp>
      <p:sp>
        <p:nvSpPr>
          <p:cNvPr id="5" name="Pladsholder til sidefod 4">
            <a:extLst>
              <a:ext uri="{FF2B5EF4-FFF2-40B4-BE49-F238E27FC236}">
                <a16:creationId xmlns:a16="http://schemas.microsoft.com/office/drawing/2014/main" id="{7C1BF0B5-BF99-4FEF-8C11-11E41AFBEF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slidenummer 5">
            <a:extLst>
              <a:ext uri="{FF2B5EF4-FFF2-40B4-BE49-F238E27FC236}">
                <a16:creationId xmlns:a16="http://schemas.microsoft.com/office/drawing/2014/main" id="{F1A2130E-DF9A-4E13-8630-605A1B299A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C9AFE-D291-4F14-AA20-695A340669C1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0638379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et ti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ret titel 1">
            <a:extLst>
              <a:ext uri="{FF2B5EF4-FFF2-40B4-BE49-F238E27FC236}">
                <a16:creationId xmlns:a16="http://schemas.microsoft.com/office/drawing/2014/main" id="{DC85429B-CE0C-4E4E-A75A-B7F01744AFE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a-DK"/>
              <a:t>Klik for at redigere titeltypografien i masteren</a:t>
            </a:r>
          </a:p>
        </p:txBody>
      </p:sp>
      <p:sp>
        <p:nvSpPr>
          <p:cNvPr id="3" name="Pladsholder til lodret titel 2">
            <a:extLst>
              <a:ext uri="{FF2B5EF4-FFF2-40B4-BE49-F238E27FC236}">
                <a16:creationId xmlns:a16="http://schemas.microsoft.com/office/drawing/2014/main" id="{200B1512-8353-4980-BBA5-91638014C6D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a-DK"/>
              <a:t>Rediger teksttypografien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dato 3">
            <a:extLst>
              <a:ext uri="{FF2B5EF4-FFF2-40B4-BE49-F238E27FC236}">
                <a16:creationId xmlns:a16="http://schemas.microsoft.com/office/drawing/2014/main" id="{EDD18564-2804-4059-9588-5575AFB20F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0EA3F-2BA2-47EF-901D-D8FBFDEB8671}" type="datetimeFigureOut">
              <a:rPr lang="da-DK" smtClean="0"/>
              <a:t>04-02-2019</a:t>
            </a:fld>
            <a:endParaRPr lang="da-DK"/>
          </a:p>
        </p:txBody>
      </p:sp>
      <p:sp>
        <p:nvSpPr>
          <p:cNvPr id="5" name="Pladsholder til sidefod 4">
            <a:extLst>
              <a:ext uri="{FF2B5EF4-FFF2-40B4-BE49-F238E27FC236}">
                <a16:creationId xmlns:a16="http://schemas.microsoft.com/office/drawing/2014/main" id="{253E2073-C410-4EE5-9EF8-8803222703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slidenummer 5">
            <a:extLst>
              <a:ext uri="{FF2B5EF4-FFF2-40B4-BE49-F238E27FC236}">
                <a16:creationId xmlns:a16="http://schemas.microsoft.com/office/drawing/2014/main" id="{481C86A3-BC84-4482-A0C3-DEE95E45BD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C9AFE-D291-4F14-AA20-695A340669C1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7444586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og indholdsobjek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5B967E7-6C23-4D7B-B795-6790B732C6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Klik for at redigere titeltypografien i masteren</a:t>
            </a:r>
          </a:p>
        </p:txBody>
      </p:sp>
      <p:sp>
        <p:nvSpPr>
          <p:cNvPr id="3" name="Pladsholder til indhold 2">
            <a:extLst>
              <a:ext uri="{FF2B5EF4-FFF2-40B4-BE49-F238E27FC236}">
                <a16:creationId xmlns:a16="http://schemas.microsoft.com/office/drawing/2014/main" id="{D6071B15-3A23-48FD-BF94-D0845AA7156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a-DK"/>
              <a:t>Rediger teksttypografien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dato 3">
            <a:extLst>
              <a:ext uri="{FF2B5EF4-FFF2-40B4-BE49-F238E27FC236}">
                <a16:creationId xmlns:a16="http://schemas.microsoft.com/office/drawing/2014/main" id="{72433B97-7876-47C3-BA25-420EF7F90A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0EA3F-2BA2-47EF-901D-D8FBFDEB8671}" type="datetimeFigureOut">
              <a:rPr lang="da-DK" smtClean="0"/>
              <a:t>04-02-2019</a:t>
            </a:fld>
            <a:endParaRPr lang="da-DK"/>
          </a:p>
        </p:txBody>
      </p:sp>
      <p:sp>
        <p:nvSpPr>
          <p:cNvPr id="5" name="Pladsholder til sidefod 4">
            <a:extLst>
              <a:ext uri="{FF2B5EF4-FFF2-40B4-BE49-F238E27FC236}">
                <a16:creationId xmlns:a16="http://schemas.microsoft.com/office/drawing/2014/main" id="{727F5D58-48A6-41D0-BAEB-9DA7F1D8C2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slidenummer 5">
            <a:extLst>
              <a:ext uri="{FF2B5EF4-FFF2-40B4-BE49-F238E27FC236}">
                <a16:creationId xmlns:a16="http://schemas.microsoft.com/office/drawing/2014/main" id="{4EA76C27-383C-443A-8560-6F61ACA44B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C9AFE-D291-4F14-AA20-695A340669C1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6017567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fsnits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BB95C39-A917-4796-948B-EDEB28353C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a-DK"/>
              <a:t>Klik for at redigere titeltypografien i masteren</a:t>
            </a:r>
          </a:p>
        </p:txBody>
      </p:sp>
      <p:sp>
        <p:nvSpPr>
          <p:cNvPr id="3" name="Pladsholder til tekst 2">
            <a:extLst>
              <a:ext uri="{FF2B5EF4-FFF2-40B4-BE49-F238E27FC236}">
                <a16:creationId xmlns:a16="http://schemas.microsoft.com/office/drawing/2014/main" id="{3235FDE8-1339-4197-AA7B-D264AD57945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a-DK"/>
              <a:t>Rediger teksttypografien i masteren</a:t>
            </a:r>
          </a:p>
        </p:txBody>
      </p:sp>
      <p:sp>
        <p:nvSpPr>
          <p:cNvPr id="4" name="Pladsholder til dato 3">
            <a:extLst>
              <a:ext uri="{FF2B5EF4-FFF2-40B4-BE49-F238E27FC236}">
                <a16:creationId xmlns:a16="http://schemas.microsoft.com/office/drawing/2014/main" id="{9FAFF682-A602-41A7-9593-E884D5873F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0EA3F-2BA2-47EF-901D-D8FBFDEB8671}" type="datetimeFigureOut">
              <a:rPr lang="da-DK" smtClean="0"/>
              <a:t>04-02-2019</a:t>
            </a:fld>
            <a:endParaRPr lang="da-DK"/>
          </a:p>
        </p:txBody>
      </p:sp>
      <p:sp>
        <p:nvSpPr>
          <p:cNvPr id="5" name="Pladsholder til sidefod 4">
            <a:extLst>
              <a:ext uri="{FF2B5EF4-FFF2-40B4-BE49-F238E27FC236}">
                <a16:creationId xmlns:a16="http://schemas.microsoft.com/office/drawing/2014/main" id="{9D37D88A-3531-49C3-92FE-9CE0EA9423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slidenummer 5">
            <a:extLst>
              <a:ext uri="{FF2B5EF4-FFF2-40B4-BE49-F238E27FC236}">
                <a16:creationId xmlns:a16="http://schemas.microsoft.com/office/drawing/2014/main" id="{CDDF229D-CA19-4247-A750-3C8E249781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C9AFE-D291-4F14-AA20-695A340669C1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2859280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dholdsobjek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9670D49-C7E0-483E-88BB-4CC96D4DAD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Klik for at redigere titeltypografien i masteren</a:t>
            </a:r>
          </a:p>
        </p:txBody>
      </p:sp>
      <p:sp>
        <p:nvSpPr>
          <p:cNvPr id="3" name="Pladsholder til indhold 2">
            <a:extLst>
              <a:ext uri="{FF2B5EF4-FFF2-40B4-BE49-F238E27FC236}">
                <a16:creationId xmlns:a16="http://schemas.microsoft.com/office/drawing/2014/main" id="{FA89039F-533D-4EFD-A425-17860437D18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a-DK"/>
              <a:t>Rediger teksttypografien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indhold 3">
            <a:extLst>
              <a:ext uri="{FF2B5EF4-FFF2-40B4-BE49-F238E27FC236}">
                <a16:creationId xmlns:a16="http://schemas.microsoft.com/office/drawing/2014/main" id="{E188A7A4-B77E-4235-9074-8768DEA48C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a-DK"/>
              <a:t>Rediger teksttypografien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5" name="Pladsholder til dato 4">
            <a:extLst>
              <a:ext uri="{FF2B5EF4-FFF2-40B4-BE49-F238E27FC236}">
                <a16:creationId xmlns:a16="http://schemas.microsoft.com/office/drawing/2014/main" id="{16B3B02A-E128-41DA-B132-A6DC4878ED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0EA3F-2BA2-47EF-901D-D8FBFDEB8671}" type="datetimeFigureOut">
              <a:rPr lang="da-DK" smtClean="0"/>
              <a:t>04-02-2019</a:t>
            </a:fld>
            <a:endParaRPr lang="da-DK"/>
          </a:p>
        </p:txBody>
      </p:sp>
      <p:sp>
        <p:nvSpPr>
          <p:cNvPr id="6" name="Pladsholder til sidefod 5">
            <a:extLst>
              <a:ext uri="{FF2B5EF4-FFF2-40B4-BE49-F238E27FC236}">
                <a16:creationId xmlns:a16="http://schemas.microsoft.com/office/drawing/2014/main" id="{4480610A-4252-4FAB-89B5-5D1767C9F7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7" name="Pladsholder til slidenummer 6">
            <a:extLst>
              <a:ext uri="{FF2B5EF4-FFF2-40B4-BE49-F238E27FC236}">
                <a16:creationId xmlns:a16="http://schemas.microsoft.com/office/drawing/2014/main" id="{A5E6B518-F623-4159-AA76-ED661A0936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C9AFE-D291-4F14-AA20-695A340669C1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803734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9791F9F-5BAF-40B4-AA8F-246EC6B2C3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a-DK"/>
              <a:t>Klik for at redigere titeltypografien i masteren</a:t>
            </a:r>
          </a:p>
        </p:txBody>
      </p:sp>
      <p:sp>
        <p:nvSpPr>
          <p:cNvPr id="3" name="Pladsholder til tekst 2">
            <a:extLst>
              <a:ext uri="{FF2B5EF4-FFF2-40B4-BE49-F238E27FC236}">
                <a16:creationId xmlns:a16="http://schemas.microsoft.com/office/drawing/2014/main" id="{7EEA0B92-012D-4FA5-892C-C1E6EED3D63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a-DK"/>
              <a:t>Rediger teksttypografien i masteren</a:t>
            </a:r>
          </a:p>
        </p:txBody>
      </p:sp>
      <p:sp>
        <p:nvSpPr>
          <p:cNvPr id="4" name="Pladsholder til indhold 3">
            <a:extLst>
              <a:ext uri="{FF2B5EF4-FFF2-40B4-BE49-F238E27FC236}">
                <a16:creationId xmlns:a16="http://schemas.microsoft.com/office/drawing/2014/main" id="{9766C14E-FCD4-4BA6-B7B3-AB840C3CA3D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a-DK"/>
              <a:t>Rediger teksttypografien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5" name="Pladsholder til tekst 4">
            <a:extLst>
              <a:ext uri="{FF2B5EF4-FFF2-40B4-BE49-F238E27FC236}">
                <a16:creationId xmlns:a16="http://schemas.microsoft.com/office/drawing/2014/main" id="{EE5229EA-8CF4-4FEA-8E96-6CCF11FF02C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a-DK"/>
              <a:t>Rediger teksttypografien i masteren</a:t>
            </a:r>
          </a:p>
        </p:txBody>
      </p:sp>
      <p:sp>
        <p:nvSpPr>
          <p:cNvPr id="6" name="Pladsholder til indhold 5">
            <a:extLst>
              <a:ext uri="{FF2B5EF4-FFF2-40B4-BE49-F238E27FC236}">
                <a16:creationId xmlns:a16="http://schemas.microsoft.com/office/drawing/2014/main" id="{985F3666-BF15-4517-82C3-64321911588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a-DK"/>
              <a:t>Rediger teksttypografien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7" name="Pladsholder til dato 6">
            <a:extLst>
              <a:ext uri="{FF2B5EF4-FFF2-40B4-BE49-F238E27FC236}">
                <a16:creationId xmlns:a16="http://schemas.microsoft.com/office/drawing/2014/main" id="{01187289-E790-48CE-BEC8-0B6B073D2A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0EA3F-2BA2-47EF-901D-D8FBFDEB8671}" type="datetimeFigureOut">
              <a:rPr lang="da-DK" smtClean="0"/>
              <a:t>04-02-2019</a:t>
            </a:fld>
            <a:endParaRPr lang="da-DK"/>
          </a:p>
        </p:txBody>
      </p:sp>
      <p:sp>
        <p:nvSpPr>
          <p:cNvPr id="8" name="Pladsholder til sidefod 7">
            <a:extLst>
              <a:ext uri="{FF2B5EF4-FFF2-40B4-BE49-F238E27FC236}">
                <a16:creationId xmlns:a16="http://schemas.microsoft.com/office/drawing/2014/main" id="{C713BB1C-6A9E-447C-AC41-FA4079844A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9" name="Pladsholder til slidenummer 8">
            <a:extLst>
              <a:ext uri="{FF2B5EF4-FFF2-40B4-BE49-F238E27FC236}">
                <a16:creationId xmlns:a16="http://schemas.microsoft.com/office/drawing/2014/main" id="{AD45CFC6-C8FF-4DD6-8BDF-4FD36377A7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C9AFE-D291-4F14-AA20-695A340669C1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4729380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Ku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1B561FB-2FEB-4528-921F-BD7EE771B5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Klik for at redigere titeltypografien i masteren</a:t>
            </a:r>
          </a:p>
        </p:txBody>
      </p:sp>
      <p:sp>
        <p:nvSpPr>
          <p:cNvPr id="3" name="Pladsholder til dato 2">
            <a:extLst>
              <a:ext uri="{FF2B5EF4-FFF2-40B4-BE49-F238E27FC236}">
                <a16:creationId xmlns:a16="http://schemas.microsoft.com/office/drawing/2014/main" id="{186A9475-7052-4B0F-99FE-7D4F4312CF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0EA3F-2BA2-47EF-901D-D8FBFDEB8671}" type="datetimeFigureOut">
              <a:rPr lang="da-DK" smtClean="0"/>
              <a:t>04-02-2019</a:t>
            </a:fld>
            <a:endParaRPr lang="da-DK"/>
          </a:p>
        </p:txBody>
      </p:sp>
      <p:sp>
        <p:nvSpPr>
          <p:cNvPr id="4" name="Pladsholder til sidefod 3">
            <a:extLst>
              <a:ext uri="{FF2B5EF4-FFF2-40B4-BE49-F238E27FC236}">
                <a16:creationId xmlns:a16="http://schemas.microsoft.com/office/drawing/2014/main" id="{3F278311-E9AA-46BA-AF76-10490B2BE3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5" name="Pladsholder til slidenummer 4">
            <a:extLst>
              <a:ext uri="{FF2B5EF4-FFF2-40B4-BE49-F238E27FC236}">
                <a16:creationId xmlns:a16="http://schemas.microsoft.com/office/drawing/2014/main" id="{252E4965-EC1F-459E-BDB2-4DD199FDC6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C9AFE-D291-4F14-AA20-695A340669C1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7013737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dato 1">
            <a:extLst>
              <a:ext uri="{FF2B5EF4-FFF2-40B4-BE49-F238E27FC236}">
                <a16:creationId xmlns:a16="http://schemas.microsoft.com/office/drawing/2014/main" id="{12F90C4E-8D43-4815-A8BA-47F8D2AC8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0EA3F-2BA2-47EF-901D-D8FBFDEB8671}" type="datetimeFigureOut">
              <a:rPr lang="da-DK" smtClean="0"/>
              <a:t>04-02-2019</a:t>
            </a:fld>
            <a:endParaRPr lang="da-DK"/>
          </a:p>
        </p:txBody>
      </p:sp>
      <p:sp>
        <p:nvSpPr>
          <p:cNvPr id="3" name="Pladsholder til sidefod 2">
            <a:extLst>
              <a:ext uri="{FF2B5EF4-FFF2-40B4-BE49-F238E27FC236}">
                <a16:creationId xmlns:a16="http://schemas.microsoft.com/office/drawing/2014/main" id="{B5C0E5F0-978D-420E-B5F8-3CA1791C68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4" name="Pladsholder til slidenummer 3">
            <a:extLst>
              <a:ext uri="{FF2B5EF4-FFF2-40B4-BE49-F238E27FC236}">
                <a16:creationId xmlns:a16="http://schemas.microsoft.com/office/drawing/2014/main" id="{8D6C26A0-DF83-4F4A-A02E-C4BD2CAE5E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C9AFE-D291-4F14-AA20-695A340669C1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6278911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dhold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E5B9A45-A87A-44EA-B658-EE8D7CE3D3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a-DK"/>
              <a:t>Klik for at redigere titeltypografien i masteren</a:t>
            </a:r>
          </a:p>
        </p:txBody>
      </p:sp>
      <p:sp>
        <p:nvSpPr>
          <p:cNvPr id="3" name="Pladsholder til indhold 2">
            <a:extLst>
              <a:ext uri="{FF2B5EF4-FFF2-40B4-BE49-F238E27FC236}">
                <a16:creationId xmlns:a16="http://schemas.microsoft.com/office/drawing/2014/main" id="{E26EC3E6-A05A-4BFD-8415-F2DA96540DD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a-DK"/>
              <a:t>Rediger teksttypografien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tekst 3">
            <a:extLst>
              <a:ext uri="{FF2B5EF4-FFF2-40B4-BE49-F238E27FC236}">
                <a16:creationId xmlns:a16="http://schemas.microsoft.com/office/drawing/2014/main" id="{BA4454E3-3A6B-4CC2-ACF3-71C8F17E6DF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a-DK"/>
              <a:t>Rediger teksttypografien i masteren</a:t>
            </a:r>
          </a:p>
        </p:txBody>
      </p:sp>
      <p:sp>
        <p:nvSpPr>
          <p:cNvPr id="5" name="Pladsholder til dato 4">
            <a:extLst>
              <a:ext uri="{FF2B5EF4-FFF2-40B4-BE49-F238E27FC236}">
                <a16:creationId xmlns:a16="http://schemas.microsoft.com/office/drawing/2014/main" id="{6556C518-210A-48D4-A905-DB87E2F120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0EA3F-2BA2-47EF-901D-D8FBFDEB8671}" type="datetimeFigureOut">
              <a:rPr lang="da-DK" smtClean="0"/>
              <a:t>04-02-2019</a:t>
            </a:fld>
            <a:endParaRPr lang="da-DK"/>
          </a:p>
        </p:txBody>
      </p:sp>
      <p:sp>
        <p:nvSpPr>
          <p:cNvPr id="6" name="Pladsholder til sidefod 5">
            <a:extLst>
              <a:ext uri="{FF2B5EF4-FFF2-40B4-BE49-F238E27FC236}">
                <a16:creationId xmlns:a16="http://schemas.microsoft.com/office/drawing/2014/main" id="{1A832AC0-E345-4A56-A9B6-777C110307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7" name="Pladsholder til slidenummer 6">
            <a:extLst>
              <a:ext uri="{FF2B5EF4-FFF2-40B4-BE49-F238E27FC236}">
                <a16:creationId xmlns:a16="http://schemas.microsoft.com/office/drawing/2014/main" id="{D03E27E6-111D-4BF3-BF94-326A041BB2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C9AFE-D291-4F14-AA20-695A340669C1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4288382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lede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775DA9E-6B1B-47CC-B434-683132CA53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a-DK"/>
              <a:t>Klik for at redigere titeltypografien i masteren</a:t>
            </a:r>
          </a:p>
        </p:txBody>
      </p:sp>
      <p:sp>
        <p:nvSpPr>
          <p:cNvPr id="3" name="Pladsholder til billede 2">
            <a:extLst>
              <a:ext uri="{FF2B5EF4-FFF2-40B4-BE49-F238E27FC236}">
                <a16:creationId xmlns:a16="http://schemas.microsoft.com/office/drawing/2014/main" id="{D9C4900A-9D5E-4509-83F4-557C22A7675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a-DK"/>
          </a:p>
        </p:txBody>
      </p:sp>
      <p:sp>
        <p:nvSpPr>
          <p:cNvPr id="4" name="Pladsholder til tekst 3">
            <a:extLst>
              <a:ext uri="{FF2B5EF4-FFF2-40B4-BE49-F238E27FC236}">
                <a16:creationId xmlns:a16="http://schemas.microsoft.com/office/drawing/2014/main" id="{9DA41489-35D7-4FE5-96EF-516DC7EEA0F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a-DK"/>
              <a:t>Rediger teksttypografien i masteren</a:t>
            </a:r>
          </a:p>
        </p:txBody>
      </p:sp>
      <p:sp>
        <p:nvSpPr>
          <p:cNvPr id="5" name="Pladsholder til dato 4">
            <a:extLst>
              <a:ext uri="{FF2B5EF4-FFF2-40B4-BE49-F238E27FC236}">
                <a16:creationId xmlns:a16="http://schemas.microsoft.com/office/drawing/2014/main" id="{78536431-0EB9-4AB9-8388-6AED7B3A56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0EA3F-2BA2-47EF-901D-D8FBFDEB8671}" type="datetimeFigureOut">
              <a:rPr lang="da-DK" smtClean="0"/>
              <a:t>04-02-2019</a:t>
            </a:fld>
            <a:endParaRPr lang="da-DK"/>
          </a:p>
        </p:txBody>
      </p:sp>
      <p:sp>
        <p:nvSpPr>
          <p:cNvPr id="6" name="Pladsholder til sidefod 5">
            <a:extLst>
              <a:ext uri="{FF2B5EF4-FFF2-40B4-BE49-F238E27FC236}">
                <a16:creationId xmlns:a16="http://schemas.microsoft.com/office/drawing/2014/main" id="{2716CD09-32F6-4F8B-A831-CABA40589E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7" name="Pladsholder til slidenummer 6">
            <a:extLst>
              <a:ext uri="{FF2B5EF4-FFF2-40B4-BE49-F238E27FC236}">
                <a16:creationId xmlns:a16="http://schemas.microsoft.com/office/drawing/2014/main" id="{8422E581-5D15-48AC-9216-58A38832A5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C9AFE-D291-4F14-AA20-695A340669C1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2211034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titel 1">
            <a:extLst>
              <a:ext uri="{FF2B5EF4-FFF2-40B4-BE49-F238E27FC236}">
                <a16:creationId xmlns:a16="http://schemas.microsoft.com/office/drawing/2014/main" id="{B2838F58-AFB5-4337-A920-12ACE50154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a-DK"/>
              <a:t>Klik for at redigere titeltypografien i masteren</a:t>
            </a:r>
          </a:p>
        </p:txBody>
      </p:sp>
      <p:sp>
        <p:nvSpPr>
          <p:cNvPr id="3" name="Pladsholder til tekst 2">
            <a:extLst>
              <a:ext uri="{FF2B5EF4-FFF2-40B4-BE49-F238E27FC236}">
                <a16:creationId xmlns:a16="http://schemas.microsoft.com/office/drawing/2014/main" id="{AA112F1C-223F-4F49-AEF7-9A59289B4ED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a-DK"/>
              <a:t>Rediger teksttypografien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dato 3">
            <a:extLst>
              <a:ext uri="{FF2B5EF4-FFF2-40B4-BE49-F238E27FC236}">
                <a16:creationId xmlns:a16="http://schemas.microsoft.com/office/drawing/2014/main" id="{9EA2D3B7-D2A8-451C-BD3A-D1C107AF5AA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40EA3F-2BA2-47EF-901D-D8FBFDEB8671}" type="datetimeFigureOut">
              <a:rPr lang="da-DK" smtClean="0"/>
              <a:t>04-02-2019</a:t>
            </a:fld>
            <a:endParaRPr lang="da-DK"/>
          </a:p>
        </p:txBody>
      </p:sp>
      <p:sp>
        <p:nvSpPr>
          <p:cNvPr id="5" name="Pladsholder til sidefod 4">
            <a:extLst>
              <a:ext uri="{FF2B5EF4-FFF2-40B4-BE49-F238E27FC236}">
                <a16:creationId xmlns:a16="http://schemas.microsoft.com/office/drawing/2014/main" id="{3D31203A-DDAB-4D20-A5DB-225E3ACBD5B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a-DK"/>
          </a:p>
        </p:txBody>
      </p:sp>
      <p:sp>
        <p:nvSpPr>
          <p:cNvPr id="6" name="Pladsholder til slidenummer 5">
            <a:extLst>
              <a:ext uri="{FF2B5EF4-FFF2-40B4-BE49-F238E27FC236}">
                <a16:creationId xmlns:a16="http://schemas.microsoft.com/office/drawing/2014/main" id="{86B5B3FD-4960-43D1-9A5A-6EA9FDA470A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5C9AFE-D291-4F14-AA20-695A340669C1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8813334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a-D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2A7D2CF-358A-4902-976A-FC7513393EB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a-DK" dirty="0"/>
              <a:t>Hukommelsesteori</a:t>
            </a:r>
          </a:p>
        </p:txBody>
      </p:sp>
      <p:sp>
        <p:nvSpPr>
          <p:cNvPr id="3" name="Undertitel 2">
            <a:extLst>
              <a:ext uri="{FF2B5EF4-FFF2-40B4-BE49-F238E27FC236}">
                <a16:creationId xmlns:a16="http://schemas.microsoft.com/office/drawing/2014/main" id="{232DA1A7-8D51-4EAF-A90E-48C8A24C17A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a-DK" dirty="0"/>
              <a:t>Grundlæggende forståelse af </a:t>
            </a:r>
            <a:br>
              <a:rPr lang="da-DK" dirty="0"/>
            </a:br>
            <a:r>
              <a:rPr lang="da-DK" dirty="0"/>
              <a:t>værdibaserede variabler</a:t>
            </a:r>
          </a:p>
        </p:txBody>
      </p:sp>
    </p:spTree>
    <p:extLst>
      <p:ext uri="{BB962C8B-B14F-4D97-AF65-F5344CB8AC3E}">
        <p14:creationId xmlns:p14="http://schemas.microsoft.com/office/powerpoint/2010/main" val="1097708997"/>
      </p:ext>
    </p:extLst>
  </p:cSld>
  <p:clrMapOvr>
    <a:masterClrMapping/>
  </p:clrMapOvr>
  <p:transition spd="slow"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kstfelt 3">
            <a:extLst>
              <a:ext uri="{FF2B5EF4-FFF2-40B4-BE49-F238E27FC236}">
                <a16:creationId xmlns:a16="http://schemas.microsoft.com/office/drawing/2014/main" id="{714D6B63-8478-44BA-BA51-67E738EAD8DB}"/>
              </a:ext>
            </a:extLst>
          </p:cNvPr>
          <p:cNvSpPr txBox="1"/>
          <p:nvPr/>
        </p:nvSpPr>
        <p:spPr>
          <a:xfrm>
            <a:off x="604007" y="687897"/>
            <a:ext cx="1111541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dirty="0" err="1">
                <a:highlight>
                  <a:srgbClr val="FFFF00"/>
                </a:highlight>
                <a:latin typeface="Consolas" panose="020B0609020204030204" pitchFamily="49" charset="0"/>
              </a:rPr>
              <a:t>int</a:t>
            </a:r>
            <a:r>
              <a:rPr lang="da-DK" dirty="0">
                <a:highlight>
                  <a:srgbClr val="FFFF00"/>
                </a:highlight>
                <a:latin typeface="Consolas" panose="020B0609020204030204" pitchFamily="49" charset="0"/>
              </a:rPr>
              <a:t> i = 1;  // opret i med værdien 1</a:t>
            </a:r>
          </a:p>
          <a:p>
            <a:r>
              <a:rPr lang="da-DK" dirty="0" err="1">
                <a:latin typeface="Consolas" panose="020B0609020204030204" pitchFamily="49" charset="0"/>
              </a:rPr>
              <a:t>int</a:t>
            </a:r>
            <a:r>
              <a:rPr lang="da-DK" dirty="0">
                <a:latin typeface="Consolas" panose="020B0609020204030204" pitchFamily="49" charset="0"/>
              </a:rPr>
              <a:t> x = 2;  // opret x med værdien 2</a:t>
            </a:r>
          </a:p>
          <a:p>
            <a:r>
              <a:rPr lang="da-DK" dirty="0">
                <a:latin typeface="Consolas" panose="020B0609020204030204" pitchFamily="49" charset="0"/>
              </a:rPr>
              <a:t>x = i;      // kopier værdien fra i til x</a:t>
            </a:r>
          </a:p>
          <a:p>
            <a:r>
              <a:rPr lang="da-DK" dirty="0">
                <a:latin typeface="Consolas" panose="020B0609020204030204" pitchFamily="49" charset="0"/>
              </a:rPr>
              <a:t>i = 3;      // tildel en ny værdi til i</a:t>
            </a:r>
          </a:p>
        </p:txBody>
      </p:sp>
      <p:sp>
        <p:nvSpPr>
          <p:cNvPr id="2" name="Rektangel 1">
            <a:extLst>
              <a:ext uri="{FF2B5EF4-FFF2-40B4-BE49-F238E27FC236}">
                <a16:creationId xmlns:a16="http://schemas.microsoft.com/office/drawing/2014/main" id="{82DC4B9E-6D4C-4FEF-BCBF-2F397FBC0234}"/>
              </a:ext>
            </a:extLst>
          </p:cNvPr>
          <p:cNvSpPr/>
          <p:nvPr/>
        </p:nvSpPr>
        <p:spPr>
          <a:xfrm>
            <a:off x="687897" y="3426200"/>
            <a:ext cx="4546833" cy="3087149"/>
          </a:xfrm>
          <a:prstGeom prst="rect">
            <a:avLst/>
          </a:prstGeom>
          <a:solidFill>
            <a:schemeClr val="accent6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5" name="Rektangel 4">
            <a:extLst>
              <a:ext uri="{FF2B5EF4-FFF2-40B4-BE49-F238E27FC236}">
                <a16:creationId xmlns:a16="http://schemas.microsoft.com/office/drawing/2014/main" id="{DD5C08A1-8228-4AF0-99CB-7C97F6093DB9}"/>
              </a:ext>
            </a:extLst>
          </p:cNvPr>
          <p:cNvSpPr/>
          <p:nvPr/>
        </p:nvSpPr>
        <p:spPr>
          <a:xfrm>
            <a:off x="6957272" y="3426200"/>
            <a:ext cx="4546833" cy="3087149"/>
          </a:xfrm>
          <a:prstGeom prst="rect">
            <a:avLst/>
          </a:prstGeom>
          <a:solidFill>
            <a:schemeClr val="accent4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3" name="Tekstfelt 2">
            <a:extLst>
              <a:ext uri="{FF2B5EF4-FFF2-40B4-BE49-F238E27FC236}">
                <a16:creationId xmlns:a16="http://schemas.microsoft.com/office/drawing/2014/main" id="{BB1DBEBC-DA5C-4A48-9D48-62DEDE200325}"/>
              </a:ext>
            </a:extLst>
          </p:cNvPr>
          <p:cNvSpPr txBox="1"/>
          <p:nvPr/>
        </p:nvSpPr>
        <p:spPr>
          <a:xfrm>
            <a:off x="687896" y="2936146"/>
            <a:ext cx="45468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a-DK" sz="2400" dirty="0" err="1"/>
              <a:t>Stack</a:t>
            </a:r>
            <a:endParaRPr lang="da-DK" sz="2400" dirty="0"/>
          </a:p>
        </p:txBody>
      </p:sp>
      <p:sp>
        <p:nvSpPr>
          <p:cNvPr id="6" name="Tekstfelt 5">
            <a:extLst>
              <a:ext uri="{FF2B5EF4-FFF2-40B4-BE49-F238E27FC236}">
                <a16:creationId xmlns:a16="http://schemas.microsoft.com/office/drawing/2014/main" id="{C48862B8-EE1C-4334-AB70-2738249DD731}"/>
              </a:ext>
            </a:extLst>
          </p:cNvPr>
          <p:cNvSpPr txBox="1"/>
          <p:nvPr/>
        </p:nvSpPr>
        <p:spPr>
          <a:xfrm>
            <a:off x="6957271" y="2936145"/>
            <a:ext cx="45468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a-DK" sz="2400" dirty="0" err="1"/>
              <a:t>Heap</a:t>
            </a:r>
            <a:endParaRPr lang="da-DK" sz="2400" dirty="0"/>
          </a:p>
        </p:txBody>
      </p:sp>
      <p:sp>
        <p:nvSpPr>
          <p:cNvPr id="7" name="Tekstfelt 6">
            <a:extLst>
              <a:ext uri="{FF2B5EF4-FFF2-40B4-BE49-F238E27FC236}">
                <a16:creationId xmlns:a16="http://schemas.microsoft.com/office/drawing/2014/main" id="{85F2FCD5-1D21-4636-B2EE-D72D4F009485}"/>
              </a:ext>
            </a:extLst>
          </p:cNvPr>
          <p:cNvSpPr txBox="1"/>
          <p:nvPr/>
        </p:nvSpPr>
        <p:spPr>
          <a:xfrm flipH="1">
            <a:off x="773672" y="3598878"/>
            <a:ext cx="43752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dirty="0">
                <a:latin typeface="Consolas" panose="020B0609020204030204" pitchFamily="49" charset="0"/>
              </a:rPr>
              <a:t>[tom]</a:t>
            </a:r>
          </a:p>
        </p:txBody>
      </p:sp>
      <p:sp>
        <p:nvSpPr>
          <p:cNvPr id="8" name="Tekstfelt 7">
            <a:extLst>
              <a:ext uri="{FF2B5EF4-FFF2-40B4-BE49-F238E27FC236}">
                <a16:creationId xmlns:a16="http://schemas.microsoft.com/office/drawing/2014/main" id="{F23EFD0B-2E29-45E0-B573-1A9125FDB7DB}"/>
              </a:ext>
            </a:extLst>
          </p:cNvPr>
          <p:cNvSpPr txBox="1"/>
          <p:nvPr/>
        </p:nvSpPr>
        <p:spPr>
          <a:xfrm flipH="1">
            <a:off x="7043047" y="3598878"/>
            <a:ext cx="43752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dirty="0">
                <a:latin typeface="Consolas" panose="020B0609020204030204" pitchFamily="49" charset="0"/>
              </a:rPr>
              <a:t>[tom]</a:t>
            </a:r>
          </a:p>
        </p:txBody>
      </p:sp>
    </p:spTree>
    <p:extLst>
      <p:ext uri="{BB962C8B-B14F-4D97-AF65-F5344CB8AC3E}">
        <p14:creationId xmlns:p14="http://schemas.microsoft.com/office/powerpoint/2010/main" val="815542510"/>
      </p:ext>
    </p:extLst>
  </p:cSld>
  <p:clrMapOvr>
    <a:masterClrMapping/>
  </p:clrMapOvr>
  <p:transition spd="slow"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kstfelt 3">
            <a:extLst>
              <a:ext uri="{FF2B5EF4-FFF2-40B4-BE49-F238E27FC236}">
                <a16:creationId xmlns:a16="http://schemas.microsoft.com/office/drawing/2014/main" id="{714D6B63-8478-44BA-BA51-67E738EAD8DB}"/>
              </a:ext>
            </a:extLst>
          </p:cNvPr>
          <p:cNvSpPr txBox="1"/>
          <p:nvPr/>
        </p:nvSpPr>
        <p:spPr>
          <a:xfrm>
            <a:off x="604007" y="687897"/>
            <a:ext cx="1111541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dirty="0" err="1">
                <a:latin typeface="Consolas" panose="020B0609020204030204" pitchFamily="49" charset="0"/>
              </a:rPr>
              <a:t>int</a:t>
            </a:r>
            <a:r>
              <a:rPr lang="da-DK" dirty="0">
                <a:latin typeface="Consolas" panose="020B0609020204030204" pitchFamily="49" charset="0"/>
              </a:rPr>
              <a:t> i = 1;  // opret i med værdien 1</a:t>
            </a:r>
          </a:p>
          <a:p>
            <a:r>
              <a:rPr lang="da-DK" dirty="0" err="1">
                <a:highlight>
                  <a:srgbClr val="FFFF00"/>
                </a:highlight>
                <a:latin typeface="Consolas" panose="020B0609020204030204" pitchFamily="49" charset="0"/>
              </a:rPr>
              <a:t>int</a:t>
            </a:r>
            <a:r>
              <a:rPr lang="da-DK" dirty="0">
                <a:highlight>
                  <a:srgbClr val="FFFF00"/>
                </a:highlight>
                <a:latin typeface="Consolas" panose="020B0609020204030204" pitchFamily="49" charset="0"/>
              </a:rPr>
              <a:t> x = 2;  // opret x med værdien 2</a:t>
            </a:r>
          </a:p>
          <a:p>
            <a:r>
              <a:rPr lang="da-DK" dirty="0">
                <a:latin typeface="Consolas" panose="020B0609020204030204" pitchFamily="49" charset="0"/>
              </a:rPr>
              <a:t>x = i;      // kopier værdien fra i til x</a:t>
            </a:r>
          </a:p>
          <a:p>
            <a:r>
              <a:rPr lang="da-DK" dirty="0">
                <a:latin typeface="Consolas" panose="020B0609020204030204" pitchFamily="49" charset="0"/>
              </a:rPr>
              <a:t>i = 3;      // tildel en ny værdi til i</a:t>
            </a:r>
          </a:p>
        </p:txBody>
      </p:sp>
      <p:sp>
        <p:nvSpPr>
          <p:cNvPr id="2" name="Rektangel 1">
            <a:extLst>
              <a:ext uri="{FF2B5EF4-FFF2-40B4-BE49-F238E27FC236}">
                <a16:creationId xmlns:a16="http://schemas.microsoft.com/office/drawing/2014/main" id="{82DC4B9E-6D4C-4FEF-BCBF-2F397FBC0234}"/>
              </a:ext>
            </a:extLst>
          </p:cNvPr>
          <p:cNvSpPr/>
          <p:nvPr/>
        </p:nvSpPr>
        <p:spPr>
          <a:xfrm>
            <a:off x="687897" y="3426200"/>
            <a:ext cx="4546833" cy="3087149"/>
          </a:xfrm>
          <a:prstGeom prst="rect">
            <a:avLst/>
          </a:prstGeom>
          <a:solidFill>
            <a:schemeClr val="accent6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5" name="Rektangel 4">
            <a:extLst>
              <a:ext uri="{FF2B5EF4-FFF2-40B4-BE49-F238E27FC236}">
                <a16:creationId xmlns:a16="http://schemas.microsoft.com/office/drawing/2014/main" id="{DD5C08A1-8228-4AF0-99CB-7C97F6093DB9}"/>
              </a:ext>
            </a:extLst>
          </p:cNvPr>
          <p:cNvSpPr/>
          <p:nvPr/>
        </p:nvSpPr>
        <p:spPr>
          <a:xfrm>
            <a:off x="6957272" y="3426200"/>
            <a:ext cx="4546833" cy="3087149"/>
          </a:xfrm>
          <a:prstGeom prst="rect">
            <a:avLst/>
          </a:prstGeom>
          <a:solidFill>
            <a:schemeClr val="accent4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3" name="Tekstfelt 2">
            <a:extLst>
              <a:ext uri="{FF2B5EF4-FFF2-40B4-BE49-F238E27FC236}">
                <a16:creationId xmlns:a16="http://schemas.microsoft.com/office/drawing/2014/main" id="{BB1DBEBC-DA5C-4A48-9D48-62DEDE200325}"/>
              </a:ext>
            </a:extLst>
          </p:cNvPr>
          <p:cNvSpPr txBox="1"/>
          <p:nvPr/>
        </p:nvSpPr>
        <p:spPr>
          <a:xfrm>
            <a:off x="687896" y="2936146"/>
            <a:ext cx="45468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a-DK" sz="2400" dirty="0" err="1"/>
              <a:t>Stack</a:t>
            </a:r>
            <a:endParaRPr lang="da-DK" sz="2400" dirty="0"/>
          </a:p>
        </p:txBody>
      </p:sp>
      <p:sp>
        <p:nvSpPr>
          <p:cNvPr id="6" name="Tekstfelt 5">
            <a:extLst>
              <a:ext uri="{FF2B5EF4-FFF2-40B4-BE49-F238E27FC236}">
                <a16:creationId xmlns:a16="http://schemas.microsoft.com/office/drawing/2014/main" id="{C48862B8-EE1C-4334-AB70-2738249DD731}"/>
              </a:ext>
            </a:extLst>
          </p:cNvPr>
          <p:cNvSpPr txBox="1"/>
          <p:nvPr/>
        </p:nvSpPr>
        <p:spPr>
          <a:xfrm>
            <a:off x="6957271" y="2936145"/>
            <a:ext cx="45468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a-DK" sz="2400" dirty="0" err="1"/>
              <a:t>Heap</a:t>
            </a:r>
            <a:endParaRPr lang="da-DK" sz="2400" dirty="0"/>
          </a:p>
        </p:txBody>
      </p:sp>
      <p:sp>
        <p:nvSpPr>
          <p:cNvPr id="7" name="Tekstfelt 6">
            <a:extLst>
              <a:ext uri="{FF2B5EF4-FFF2-40B4-BE49-F238E27FC236}">
                <a16:creationId xmlns:a16="http://schemas.microsoft.com/office/drawing/2014/main" id="{85F2FCD5-1D21-4636-B2EE-D72D4F009485}"/>
              </a:ext>
            </a:extLst>
          </p:cNvPr>
          <p:cNvSpPr txBox="1"/>
          <p:nvPr/>
        </p:nvSpPr>
        <p:spPr>
          <a:xfrm flipH="1">
            <a:off x="773672" y="3598878"/>
            <a:ext cx="43752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dirty="0">
                <a:latin typeface="Consolas" panose="020B0609020204030204" pitchFamily="49" charset="0"/>
              </a:rPr>
              <a:t>i = 1</a:t>
            </a:r>
          </a:p>
        </p:txBody>
      </p:sp>
      <p:sp>
        <p:nvSpPr>
          <p:cNvPr id="8" name="Tekstfelt 7">
            <a:extLst>
              <a:ext uri="{FF2B5EF4-FFF2-40B4-BE49-F238E27FC236}">
                <a16:creationId xmlns:a16="http://schemas.microsoft.com/office/drawing/2014/main" id="{F23EFD0B-2E29-45E0-B573-1A9125FDB7DB}"/>
              </a:ext>
            </a:extLst>
          </p:cNvPr>
          <p:cNvSpPr txBox="1"/>
          <p:nvPr/>
        </p:nvSpPr>
        <p:spPr>
          <a:xfrm flipH="1">
            <a:off x="7043047" y="3598878"/>
            <a:ext cx="43752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dirty="0">
                <a:latin typeface="Consolas" panose="020B0609020204030204" pitchFamily="49" charset="0"/>
              </a:rPr>
              <a:t>[tom]</a:t>
            </a:r>
          </a:p>
        </p:txBody>
      </p:sp>
    </p:spTree>
    <p:extLst>
      <p:ext uri="{BB962C8B-B14F-4D97-AF65-F5344CB8AC3E}">
        <p14:creationId xmlns:p14="http://schemas.microsoft.com/office/powerpoint/2010/main" val="524447269"/>
      </p:ext>
    </p:extLst>
  </p:cSld>
  <p:clrMapOvr>
    <a:masterClrMapping/>
  </p:clrMapOvr>
  <p:transition spd="slow"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kstfelt 3">
            <a:extLst>
              <a:ext uri="{FF2B5EF4-FFF2-40B4-BE49-F238E27FC236}">
                <a16:creationId xmlns:a16="http://schemas.microsoft.com/office/drawing/2014/main" id="{714D6B63-8478-44BA-BA51-67E738EAD8DB}"/>
              </a:ext>
            </a:extLst>
          </p:cNvPr>
          <p:cNvSpPr txBox="1"/>
          <p:nvPr/>
        </p:nvSpPr>
        <p:spPr>
          <a:xfrm>
            <a:off x="604007" y="687897"/>
            <a:ext cx="1111541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dirty="0" err="1">
                <a:latin typeface="Consolas" panose="020B0609020204030204" pitchFamily="49" charset="0"/>
              </a:rPr>
              <a:t>int</a:t>
            </a:r>
            <a:r>
              <a:rPr lang="da-DK" dirty="0">
                <a:latin typeface="Consolas" panose="020B0609020204030204" pitchFamily="49" charset="0"/>
              </a:rPr>
              <a:t> i = 1;  // opret i med værdien 1</a:t>
            </a:r>
          </a:p>
          <a:p>
            <a:r>
              <a:rPr lang="da-DK" dirty="0" err="1">
                <a:latin typeface="Consolas" panose="020B0609020204030204" pitchFamily="49" charset="0"/>
              </a:rPr>
              <a:t>int</a:t>
            </a:r>
            <a:r>
              <a:rPr lang="da-DK" dirty="0">
                <a:latin typeface="Consolas" panose="020B0609020204030204" pitchFamily="49" charset="0"/>
              </a:rPr>
              <a:t> x = 2;  // opret x med værdien 2</a:t>
            </a:r>
          </a:p>
          <a:p>
            <a:r>
              <a:rPr lang="da-DK" dirty="0">
                <a:highlight>
                  <a:srgbClr val="FFFF00"/>
                </a:highlight>
                <a:latin typeface="Consolas" panose="020B0609020204030204" pitchFamily="49" charset="0"/>
              </a:rPr>
              <a:t>x = i;      // kopier værdien fra i til x</a:t>
            </a:r>
          </a:p>
          <a:p>
            <a:r>
              <a:rPr lang="da-DK" dirty="0">
                <a:latin typeface="Consolas" panose="020B0609020204030204" pitchFamily="49" charset="0"/>
              </a:rPr>
              <a:t>i = 3;      // tildel en ny værdi til i</a:t>
            </a:r>
          </a:p>
        </p:txBody>
      </p:sp>
      <p:sp>
        <p:nvSpPr>
          <p:cNvPr id="2" name="Rektangel 1">
            <a:extLst>
              <a:ext uri="{FF2B5EF4-FFF2-40B4-BE49-F238E27FC236}">
                <a16:creationId xmlns:a16="http://schemas.microsoft.com/office/drawing/2014/main" id="{82DC4B9E-6D4C-4FEF-BCBF-2F397FBC0234}"/>
              </a:ext>
            </a:extLst>
          </p:cNvPr>
          <p:cNvSpPr/>
          <p:nvPr/>
        </p:nvSpPr>
        <p:spPr>
          <a:xfrm>
            <a:off x="687897" y="3426200"/>
            <a:ext cx="4546833" cy="3087149"/>
          </a:xfrm>
          <a:prstGeom prst="rect">
            <a:avLst/>
          </a:prstGeom>
          <a:solidFill>
            <a:schemeClr val="accent6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5" name="Rektangel 4">
            <a:extLst>
              <a:ext uri="{FF2B5EF4-FFF2-40B4-BE49-F238E27FC236}">
                <a16:creationId xmlns:a16="http://schemas.microsoft.com/office/drawing/2014/main" id="{DD5C08A1-8228-4AF0-99CB-7C97F6093DB9}"/>
              </a:ext>
            </a:extLst>
          </p:cNvPr>
          <p:cNvSpPr/>
          <p:nvPr/>
        </p:nvSpPr>
        <p:spPr>
          <a:xfrm>
            <a:off x="6957272" y="3426200"/>
            <a:ext cx="4546833" cy="3087149"/>
          </a:xfrm>
          <a:prstGeom prst="rect">
            <a:avLst/>
          </a:prstGeom>
          <a:solidFill>
            <a:schemeClr val="accent4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3" name="Tekstfelt 2">
            <a:extLst>
              <a:ext uri="{FF2B5EF4-FFF2-40B4-BE49-F238E27FC236}">
                <a16:creationId xmlns:a16="http://schemas.microsoft.com/office/drawing/2014/main" id="{BB1DBEBC-DA5C-4A48-9D48-62DEDE200325}"/>
              </a:ext>
            </a:extLst>
          </p:cNvPr>
          <p:cNvSpPr txBox="1"/>
          <p:nvPr/>
        </p:nvSpPr>
        <p:spPr>
          <a:xfrm>
            <a:off x="687896" y="2936146"/>
            <a:ext cx="45468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a-DK" sz="2400" dirty="0" err="1"/>
              <a:t>Stack</a:t>
            </a:r>
            <a:endParaRPr lang="da-DK" sz="2400" dirty="0"/>
          </a:p>
        </p:txBody>
      </p:sp>
      <p:sp>
        <p:nvSpPr>
          <p:cNvPr id="6" name="Tekstfelt 5">
            <a:extLst>
              <a:ext uri="{FF2B5EF4-FFF2-40B4-BE49-F238E27FC236}">
                <a16:creationId xmlns:a16="http://schemas.microsoft.com/office/drawing/2014/main" id="{C48862B8-EE1C-4334-AB70-2738249DD731}"/>
              </a:ext>
            </a:extLst>
          </p:cNvPr>
          <p:cNvSpPr txBox="1"/>
          <p:nvPr/>
        </p:nvSpPr>
        <p:spPr>
          <a:xfrm>
            <a:off x="6957271" y="2936145"/>
            <a:ext cx="45468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a-DK" sz="2400" dirty="0" err="1"/>
              <a:t>Heap</a:t>
            </a:r>
            <a:endParaRPr lang="da-DK" sz="2400" dirty="0"/>
          </a:p>
        </p:txBody>
      </p:sp>
      <p:sp>
        <p:nvSpPr>
          <p:cNvPr id="7" name="Tekstfelt 6">
            <a:extLst>
              <a:ext uri="{FF2B5EF4-FFF2-40B4-BE49-F238E27FC236}">
                <a16:creationId xmlns:a16="http://schemas.microsoft.com/office/drawing/2014/main" id="{85F2FCD5-1D21-4636-B2EE-D72D4F009485}"/>
              </a:ext>
            </a:extLst>
          </p:cNvPr>
          <p:cNvSpPr txBox="1"/>
          <p:nvPr/>
        </p:nvSpPr>
        <p:spPr>
          <a:xfrm flipH="1">
            <a:off x="773672" y="3598878"/>
            <a:ext cx="437527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dirty="0">
                <a:latin typeface="Consolas" panose="020B0609020204030204" pitchFamily="49" charset="0"/>
              </a:rPr>
              <a:t>i = 1</a:t>
            </a:r>
          </a:p>
          <a:p>
            <a:r>
              <a:rPr lang="da-DK" dirty="0">
                <a:latin typeface="Consolas" panose="020B0609020204030204" pitchFamily="49" charset="0"/>
              </a:rPr>
              <a:t>x = 2</a:t>
            </a:r>
          </a:p>
        </p:txBody>
      </p:sp>
      <p:sp>
        <p:nvSpPr>
          <p:cNvPr id="8" name="Tekstfelt 7">
            <a:extLst>
              <a:ext uri="{FF2B5EF4-FFF2-40B4-BE49-F238E27FC236}">
                <a16:creationId xmlns:a16="http://schemas.microsoft.com/office/drawing/2014/main" id="{F23EFD0B-2E29-45E0-B573-1A9125FDB7DB}"/>
              </a:ext>
            </a:extLst>
          </p:cNvPr>
          <p:cNvSpPr txBox="1"/>
          <p:nvPr/>
        </p:nvSpPr>
        <p:spPr>
          <a:xfrm flipH="1">
            <a:off x="7043047" y="3598878"/>
            <a:ext cx="43752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dirty="0">
                <a:latin typeface="Consolas" panose="020B0609020204030204" pitchFamily="49" charset="0"/>
              </a:rPr>
              <a:t>[tom]</a:t>
            </a:r>
          </a:p>
        </p:txBody>
      </p:sp>
    </p:spTree>
    <p:extLst>
      <p:ext uri="{BB962C8B-B14F-4D97-AF65-F5344CB8AC3E}">
        <p14:creationId xmlns:p14="http://schemas.microsoft.com/office/powerpoint/2010/main" val="3987575731"/>
      </p:ext>
    </p:extLst>
  </p:cSld>
  <p:clrMapOvr>
    <a:masterClrMapping/>
  </p:clrMapOvr>
  <p:transition spd="slow"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kstfelt 3">
            <a:extLst>
              <a:ext uri="{FF2B5EF4-FFF2-40B4-BE49-F238E27FC236}">
                <a16:creationId xmlns:a16="http://schemas.microsoft.com/office/drawing/2014/main" id="{714D6B63-8478-44BA-BA51-67E738EAD8DB}"/>
              </a:ext>
            </a:extLst>
          </p:cNvPr>
          <p:cNvSpPr txBox="1"/>
          <p:nvPr/>
        </p:nvSpPr>
        <p:spPr>
          <a:xfrm>
            <a:off x="604007" y="687897"/>
            <a:ext cx="1111541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dirty="0" err="1">
                <a:latin typeface="Consolas" panose="020B0609020204030204" pitchFamily="49" charset="0"/>
              </a:rPr>
              <a:t>int</a:t>
            </a:r>
            <a:r>
              <a:rPr lang="da-DK" dirty="0">
                <a:latin typeface="Consolas" panose="020B0609020204030204" pitchFamily="49" charset="0"/>
              </a:rPr>
              <a:t> i = 1;  // opret i med værdien 1</a:t>
            </a:r>
          </a:p>
          <a:p>
            <a:r>
              <a:rPr lang="da-DK" dirty="0" err="1">
                <a:latin typeface="Consolas" panose="020B0609020204030204" pitchFamily="49" charset="0"/>
              </a:rPr>
              <a:t>int</a:t>
            </a:r>
            <a:r>
              <a:rPr lang="da-DK" dirty="0">
                <a:latin typeface="Consolas" panose="020B0609020204030204" pitchFamily="49" charset="0"/>
              </a:rPr>
              <a:t> x = 2;  // opret x med værdien 2</a:t>
            </a:r>
          </a:p>
          <a:p>
            <a:r>
              <a:rPr lang="da-DK" dirty="0">
                <a:latin typeface="Consolas" panose="020B0609020204030204" pitchFamily="49" charset="0"/>
              </a:rPr>
              <a:t>x = i;      // kopier værdien fra i til x</a:t>
            </a:r>
          </a:p>
          <a:p>
            <a:r>
              <a:rPr lang="da-DK" dirty="0">
                <a:highlight>
                  <a:srgbClr val="FFFF00"/>
                </a:highlight>
                <a:latin typeface="Consolas" panose="020B0609020204030204" pitchFamily="49" charset="0"/>
              </a:rPr>
              <a:t>i = 3;      // tildel en ny værdi til i</a:t>
            </a:r>
          </a:p>
        </p:txBody>
      </p:sp>
      <p:sp>
        <p:nvSpPr>
          <p:cNvPr id="2" name="Rektangel 1">
            <a:extLst>
              <a:ext uri="{FF2B5EF4-FFF2-40B4-BE49-F238E27FC236}">
                <a16:creationId xmlns:a16="http://schemas.microsoft.com/office/drawing/2014/main" id="{82DC4B9E-6D4C-4FEF-BCBF-2F397FBC0234}"/>
              </a:ext>
            </a:extLst>
          </p:cNvPr>
          <p:cNvSpPr/>
          <p:nvPr/>
        </p:nvSpPr>
        <p:spPr>
          <a:xfrm>
            <a:off x="687897" y="3426200"/>
            <a:ext cx="4546833" cy="3087149"/>
          </a:xfrm>
          <a:prstGeom prst="rect">
            <a:avLst/>
          </a:prstGeom>
          <a:solidFill>
            <a:schemeClr val="accent6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5" name="Rektangel 4">
            <a:extLst>
              <a:ext uri="{FF2B5EF4-FFF2-40B4-BE49-F238E27FC236}">
                <a16:creationId xmlns:a16="http://schemas.microsoft.com/office/drawing/2014/main" id="{DD5C08A1-8228-4AF0-99CB-7C97F6093DB9}"/>
              </a:ext>
            </a:extLst>
          </p:cNvPr>
          <p:cNvSpPr/>
          <p:nvPr/>
        </p:nvSpPr>
        <p:spPr>
          <a:xfrm>
            <a:off x="6957272" y="3426200"/>
            <a:ext cx="4546833" cy="3087149"/>
          </a:xfrm>
          <a:prstGeom prst="rect">
            <a:avLst/>
          </a:prstGeom>
          <a:solidFill>
            <a:schemeClr val="accent4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3" name="Tekstfelt 2">
            <a:extLst>
              <a:ext uri="{FF2B5EF4-FFF2-40B4-BE49-F238E27FC236}">
                <a16:creationId xmlns:a16="http://schemas.microsoft.com/office/drawing/2014/main" id="{BB1DBEBC-DA5C-4A48-9D48-62DEDE200325}"/>
              </a:ext>
            </a:extLst>
          </p:cNvPr>
          <p:cNvSpPr txBox="1"/>
          <p:nvPr/>
        </p:nvSpPr>
        <p:spPr>
          <a:xfrm>
            <a:off x="687896" y="2936146"/>
            <a:ext cx="45468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a-DK" sz="2400" dirty="0" err="1"/>
              <a:t>Stack</a:t>
            </a:r>
            <a:endParaRPr lang="da-DK" sz="2400" dirty="0"/>
          </a:p>
        </p:txBody>
      </p:sp>
      <p:sp>
        <p:nvSpPr>
          <p:cNvPr id="6" name="Tekstfelt 5">
            <a:extLst>
              <a:ext uri="{FF2B5EF4-FFF2-40B4-BE49-F238E27FC236}">
                <a16:creationId xmlns:a16="http://schemas.microsoft.com/office/drawing/2014/main" id="{C48862B8-EE1C-4334-AB70-2738249DD731}"/>
              </a:ext>
            </a:extLst>
          </p:cNvPr>
          <p:cNvSpPr txBox="1"/>
          <p:nvPr/>
        </p:nvSpPr>
        <p:spPr>
          <a:xfrm>
            <a:off x="6957271" y="2936145"/>
            <a:ext cx="45468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a-DK" sz="2400" dirty="0" err="1"/>
              <a:t>Heap</a:t>
            </a:r>
            <a:endParaRPr lang="da-DK" sz="2400" dirty="0"/>
          </a:p>
        </p:txBody>
      </p:sp>
      <p:sp>
        <p:nvSpPr>
          <p:cNvPr id="7" name="Tekstfelt 6">
            <a:extLst>
              <a:ext uri="{FF2B5EF4-FFF2-40B4-BE49-F238E27FC236}">
                <a16:creationId xmlns:a16="http://schemas.microsoft.com/office/drawing/2014/main" id="{85F2FCD5-1D21-4636-B2EE-D72D4F009485}"/>
              </a:ext>
            </a:extLst>
          </p:cNvPr>
          <p:cNvSpPr txBox="1"/>
          <p:nvPr/>
        </p:nvSpPr>
        <p:spPr>
          <a:xfrm flipH="1">
            <a:off x="773672" y="3598878"/>
            <a:ext cx="437527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dirty="0">
                <a:latin typeface="Consolas" panose="020B0609020204030204" pitchFamily="49" charset="0"/>
              </a:rPr>
              <a:t>i = 1</a:t>
            </a:r>
          </a:p>
          <a:p>
            <a:r>
              <a:rPr lang="da-DK" dirty="0">
                <a:latin typeface="Consolas" panose="020B0609020204030204" pitchFamily="49" charset="0"/>
              </a:rPr>
              <a:t>x = 1</a:t>
            </a:r>
          </a:p>
        </p:txBody>
      </p:sp>
      <p:sp>
        <p:nvSpPr>
          <p:cNvPr id="8" name="Tekstfelt 7">
            <a:extLst>
              <a:ext uri="{FF2B5EF4-FFF2-40B4-BE49-F238E27FC236}">
                <a16:creationId xmlns:a16="http://schemas.microsoft.com/office/drawing/2014/main" id="{F23EFD0B-2E29-45E0-B573-1A9125FDB7DB}"/>
              </a:ext>
            </a:extLst>
          </p:cNvPr>
          <p:cNvSpPr txBox="1"/>
          <p:nvPr/>
        </p:nvSpPr>
        <p:spPr>
          <a:xfrm flipH="1">
            <a:off x="7043047" y="3598878"/>
            <a:ext cx="43752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dirty="0">
                <a:latin typeface="Consolas" panose="020B0609020204030204" pitchFamily="49" charset="0"/>
              </a:rPr>
              <a:t>[tom]</a:t>
            </a:r>
          </a:p>
        </p:txBody>
      </p:sp>
    </p:spTree>
    <p:extLst>
      <p:ext uri="{BB962C8B-B14F-4D97-AF65-F5344CB8AC3E}">
        <p14:creationId xmlns:p14="http://schemas.microsoft.com/office/powerpoint/2010/main" val="593814866"/>
      </p:ext>
    </p:extLst>
  </p:cSld>
  <p:clrMapOvr>
    <a:masterClrMapping/>
  </p:clrMapOvr>
  <p:transition spd="slow"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kstfelt 3">
            <a:extLst>
              <a:ext uri="{FF2B5EF4-FFF2-40B4-BE49-F238E27FC236}">
                <a16:creationId xmlns:a16="http://schemas.microsoft.com/office/drawing/2014/main" id="{714D6B63-8478-44BA-BA51-67E738EAD8DB}"/>
              </a:ext>
            </a:extLst>
          </p:cNvPr>
          <p:cNvSpPr txBox="1"/>
          <p:nvPr/>
        </p:nvSpPr>
        <p:spPr>
          <a:xfrm>
            <a:off x="604007" y="687897"/>
            <a:ext cx="1111541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dirty="0" err="1">
                <a:latin typeface="Consolas" panose="020B0609020204030204" pitchFamily="49" charset="0"/>
              </a:rPr>
              <a:t>int</a:t>
            </a:r>
            <a:r>
              <a:rPr lang="da-DK" dirty="0">
                <a:latin typeface="Consolas" panose="020B0609020204030204" pitchFamily="49" charset="0"/>
              </a:rPr>
              <a:t> i = 1;  // opret i med værdien 1</a:t>
            </a:r>
          </a:p>
          <a:p>
            <a:r>
              <a:rPr lang="da-DK" dirty="0" err="1">
                <a:latin typeface="Consolas" panose="020B0609020204030204" pitchFamily="49" charset="0"/>
              </a:rPr>
              <a:t>int</a:t>
            </a:r>
            <a:r>
              <a:rPr lang="da-DK" dirty="0">
                <a:latin typeface="Consolas" panose="020B0609020204030204" pitchFamily="49" charset="0"/>
              </a:rPr>
              <a:t> x = 2;  // opret x med værdien 2</a:t>
            </a:r>
          </a:p>
          <a:p>
            <a:r>
              <a:rPr lang="da-DK" dirty="0">
                <a:latin typeface="Consolas" panose="020B0609020204030204" pitchFamily="49" charset="0"/>
              </a:rPr>
              <a:t>x = i;      // kopier værdien fra i til x</a:t>
            </a:r>
          </a:p>
          <a:p>
            <a:r>
              <a:rPr lang="da-DK" dirty="0">
                <a:latin typeface="Consolas" panose="020B0609020204030204" pitchFamily="49" charset="0"/>
              </a:rPr>
              <a:t>i = 3;      // tildel en ny værdi til i</a:t>
            </a:r>
          </a:p>
        </p:txBody>
      </p:sp>
      <p:sp>
        <p:nvSpPr>
          <p:cNvPr id="2" name="Rektangel 1">
            <a:extLst>
              <a:ext uri="{FF2B5EF4-FFF2-40B4-BE49-F238E27FC236}">
                <a16:creationId xmlns:a16="http://schemas.microsoft.com/office/drawing/2014/main" id="{82DC4B9E-6D4C-4FEF-BCBF-2F397FBC0234}"/>
              </a:ext>
            </a:extLst>
          </p:cNvPr>
          <p:cNvSpPr/>
          <p:nvPr/>
        </p:nvSpPr>
        <p:spPr>
          <a:xfrm>
            <a:off x="687897" y="3426200"/>
            <a:ext cx="4546833" cy="3087149"/>
          </a:xfrm>
          <a:prstGeom prst="rect">
            <a:avLst/>
          </a:prstGeom>
          <a:solidFill>
            <a:schemeClr val="accent6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5" name="Rektangel 4">
            <a:extLst>
              <a:ext uri="{FF2B5EF4-FFF2-40B4-BE49-F238E27FC236}">
                <a16:creationId xmlns:a16="http://schemas.microsoft.com/office/drawing/2014/main" id="{DD5C08A1-8228-4AF0-99CB-7C97F6093DB9}"/>
              </a:ext>
            </a:extLst>
          </p:cNvPr>
          <p:cNvSpPr/>
          <p:nvPr/>
        </p:nvSpPr>
        <p:spPr>
          <a:xfrm>
            <a:off x="6957272" y="3426200"/>
            <a:ext cx="4546833" cy="3087149"/>
          </a:xfrm>
          <a:prstGeom prst="rect">
            <a:avLst/>
          </a:prstGeom>
          <a:solidFill>
            <a:schemeClr val="accent4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3" name="Tekstfelt 2">
            <a:extLst>
              <a:ext uri="{FF2B5EF4-FFF2-40B4-BE49-F238E27FC236}">
                <a16:creationId xmlns:a16="http://schemas.microsoft.com/office/drawing/2014/main" id="{BB1DBEBC-DA5C-4A48-9D48-62DEDE200325}"/>
              </a:ext>
            </a:extLst>
          </p:cNvPr>
          <p:cNvSpPr txBox="1"/>
          <p:nvPr/>
        </p:nvSpPr>
        <p:spPr>
          <a:xfrm>
            <a:off x="687896" y="2936146"/>
            <a:ext cx="45468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a-DK" sz="2400" dirty="0" err="1"/>
              <a:t>Stack</a:t>
            </a:r>
            <a:endParaRPr lang="da-DK" sz="2400" dirty="0"/>
          </a:p>
        </p:txBody>
      </p:sp>
      <p:sp>
        <p:nvSpPr>
          <p:cNvPr id="6" name="Tekstfelt 5">
            <a:extLst>
              <a:ext uri="{FF2B5EF4-FFF2-40B4-BE49-F238E27FC236}">
                <a16:creationId xmlns:a16="http://schemas.microsoft.com/office/drawing/2014/main" id="{C48862B8-EE1C-4334-AB70-2738249DD731}"/>
              </a:ext>
            </a:extLst>
          </p:cNvPr>
          <p:cNvSpPr txBox="1"/>
          <p:nvPr/>
        </p:nvSpPr>
        <p:spPr>
          <a:xfrm>
            <a:off x="6957271" y="2936145"/>
            <a:ext cx="45468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a-DK" sz="2400" dirty="0" err="1"/>
              <a:t>Heap</a:t>
            </a:r>
            <a:endParaRPr lang="da-DK" sz="2400" dirty="0"/>
          </a:p>
        </p:txBody>
      </p:sp>
      <p:sp>
        <p:nvSpPr>
          <p:cNvPr id="7" name="Tekstfelt 6">
            <a:extLst>
              <a:ext uri="{FF2B5EF4-FFF2-40B4-BE49-F238E27FC236}">
                <a16:creationId xmlns:a16="http://schemas.microsoft.com/office/drawing/2014/main" id="{85F2FCD5-1D21-4636-B2EE-D72D4F009485}"/>
              </a:ext>
            </a:extLst>
          </p:cNvPr>
          <p:cNvSpPr txBox="1"/>
          <p:nvPr/>
        </p:nvSpPr>
        <p:spPr>
          <a:xfrm flipH="1">
            <a:off x="773672" y="3598878"/>
            <a:ext cx="437527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dirty="0">
                <a:latin typeface="Consolas" panose="020B0609020204030204" pitchFamily="49" charset="0"/>
              </a:rPr>
              <a:t>i = 3</a:t>
            </a:r>
          </a:p>
          <a:p>
            <a:r>
              <a:rPr lang="da-DK" dirty="0">
                <a:latin typeface="Consolas" panose="020B0609020204030204" pitchFamily="49" charset="0"/>
              </a:rPr>
              <a:t>x = 1</a:t>
            </a:r>
          </a:p>
        </p:txBody>
      </p:sp>
      <p:sp>
        <p:nvSpPr>
          <p:cNvPr id="8" name="Tekstfelt 7">
            <a:extLst>
              <a:ext uri="{FF2B5EF4-FFF2-40B4-BE49-F238E27FC236}">
                <a16:creationId xmlns:a16="http://schemas.microsoft.com/office/drawing/2014/main" id="{F23EFD0B-2E29-45E0-B573-1A9125FDB7DB}"/>
              </a:ext>
            </a:extLst>
          </p:cNvPr>
          <p:cNvSpPr txBox="1"/>
          <p:nvPr/>
        </p:nvSpPr>
        <p:spPr>
          <a:xfrm flipH="1">
            <a:off x="7043047" y="3598878"/>
            <a:ext cx="43752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dirty="0">
                <a:latin typeface="Consolas" panose="020B0609020204030204" pitchFamily="49" charset="0"/>
              </a:rPr>
              <a:t>[tom]</a:t>
            </a:r>
          </a:p>
        </p:txBody>
      </p:sp>
      <p:sp>
        <p:nvSpPr>
          <p:cNvPr id="9" name="Tankeboble: sky 8">
            <a:extLst>
              <a:ext uri="{FF2B5EF4-FFF2-40B4-BE49-F238E27FC236}">
                <a16:creationId xmlns:a16="http://schemas.microsoft.com/office/drawing/2014/main" id="{92277BAF-FE20-458B-AF0E-EE3FF22968A9}"/>
              </a:ext>
            </a:extLst>
          </p:cNvPr>
          <p:cNvSpPr/>
          <p:nvPr/>
        </p:nvSpPr>
        <p:spPr>
          <a:xfrm>
            <a:off x="7113864" y="511025"/>
            <a:ext cx="3573709" cy="2190230"/>
          </a:xfrm>
          <a:prstGeom prst="cloudCallou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a-DK" dirty="0"/>
              <a:t>x = i kopierer altså værdien af i til x. Efterfølgende ændringer af i har ingen konsekvens på x</a:t>
            </a:r>
          </a:p>
        </p:txBody>
      </p:sp>
    </p:spTree>
    <p:extLst>
      <p:ext uri="{BB962C8B-B14F-4D97-AF65-F5344CB8AC3E}">
        <p14:creationId xmlns:p14="http://schemas.microsoft.com/office/powerpoint/2010/main" val="3234629524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theme/theme1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39</TotalTime>
  <Words>293</Words>
  <Application>Microsoft Office PowerPoint</Application>
  <PresentationFormat>Widescreen</PresentationFormat>
  <Paragraphs>46</Paragraphs>
  <Slides>6</Slides>
  <Notes>0</Notes>
  <HiddenSlides>0</HiddenSlides>
  <MMClips>0</MMClips>
  <ScaleCrop>false</ScaleCrop>
  <HeadingPairs>
    <vt:vector size="6" baseType="variant">
      <vt:variant>
        <vt:lpstr>Benyttede skrifttyper</vt:lpstr>
      </vt:variant>
      <vt:variant>
        <vt:i4>4</vt:i4>
      </vt:variant>
      <vt:variant>
        <vt:lpstr>Tema</vt:lpstr>
      </vt:variant>
      <vt:variant>
        <vt:i4>1</vt:i4>
      </vt:variant>
      <vt:variant>
        <vt:lpstr>Slidetitler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Consolas</vt:lpstr>
      <vt:lpstr>Office-tema</vt:lpstr>
      <vt:lpstr>Hukommelsesteori</vt:lpstr>
      <vt:lpstr>PowerPoint-præsentation</vt:lpstr>
      <vt:lpstr>PowerPoint-præsentation</vt:lpstr>
      <vt:lpstr>PowerPoint-præsentation</vt:lpstr>
      <vt:lpstr>PowerPoint-præsentation</vt:lpstr>
      <vt:lpstr>PowerPoint-præsentation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Hukommelsesteori</dc:title>
  <dc:creator>cskonto</dc:creator>
  <cp:lastModifiedBy>cskonto</cp:lastModifiedBy>
  <cp:revision>3</cp:revision>
  <dcterms:created xsi:type="dcterms:W3CDTF">2019-02-04T16:33:23Z</dcterms:created>
  <dcterms:modified xsi:type="dcterms:W3CDTF">2019-02-04T17:12:45Z</dcterms:modified>
</cp:coreProperties>
</file>