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7" r:id="rId1"/>
  </p:sldMasterIdLst>
  <p:notesMasterIdLst>
    <p:notesMasterId r:id="rId10"/>
  </p:notesMasterIdLst>
  <p:sldIdLst>
    <p:sldId id="256" r:id="rId2"/>
    <p:sldId id="263" r:id="rId3"/>
    <p:sldId id="311" r:id="rId4"/>
    <p:sldId id="312" r:id="rId5"/>
    <p:sldId id="313" r:id="rId6"/>
    <p:sldId id="314" r:id="rId7"/>
    <p:sldId id="315" r:id="rId8"/>
    <p:sldId id="259" r:id="rId9"/>
  </p:sldIdLst>
  <p:sldSz cx="9144000" cy="5143500" type="screen16x9"/>
  <p:notesSz cx="6858000" cy="9144000"/>
  <p:embeddedFontLst>
    <p:embeddedFont>
      <p:font typeface="Anton" panose="020B0604020202020204" charset="0"/>
      <p:regular r:id="rId11"/>
    </p:embeddedFont>
    <p:embeddedFont>
      <p:font typeface="Bebas Neue" panose="020B0604020202020204" charset="0"/>
      <p:regular r:id="rId12"/>
    </p:embeddedFont>
    <p:embeddedFont>
      <p:font typeface="Roboto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Assistant ExtraBold" pitchFamily="2" charset="-79"/>
      <p:bold r:id="rId21"/>
    </p:embeddedFont>
    <p:embeddedFont>
      <p:font typeface="Assistant" pitchFamily="2" charset="-79"/>
      <p:regular r:id="rId22"/>
      <p:bold r:id="rId23"/>
    </p:embeddedFont>
    <p:embeddedFont>
      <p:font typeface="Heebo" pitchFamily="2" charset="-79"/>
      <p:regular r:id="rId24"/>
      <p:bold r:id="rId25"/>
    </p:embeddedFont>
    <p:embeddedFont>
      <p:font typeface="Harrington" panose="04040505050A02020702" pitchFamily="82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5218A9-7AF6-4C0D-9DD4-1E5B6034F9DD}">
  <a:tblStyle styleId="{4C5218A9-7AF6-4C0D-9DD4-1E5B6034F9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338EF65-CB59-43B6-9F76-529B7031FCC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185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0158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44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753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886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93875" y="0"/>
            <a:ext cx="8553500" cy="5013480"/>
            <a:chOff x="-493875" y="0"/>
            <a:chExt cx="8553500" cy="5013480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/>
            </a:blip>
            <a:srcRect l="32585" t="51526" r="50466" b="21978"/>
            <a:stretch/>
          </p:blipFill>
          <p:spPr>
            <a:xfrm>
              <a:off x="164500" y="4509556"/>
              <a:ext cx="417075" cy="503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11;p2"/>
            <p:cNvSpPr/>
            <p:nvPr/>
          </p:nvSpPr>
          <p:spPr>
            <a:xfrm>
              <a:off x="5842000" y="4604000"/>
              <a:ext cx="215400" cy="215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55171" y="244175"/>
              <a:ext cx="207300" cy="2076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" name="Google Shape;13;p2"/>
            <p:cNvPicPr preferRelativeResize="0"/>
            <p:nvPr/>
          </p:nvPicPr>
          <p:blipFill rotWithShape="1">
            <a:blip r:embed="rId3">
              <a:alphaModFix/>
            </a:blip>
            <a:srcRect l="27377" t="35445" r="27377" b="35448"/>
            <a:stretch/>
          </p:blipFill>
          <p:spPr>
            <a:xfrm>
              <a:off x="3425775" y="0"/>
              <a:ext cx="1113399" cy="55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 rotWithShape="1">
            <a:blip r:embed="rId3">
              <a:alphaModFix/>
            </a:blip>
            <a:srcRect l="27377" t="35445" r="27377" b="35448"/>
            <a:stretch/>
          </p:blipFill>
          <p:spPr>
            <a:xfrm>
              <a:off x="-493875" y="1700225"/>
              <a:ext cx="1113399" cy="55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/>
            <p:nvPr/>
          </p:nvSpPr>
          <p:spPr>
            <a:xfrm>
              <a:off x="7965425" y="197725"/>
              <a:ext cx="94200" cy="94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82350" y="885075"/>
            <a:ext cx="3899100" cy="29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986250" y="3818025"/>
            <a:ext cx="3795300" cy="44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9"/>
          <p:cNvGrpSpPr/>
          <p:nvPr/>
        </p:nvGrpSpPr>
        <p:grpSpPr>
          <a:xfrm>
            <a:off x="224225" y="252050"/>
            <a:ext cx="8848229" cy="4664588"/>
            <a:chOff x="224225" y="252050"/>
            <a:chExt cx="8848229" cy="4664588"/>
          </a:xfrm>
        </p:grpSpPr>
        <p:pic>
          <p:nvPicPr>
            <p:cNvPr id="78" name="Google Shape;78;p9"/>
            <p:cNvPicPr preferRelativeResize="0"/>
            <p:nvPr/>
          </p:nvPicPr>
          <p:blipFill rotWithShape="1">
            <a:blip r:embed="rId2">
              <a:alphaModFix/>
            </a:blip>
            <a:srcRect l="32585" t="56491" r="52523" b="21979"/>
            <a:stretch/>
          </p:blipFill>
          <p:spPr>
            <a:xfrm>
              <a:off x="224225" y="1987307"/>
              <a:ext cx="366451" cy="40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9"/>
            <p:cNvPicPr preferRelativeResize="0"/>
            <p:nvPr/>
          </p:nvPicPr>
          <p:blipFill rotWithShape="1">
            <a:blip r:embed="rId3">
              <a:alphaModFix/>
            </a:blip>
            <a:srcRect l="52551" t="54471" r="26951" b="19842"/>
            <a:stretch/>
          </p:blipFill>
          <p:spPr>
            <a:xfrm>
              <a:off x="8568053" y="3887825"/>
              <a:ext cx="504401" cy="488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Google Shape;80;p9"/>
            <p:cNvSpPr/>
            <p:nvPr/>
          </p:nvSpPr>
          <p:spPr>
            <a:xfrm>
              <a:off x="5293400" y="252050"/>
              <a:ext cx="94200" cy="94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9"/>
            <p:cNvSpPr/>
            <p:nvPr/>
          </p:nvSpPr>
          <p:spPr>
            <a:xfrm>
              <a:off x="4620596" y="4709038"/>
              <a:ext cx="207300" cy="2076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9"/>
            <p:cNvSpPr/>
            <p:nvPr/>
          </p:nvSpPr>
          <p:spPr>
            <a:xfrm>
              <a:off x="360350" y="4765750"/>
              <a:ext cx="94200" cy="9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820100" y="1897525"/>
            <a:ext cx="4528200" cy="17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820100" y="3544475"/>
            <a:ext cx="4528200" cy="6711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8"/>
          <p:cNvGrpSpPr/>
          <p:nvPr/>
        </p:nvGrpSpPr>
        <p:grpSpPr>
          <a:xfrm>
            <a:off x="171475" y="-98050"/>
            <a:ext cx="9334724" cy="5043357"/>
            <a:chOff x="171475" y="-98050"/>
            <a:chExt cx="9334724" cy="5043357"/>
          </a:xfrm>
        </p:grpSpPr>
        <p:pic>
          <p:nvPicPr>
            <p:cNvPr id="157" name="Google Shape;157;p18"/>
            <p:cNvPicPr preferRelativeResize="0"/>
            <p:nvPr/>
          </p:nvPicPr>
          <p:blipFill rotWithShape="1">
            <a:blip r:embed="rId2">
              <a:alphaModFix/>
            </a:blip>
            <a:srcRect l="47678" t="22433" r="37430" b="56036"/>
            <a:stretch/>
          </p:blipFill>
          <p:spPr>
            <a:xfrm>
              <a:off x="171475" y="4535832"/>
              <a:ext cx="366451" cy="409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18"/>
            <p:cNvSpPr/>
            <p:nvPr/>
          </p:nvSpPr>
          <p:spPr>
            <a:xfrm>
              <a:off x="8677171" y="3333588"/>
              <a:ext cx="207300" cy="2076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9" name="Google Shape;159;p18"/>
            <p:cNvPicPr preferRelativeResize="0"/>
            <p:nvPr/>
          </p:nvPicPr>
          <p:blipFill rotWithShape="1">
            <a:blip r:embed="rId3">
              <a:alphaModFix/>
            </a:blip>
            <a:srcRect l="27377" t="35445" r="27377" b="35448"/>
            <a:stretch/>
          </p:blipFill>
          <p:spPr>
            <a:xfrm>
              <a:off x="8392800" y="-98050"/>
              <a:ext cx="1113399" cy="553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720000" y="53821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subTitle" idx="1"/>
          </p:nvPr>
        </p:nvSpPr>
        <p:spPr>
          <a:xfrm>
            <a:off x="711518" y="3708022"/>
            <a:ext cx="3718800" cy="7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subTitle" idx="2"/>
          </p:nvPr>
        </p:nvSpPr>
        <p:spPr>
          <a:xfrm>
            <a:off x="711525" y="2120424"/>
            <a:ext cx="3718800" cy="7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subTitle" idx="3"/>
          </p:nvPr>
        </p:nvSpPr>
        <p:spPr>
          <a:xfrm>
            <a:off x="711525" y="1746000"/>
            <a:ext cx="37188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subTitle" idx="4"/>
          </p:nvPr>
        </p:nvSpPr>
        <p:spPr>
          <a:xfrm>
            <a:off x="711529" y="3333598"/>
            <a:ext cx="37188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27"/>
          <p:cNvGrpSpPr/>
          <p:nvPr/>
        </p:nvGrpSpPr>
        <p:grpSpPr>
          <a:xfrm>
            <a:off x="-400175" y="-6125"/>
            <a:ext cx="9701024" cy="4969507"/>
            <a:chOff x="-400175" y="-6125"/>
            <a:chExt cx="9701024" cy="4969507"/>
          </a:xfrm>
        </p:grpSpPr>
        <p:pic>
          <p:nvPicPr>
            <p:cNvPr id="275" name="Google Shape;275;p27"/>
            <p:cNvPicPr preferRelativeResize="0"/>
            <p:nvPr/>
          </p:nvPicPr>
          <p:blipFill rotWithShape="1">
            <a:blip r:embed="rId2">
              <a:alphaModFix/>
            </a:blip>
            <a:srcRect l="47678" t="22433" r="37430" b="56036"/>
            <a:stretch/>
          </p:blipFill>
          <p:spPr>
            <a:xfrm>
              <a:off x="8711450" y="4553907"/>
              <a:ext cx="366451" cy="40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p27"/>
            <p:cNvPicPr preferRelativeResize="0"/>
            <p:nvPr/>
          </p:nvPicPr>
          <p:blipFill rotWithShape="1">
            <a:blip r:embed="rId2">
              <a:alphaModFix/>
            </a:blip>
            <a:srcRect l="29102" t="54485" r="52758" b="19442"/>
            <a:stretch/>
          </p:blipFill>
          <p:spPr>
            <a:xfrm>
              <a:off x="101575" y="4399823"/>
              <a:ext cx="446375" cy="495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7" name="Google Shape;277;p27"/>
            <p:cNvSpPr/>
            <p:nvPr/>
          </p:nvSpPr>
          <p:spPr>
            <a:xfrm>
              <a:off x="2386500" y="191950"/>
              <a:ext cx="94200" cy="9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8" name="Google Shape;278;p27"/>
            <p:cNvGrpSpPr/>
            <p:nvPr/>
          </p:nvGrpSpPr>
          <p:grpSpPr>
            <a:xfrm flipH="1">
              <a:off x="8187450" y="-6125"/>
              <a:ext cx="1113399" cy="977725"/>
              <a:chOff x="-146050" y="-6125"/>
              <a:chExt cx="1113399" cy="977725"/>
            </a:xfrm>
          </p:grpSpPr>
          <p:sp>
            <p:nvSpPr>
              <p:cNvPr id="279" name="Google Shape;279;p27"/>
              <p:cNvSpPr/>
              <p:nvPr/>
            </p:nvSpPr>
            <p:spPr>
              <a:xfrm>
                <a:off x="269396" y="764000"/>
                <a:ext cx="207300" cy="2076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280" name="Google Shape;280;p27"/>
              <p:cNvPicPr preferRelativeResize="0"/>
              <p:nvPr/>
            </p:nvPicPr>
            <p:blipFill rotWithShape="1">
              <a:blip r:embed="rId3">
                <a:alphaModFix/>
              </a:blip>
              <a:srcRect l="27377" t="35445" r="27377" b="35448"/>
              <a:stretch/>
            </p:blipFill>
            <p:spPr>
              <a:xfrm>
                <a:off x="-146050" y="-6125"/>
                <a:ext cx="1113399" cy="553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81" name="Google Shape;281;p27"/>
            <p:cNvPicPr preferRelativeResize="0"/>
            <p:nvPr/>
          </p:nvPicPr>
          <p:blipFill rotWithShape="1">
            <a:blip r:embed="rId3">
              <a:alphaModFix/>
            </a:blip>
            <a:srcRect l="27377" t="35445" r="27377" b="35448"/>
            <a:stretch/>
          </p:blipFill>
          <p:spPr>
            <a:xfrm flipH="1">
              <a:off x="-400175" y="3114975"/>
              <a:ext cx="1113399" cy="553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28"/>
          <p:cNvGrpSpPr/>
          <p:nvPr/>
        </p:nvGrpSpPr>
        <p:grpSpPr>
          <a:xfrm>
            <a:off x="0" y="224413"/>
            <a:ext cx="9544174" cy="4836738"/>
            <a:chOff x="0" y="224413"/>
            <a:chExt cx="9544174" cy="4836738"/>
          </a:xfrm>
        </p:grpSpPr>
        <p:pic>
          <p:nvPicPr>
            <p:cNvPr id="284" name="Google Shape;284;p28"/>
            <p:cNvPicPr preferRelativeResize="0"/>
            <p:nvPr/>
          </p:nvPicPr>
          <p:blipFill rotWithShape="1">
            <a:blip r:embed="rId2">
              <a:alphaModFix/>
            </a:blip>
            <a:srcRect l="27377" t="35445" r="27377" b="35448"/>
            <a:stretch/>
          </p:blipFill>
          <p:spPr>
            <a:xfrm>
              <a:off x="0" y="4507550"/>
              <a:ext cx="1113399" cy="55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28"/>
            <p:cNvPicPr preferRelativeResize="0"/>
            <p:nvPr/>
          </p:nvPicPr>
          <p:blipFill rotWithShape="1">
            <a:blip r:embed="rId2">
              <a:alphaModFix/>
            </a:blip>
            <a:srcRect l="27377" t="35445" r="27377" b="35448"/>
            <a:stretch/>
          </p:blipFill>
          <p:spPr>
            <a:xfrm>
              <a:off x="8430775" y="1322775"/>
              <a:ext cx="1113399" cy="55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28"/>
            <p:cNvPicPr preferRelativeResize="0"/>
            <p:nvPr/>
          </p:nvPicPr>
          <p:blipFill rotWithShape="1">
            <a:blip r:embed="rId3">
              <a:alphaModFix/>
            </a:blip>
            <a:srcRect l="32585" t="56491" r="52523" b="21979"/>
            <a:stretch/>
          </p:blipFill>
          <p:spPr>
            <a:xfrm>
              <a:off x="197425" y="2523257"/>
              <a:ext cx="366451" cy="40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28"/>
            <p:cNvPicPr preferRelativeResize="0"/>
            <p:nvPr/>
          </p:nvPicPr>
          <p:blipFill rotWithShape="1">
            <a:blip r:embed="rId3">
              <a:alphaModFix/>
            </a:blip>
            <a:srcRect l="47678" t="22433" r="37430" b="56036"/>
            <a:stretch/>
          </p:blipFill>
          <p:spPr>
            <a:xfrm>
              <a:off x="8510050" y="4507557"/>
              <a:ext cx="366451" cy="409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8" name="Google Shape;288;p28"/>
            <p:cNvSpPr/>
            <p:nvPr/>
          </p:nvSpPr>
          <p:spPr>
            <a:xfrm>
              <a:off x="3276075" y="224413"/>
              <a:ext cx="94200" cy="9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276996" y="435688"/>
              <a:ext cx="207300" cy="2076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64" r:id="rId4"/>
    <p:sldLayoutId id="2147483673" r:id="rId5"/>
    <p:sldLayoutId id="214748367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2"/>
          <p:cNvPicPr preferRelativeResize="0"/>
          <p:nvPr/>
        </p:nvPicPr>
        <p:blipFill rotWithShape="1">
          <a:blip r:embed="rId3">
            <a:alphaModFix/>
          </a:blip>
          <a:srcRect l="11530" t="6224" r="7267" b="6233"/>
          <a:stretch/>
        </p:blipFill>
        <p:spPr>
          <a:xfrm rot="-1069699">
            <a:off x="5277028" y="759996"/>
            <a:ext cx="4957067" cy="296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2"/>
          <p:cNvPicPr preferRelativeResize="0"/>
          <p:nvPr/>
        </p:nvPicPr>
        <p:blipFill rotWithShape="1">
          <a:blip r:embed="rId4">
            <a:alphaModFix/>
          </a:blip>
          <a:srcRect l="52724" t="52304" r="26952" b="19842"/>
          <a:stretch/>
        </p:blipFill>
        <p:spPr>
          <a:xfrm>
            <a:off x="7882603" y="4030100"/>
            <a:ext cx="500126" cy="52974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2"/>
          <p:cNvSpPr txBox="1">
            <a:spLocks noGrp="1"/>
          </p:cNvSpPr>
          <p:nvPr>
            <p:ph type="ctrTitle"/>
          </p:nvPr>
        </p:nvSpPr>
        <p:spPr>
          <a:xfrm>
            <a:off x="882350" y="885075"/>
            <a:ext cx="3899100" cy="29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 smtClean="0">
                <a:latin typeface="Assistant ExtraBold" pitchFamily="2" charset="-79"/>
                <a:cs typeface="Assistant ExtraBold" pitchFamily="2" charset="-79"/>
              </a:rPr>
              <a:t>דברים שרציתי לומר</a:t>
            </a:r>
            <a:endParaRPr dirty="0">
              <a:latin typeface="Assistant ExtraBold" pitchFamily="2" charset="-79"/>
              <a:cs typeface="Assistant ExtraBold" pitchFamily="2" charset="-79"/>
              <a:sym typeface="Anton"/>
            </a:endParaRPr>
          </a:p>
        </p:txBody>
      </p:sp>
      <p:sp>
        <p:nvSpPr>
          <p:cNvPr id="303" name="Google Shape;303;p32"/>
          <p:cNvSpPr txBox="1">
            <a:spLocks noGrp="1"/>
          </p:cNvSpPr>
          <p:nvPr>
            <p:ph type="subTitle" idx="1"/>
          </p:nvPr>
        </p:nvSpPr>
        <p:spPr>
          <a:xfrm>
            <a:off x="986250" y="3818025"/>
            <a:ext cx="3795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he-IL" dirty="0" smtClean="0">
                <a:latin typeface="Harrington" panose="04040505050A02020702" pitchFamily="82" charset="0"/>
                <a:cs typeface="Heebo" pitchFamily="2" charset="-79"/>
              </a:rPr>
              <a:t>אף אחד לא נשאר לבד ❤</a:t>
            </a:r>
            <a:endParaRPr dirty="0">
              <a:latin typeface="Harrington" panose="04040505050A02020702" pitchFamily="82" charset="0"/>
              <a:cs typeface="Heebo" pitchFamily="2" charset="-79"/>
            </a:endParaRPr>
          </a:p>
        </p:txBody>
      </p:sp>
      <p:pic>
        <p:nvPicPr>
          <p:cNvPr id="304" name="Google Shape;304;p32"/>
          <p:cNvPicPr preferRelativeResize="0"/>
          <p:nvPr/>
        </p:nvPicPr>
        <p:blipFill rotWithShape="1">
          <a:blip r:embed="rId5">
            <a:alphaModFix/>
          </a:blip>
          <a:srcRect l="32585" t="57649" r="54188" b="21978"/>
          <a:stretch/>
        </p:blipFill>
        <p:spPr>
          <a:xfrm>
            <a:off x="5667525" y="769882"/>
            <a:ext cx="325499" cy="38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161"/>
            <a:ext cx="1778000" cy="83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9"/>
          <p:cNvSpPr txBox="1">
            <a:spLocks noGrp="1"/>
          </p:cNvSpPr>
          <p:nvPr>
            <p:ph type="title"/>
          </p:nvPr>
        </p:nvSpPr>
        <p:spPr>
          <a:xfrm>
            <a:off x="561394" y="16591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 smtClean="0">
                <a:latin typeface="Assistant ExtraBold" pitchFamily="2" charset="-79"/>
                <a:cs typeface="Assistant ExtraBold" pitchFamily="2" charset="-79"/>
              </a:rPr>
              <a:t>האם זה נכון </a:t>
            </a:r>
            <a:r>
              <a:rPr lang="he-IL" dirty="0" err="1" smtClean="0">
                <a:latin typeface="Assistant ExtraBold" pitchFamily="2" charset="-79"/>
                <a:cs typeface="Assistant ExtraBold" pitchFamily="2" charset="-79"/>
              </a:rPr>
              <a:t>לגביכם.ן</a:t>
            </a:r>
            <a:r>
              <a:rPr lang="he-IL" dirty="0" smtClean="0">
                <a:latin typeface="Assistant ExtraBold" pitchFamily="2" charset="-79"/>
                <a:cs typeface="Assistant ExtraBold" pitchFamily="2" charset="-79"/>
              </a:rPr>
              <a:t>?</a:t>
            </a:r>
            <a:endParaRPr dirty="0">
              <a:latin typeface="Assistant ExtraBold" pitchFamily="2" charset="-79"/>
              <a:cs typeface="Assistant ExtraBold" pitchFamily="2" charset="-79"/>
            </a:endParaRPr>
          </a:p>
        </p:txBody>
      </p:sp>
      <p:sp>
        <p:nvSpPr>
          <p:cNvPr id="381" name="Google Shape;381;p39"/>
          <p:cNvSpPr txBox="1">
            <a:spLocks noGrp="1"/>
          </p:cNvSpPr>
          <p:nvPr>
            <p:ph type="subTitle" idx="1"/>
          </p:nvPr>
        </p:nvSpPr>
        <p:spPr>
          <a:xfrm>
            <a:off x="1752600" y="1565222"/>
            <a:ext cx="5517000" cy="7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1"/>
            <a:r>
              <a:rPr lang="he-IL" sz="3600" dirty="0">
                <a:latin typeface="Heebo" pitchFamily="2" charset="-79"/>
                <a:cs typeface="Heebo" pitchFamily="2" charset="-79"/>
              </a:rPr>
              <a:t>פעם ביום אני </a:t>
            </a:r>
            <a:r>
              <a:rPr lang="he-IL" sz="3600" dirty="0" err="1">
                <a:latin typeface="Heebo" pitchFamily="2" charset="-79"/>
                <a:cs typeface="Heebo" pitchFamily="2" charset="-79"/>
              </a:rPr>
              <a:t>משתדל.ת</a:t>
            </a:r>
            <a:r>
              <a:rPr lang="he-IL" sz="3600" dirty="0">
                <a:latin typeface="Heebo" pitchFamily="2" charset="-79"/>
                <a:cs typeface="Heebo" pitchFamily="2" charset="-79"/>
              </a:rPr>
              <a:t> לעשות משהו שעוזר לי </a:t>
            </a:r>
            <a:r>
              <a:rPr lang="he-IL" sz="3600" dirty="0" smtClean="0">
                <a:latin typeface="Heebo" pitchFamily="2" charset="-79"/>
                <a:cs typeface="Heebo" pitchFamily="2" charset="-79"/>
              </a:rPr>
              <a:t>לפרוק רגשות- </a:t>
            </a:r>
          </a:p>
          <a:p>
            <a:pPr algn="ctr" rtl="1"/>
            <a:r>
              <a:rPr lang="he-IL" sz="3600" dirty="0" smtClean="0">
                <a:latin typeface="Heebo" pitchFamily="2" charset="-79"/>
                <a:cs typeface="Heebo" pitchFamily="2" charset="-79"/>
              </a:rPr>
              <a:t>ציור</a:t>
            </a:r>
            <a:r>
              <a:rPr lang="he-IL" sz="3600" dirty="0">
                <a:latin typeface="Heebo" pitchFamily="2" charset="-79"/>
                <a:cs typeface="Heebo" pitchFamily="2" charset="-79"/>
              </a:rPr>
              <a:t>/ כתיבה/ נגינה </a:t>
            </a:r>
            <a:r>
              <a:rPr lang="he-IL" sz="3600" dirty="0" err="1">
                <a:latin typeface="Heebo" pitchFamily="2" charset="-79"/>
                <a:cs typeface="Heebo" pitchFamily="2" charset="-79"/>
              </a:rPr>
              <a:t>וכו</a:t>
            </a:r>
            <a:r>
              <a:rPr lang="he-IL" sz="3600" dirty="0">
                <a:latin typeface="Heebo" pitchFamily="2" charset="-79"/>
                <a:cs typeface="Heebo" pitchFamily="2" charset="-79"/>
              </a:rPr>
              <a:t>'..</a:t>
            </a:r>
            <a:endParaRPr lang="en-US" sz="3600" dirty="0">
              <a:latin typeface="Heebo" pitchFamily="2" charset="-79"/>
              <a:cs typeface="Heebo" pitchFamily="2" charset="-79"/>
            </a:endParaRPr>
          </a:p>
          <a:p>
            <a:pPr lvl="0" algn="ctr" rtl="1"/>
            <a:endParaRPr lang="en-US" sz="3600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385" name="Google Shape;385;p39"/>
          <p:cNvPicPr preferRelativeResize="0"/>
          <p:nvPr/>
        </p:nvPicPr>
        <p:blipFill rotWithShape="1">
          <a:blip r:embed="rId3">
            <a:alphaModFix/>
          </a:blip>
          <a:srcRect l="32585" t="56491" r="52523" b="21979"/>
          <a:stretch/>
        </p:blipFill>
        <p:spPr>
          <a:xfrm>
            <a:off x="8082169" y="2729771"/>
            <a:ext cx="366451" cy="40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9"/>
          <p:cNvPicPr preferRelativeResize="0"/>
          <p:nvPr/>
        </p:nvPicPr>
        <p:blipFill rotWithShape="1">
          <a:blip r:embed="rId4">
            <a:alphaModFix/>
          </a:blip>
          <a:srcRect l="27377" t="35445" r="27377" b="35448"/>
          <a:stretch/>
        </p:blipFill>
        <p:spPr>
          <a:xfrm>
            <a:off x="344399" y="4274925"/>
            <a:ext cx="2127868" cy="912533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9"/>
          <p:cNvSpPr/>
          <p:nvPr/>
        </p:nvSpPr>
        <p:spPr>
          <a:xfrm>
            <a:off x="7931450" y="4180725"/>
            <a:ext cx="94200" cy="94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8" name="Google Shape;388;p39"/>
          <p:cNvPicPr preferRelativeResize="0"/>
          <p:nvPr/>
        </p:nvPicPr>
        <p:blipFill rotWithShape="1">
          <a:blip r:embed="rId5">
            <a:alphaModFix/>
          </a:blip>
          <a:srcRect l="42104" t="40364" r="42106" b="40360"/>
          <a:stretch/>
        </p:blipFill>
        <p:spPr>
          <a:xfrm>
            <a:off x="7403112" y="1431220"/>
            <a:ext cx="1443698" cy="9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9"/>
          <p:cNvSpPr txBox="1">
            <a:spLocks noGrp="1"/>
          </p:cNvSpPr>
          <p:nvPr>
            <p:ph type="title"/>
          </p:nvPr>
        </p:nvSpPr>
        <p:spPr>
          <a:xfrm>
            <a:off x="561394" y="16591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 smtClean="0">
                <a:latin typeface="Assistant ExtraBold" pitchFamily="2" charset="-79"/>
                <a:cs typeface="Assistant ExtraBold" pitchFamily="2" charset="-79"/>
              </a:rPr>
              <a:t>האם זה נכון </a:t>
            </a:r>
            <a:r>
              <a:rPr lang="he-IL" dirty="0" err="1" smtClean="0">
                <a:latin typeface="Assistant ExtraBold" pitchFamily="2" charset="-79"/>
                <a:cs typeface="Assistant ExtraBold" pitchFamily="2" charset="-79"/>
              </a:rPr>
              <a:t>לגביכם.ן</a:t>
            </a:r>
            <a:r>
              <a:rPr lang="he-IL" dirty="0" smtClean="0">
                <a:latin typeface="Assistant ExtraBold" pitchFamily="2" charset="-79"/>
                <a:cs typeface="Assistant ExtraBold" pitchFamily="2" charset="-79"/>
              </a:rPr>
              <a:t>?</a:t>
            </a:r>
            <a:endParaRPr dirty="0">
              <a:latin typeface="Assistant ExtraBold" pitchFamily="2" charset="-79"/>
              <a:cs typeface="Assistant ExtraBold" pitchFamily="2" charset="-79"/>
            </a:endParaRPr>
          </a:p>
        </p:txBody>
      </p:sp>
      <p:sp>
        <p:nvSpPr>
          <p:cNvPr id="381" name="Google Shape;381;p39"/>
          <p:cNvSpPr txBox="1">
            <a:spLocks noGrp="1"/>
          </p:cNvSpPr>
          <p:nvPr>
            <p:ph type="subTitle" idx="1"/>
          </p:nvPr>
        </p:nvSpPr>
        <p:spPr>
          <a:xfrm>
            <a:off x="2015067" y="1565222"/>
            <a:ext cx="5517000" cy="7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1"/>
            <a:r>
              <a:rPr lang="he-IL" sz="3600" dirty="0">
                <a:latin typeface="Heebo" pitchFamily="2" charset="-79"/>
                <a:cs typeface="Heebo" pitchFamily="2" charset="-79"/>
              </a:rPr>
              <a:t>אני </a:t>
            </a:r>
            <a:r>
              <a:rPr lang="he-IL" sz="3600" dirty="0" err="1">
                <a:latin typeface="Heebo" pitchFamily="2" charset="-79"/>
                <a:cs typeface="Heebo" pitchFamily="2" charset="-79"/>
              </a:rPr>
              <a:t>אוהב.ת</a:t>
            </a:r>
            <a:r>
              <a:rPr lang="he-IL" sz="3600" dirty="0">
                <a:latin typeface="Heebo" pitchFamily="2" charset="-79"/>
                <a:cs typeface="Heebo" pitchFamily="2" charset="-79"/>
              </a:rPr>
              <a:t> לשתף אנשים ביצירות שלי כי זה נותן מקום למי שאני</a:t>
            </a:r>
            <a:endParaRPr lang="en-US" sz="3600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385" name="Google Shape;385;p39"/>
          <p:cNvPicPr preferRelativeResize="0"/>
          <p:nvPr/>
        </p:nvPicPr>
        <p:blipFill rotWithShape="1">
          <a:blip r:embed="rId3">
            <a:alphaModFix/>
          </a:blip>
          <a:srcRect l="32585" t="56491" r="52523" b="21979"/>
          <a:stretch/>
        </p:blipFill>
        <p:spPr>
          <a:xfrm>
            <a:off x="378168" y="3376715"/>
            <a:ext cx="366451" cy="40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9"/>
          <p:cNvPicPr preferRelativeResize="0"/>
          <p:nvPr/>
        </p:nvPicPr>
        <p:blipFill rotWithShape="1">
          <a:blip r:embed="rId4">
            <a:alphaModFix/>
          </a:blip>
          <a:srcRect l="27377" t="35445" r="27377" b="35448"/>
          <a:stretch/>
        </p:blipFill>
        <p:spPr>
          <a:xfrm>
            <a:off x="6914616" y="4308174"/>
            <a:ext cx="2127868" cy="912533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9"/>
          <p:cNvSpPr/>
          <p:nvPr/>
        </p:nvSpPr>
        <p:spPr>
          <a:xfrm>
            <a:off x="7931450" y="4180725"/>
            <a:ext cx="94200" cy="94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8" name="Google Shape;388;p39"/>
          <p:cNvPicPr preferRelativeResize="0"/>
          <p:nvPr/>
        </p:nvPicPr>
        <p:blipFill rotWithShape="1">
          <a:blip r:embed="rId5">
            <a:alphaModFix/>
          </a:blip>
          <a:srcRect l="42104" t="40364" r="42106" b="40360"/>
          <a:stretch/>
        </p:blipFill>
        <p:spPr>
          <a:xfrm>
            <a:off x="378168" y="3786190"/>
            <a:ext cx="1443698" cy="978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4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9"/>
          <p:cNvSpPr txBox="1">
            <a:spLocks noGrp="1"/>
          </p:cNvSpPr>
          <p:nvPr>
            <p:ph type="title"/>
          </p:nvPr>
        </p:nvSpPr>
        <p:spPr>
          <a:xfrm>
            <a:off x="561394" y="16591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 smtClean="0">
                <a:latin typeface="Assistant ExtraBold" pitchFamily="2" charset="-79"/>
                <a:cs typeface="Assistant ExtraBold" pitchFamily="2" charset="-79"/>
              </a:rPr>
              <a:t>האם זה נכון </a:t>
            </a:r>
            <a:r>
              <a:rPr lang="he-IL" dirty="0" err="1" smtClean="0">
                <a:latin typeface="Assistant ExtraBold" pitchFamily="2" charset="-79"/>
                <a:cs typeface="Assistant ExtraBold" pitchFamily="2" charset="-79"/>
              </a:rPr>
              <a:t>לגביכם.ן</a:t>
            </a:r>
            <a:r>
              <a:rPr lang="he-IL" dirty="0" smtClean="0">
                <a:latin typeface="Assistant ExtraBold" pitchFamily="2" charset="-79"/>
                <a:cs typeface="Assistant ExtraBold" pitchFamily="2" charset="-79"/>
              </a:rPr>
              <a:t>?</a:t>
            </a:r>
            <a:endParaRPr dirty="0">
              <a:latin typeface="Assistant ExtraBold" pitchFamily="2" charset="-79"/>
              <a:cs typeface="Assistant ExtraBold" pitchFamily="2" charset="-79"/>
            </a:endParaRPr>
          </a:p>
        </p:txBody>
      </p:sp>
      <p:sp>
        <p:nvSpPr>
          <p:cNvPr id="381" name="Google Shape;381;p39"/>
          <p:cNvSpPr txBox="1">
            <a:spLocks noGrp="1"/>
          </p:cNvSpPr>
          <p:nvPr>
            <p:ph type="subTitle" idx="1"/>
          </p:nvPr>
        </p:nvSpPr>
        <p:spPr>
          <a:xfrm>
            <a:off x="1752600" y="1565222"/>
            <a:ext cx="5517000" cy="7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1"/>
            <a:r>
              <a:rPr lang="he-IL" sz="3600" dirty="0" smtClean="0">
                <a:latin typeface="Heebo" pitchFamily="2" charset="-79"/>
                <a:cs typeface="Heebo" pitchFamily="2" charset="-79"/>
              </a:rPr>
              <a:t>אני לרוב לא </a:t>
            </a:r>
            <a:r>
              <a:rPr lang="he-IL" sz="3600" dirty="0" err="1" smtClean="0">
                <a:latin typeface="Heebo" pitchFamily="2" charset="-79"/>
                <a:cs typeface="Heebo" pitchFamily="2" charset="-79"/>
              </a:rPr>
              <a:t>מרגיש.ה</a:t>
            </a:r>
            <a:r>
              <a:rPr lang="he-IL" sz="3600" dirty="0" smtClean="0">
                <a:latin typeface="Heebo" pitchFamily="2" charset="-79"/>
                <a:cs typeface="Heebo" pitchFamily="2" charset="-79"/>
              </a:rPr>
              <a:t> בנח לשתף אנשים </a:t>
            </a:r>
            <a:r>
              <a:rPr lang="he-IL" sz="3600" dirty="0" err="1" smtClean="0">
                <a:latin typeface="Heebo" pitchFamily="2" charset="-79"/>
                <a:cs typeface="Heebo" pitchFamily="2" charset="-79"/>
              </a:rPr>
              <a:t>אחרים.ות</a:t>
            </a:r>
            <a:r>
              <a:rPr lang="he-IL" sz="3600" dirty="0" smtClean="0">
                <a:latin typeface="Heebo" pitchFamily="2" charset="-79"/>
                <a:cs typeface="Heebo" pitchFamily="2" charset="-79"/>
              </a:rPr>
              <a:t> בדברים שיצרתי</a:t>
            </a:r>
            <a:endParaRPr lang="en-US" sz="3600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385" name="Google Shape;385;p39"/>
          <p:cNvPicPr preferRelativeResize="0"/>
          <p:nvPr/>
        </p:nvPicPr>
        <p:blipFill rotWithShape="1">
          <a:blip r:embed="rId3">
            <a:alphaModFix/>
          </a:blip>
          <a:srcRect l="32585" t="56491" r="52523" b="21979"/>
          <a:stretch/>
        </p:blipFill>
        <p:spPr>
          <a:xfrm>
            <a:off x="8082169" y="2729771"/>
            <a:ext cx="366451" cy="40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9"/>
          <p:cNvPicPr preferRelativeResize="0"/>
          <p:nvPr/>
        </p:nvPicPr>
        <p:blipFill rotWithShape="1">
          <a:blip r:embed="rId4">
            <a:alphaModFix/>
          </a:blip>
          <a:srcRect l="27377" t="35445" r="27377" b="35448"/>
          <a:stretch/>
        </p:blipFill>
        <p:spPr>
          <a:xfrm>
            <a:off x="344399" y="4274925"/>
            <a:ext cx="2127868" cy="912533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9"/>
          <p:cNvSpPr/>
          <p:nvPr/>
        </p:nvSpPr>
        <p:spPr>
          <a:xfrm>
            <a:off x="7931450" y="4180725"/>
            <a:ext cx="94200" cy="94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8" name="Google Shape;388;p39"/>
          <p:cNvPicPr preferRelativeResize="0"/>
          <p:nvPr/>
        </p:nvPicPr>
        <p:blipFill rotWithShape="1">
          <a:blip r:embed="rId5">
            <a:alphaModFix/>
          </a:blip>
          <a:srcRect l="42104" t="40364" r="42106" b="40360"/>
          <a:stretch/>
        </p:blipFill>
        <p:spPr>
          <a:xfrm>
            <a:off x="7403112" y="1431220"/>
            <a:ext cx="1443698" cy="978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7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9"/>
          <p:cNvSpPr txBox="1">
            <a:spLocks noGrp="1"/>
          </p:cNvSpPr>
          <p:nvPr>
            <p:ph type="title"/>
          </p:nvPr>
        </p:nvSpPr>
        <p:spPr>
          <a:xfrm>
            <a:off x="561394" y="16591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 smtClean="0">
                <a:latin typeface="Assistant ExtraBold" pitchFamily="2" charset="-79"/>
                <a:cs typeface="Assistant ExtraBold" pitchFamily="2" charset="-79"/>
              </a:rPr>
              <a:t>האם זה נכון </a:t>
            </a:r>
            <a:r>
              <a:rPr lang="he-IL" dirty="0" err="1" smtClean="0">
                <a:latin typeface="Assistant ExtraBold" pitchFamily="2" charset="-79"/>
                <a:cs typeface="Assistant ExtraBold" pitchFamily="2" charset="-79"/>
              </a:rPr>
              <a:t>לגביכם.ן</a:t>
            </a:r>
            <a:r>
              <a:rPr lang="he-IL" dirty="0" smtClean="0">
                <a:latin typeface="Assistant ExtraBold" pitchFamily="2" charset="-79"/>
                <a:cs typeface="Assistant ExtraBold" pitchFamily="2" charset="-79"/>
              </a:rPr>
              <a:t>?</a:t>
            </a:r>
            <a:endParaRPr dirty="0">
              <a:latin typeface="Assistant ExtraBold" pitchFamily="2" charset="-79"/>
              <a:cs typeface="Assistant ExtraBold" pitchFamily="2" charset="-79"/>
            </a:endParaRPr>
          </a:p>
        </p:txBody>
      </p:sp>
      <p:sp>
        <p:nvSpPr>
          <p:cNvPr id="381" name="Google Shape;381;p39"/>
          <p:cNvSpPr txBox="1">
            <a:spLocks noGrp="1"/>
          </p:cNvSpPr>
          <p:nvPr>
            <p:ph type="subTitle" idx="1"/>
          </p:nvPr>
        </p:nvSpPr>
        <p:spPr>
          <a:xfrm>
            <a:off x="2057400" y="1510604"/>
            <a:ext cx="5517000" cy="7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1"/>
            <a:r>
              <a:rPr lang="he-IL" sz="3600" dirty="0">
                <a:latin typeface="Heebo" pitchFamily="2" charset="-79"/>
                <a:cs typeface="Heebo" pitchFamily="2" charset="-79"/>
              </a:rPr>
              <a:t>הביטוי האישי שלי קורה כל הזמן, בדברים קטנים כמו איך אני </a:t>
            </a:r>
            <a:r>
              <a:rPr lang="he-IL" sz="3600" dirty="0" err="1">
                <a:latin typeface="Heebo" pitchFamily="2" charset="-79"/>
                <a:cs typeface="Heebo" pitchFamily="2" charset="-79"/>
              </a:rPr>
              <a:t>מתלבש.ת</a:t>
            </a:r>
            <a:r>
              <a:rPr lang="he-IL" sz="3600" dirty="0">
                <a:latin typeface="Heebo" pitchFamily="2" charset="-79"/>
                <a:cs typeface="Heebo" pitchFamily="2" charset="-79"/>
              </a:rPr>
              <a:t>, דברים שאני </a:t>
            </a:r>
            <a:r>
              <a:rPr lang="he-IL" sz="3600" dirty="0" err="1">
                <a:latin typeface="Heebo" pitchFamily="2" charset="-79"/>
                <a:cs typeface="Heebo" pitchFamily="2" charset="-79"/>
              </a:rPr>
              <a:t>מספר.ת</a:t>
            </a:r>
            <a:r>
              <a:rPr lang="he-IL" sz="3600" dirty="0">
                <a:latin typeface="Heebo" pitchFamily="2" charset="-79"/>
                <a:cs typeface="Heebo" pitchFamily="2" charset="-79"/>
              </a:rPr>
              <a:t> וכו'</a:t>
            </a:r>
            <a:endParaRPr lang="en-US" sz="3600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385" name="Google Shape;385;p39"/>
          <p:cNvPicPr preferRelativeResize="0"/>
          <p:nvPr/>
        </p:nvPicPr>
        <p:blipFill rotWithShape="1">
          <a:blip r:embed="rId3">
            <a:alphaModFix/>
          </a:blip>
          <a:srcRect l="32585" t="56491" r="52523" b="21979"/>
          <a:stretch/>
        </p:blipFill>
        <p:spPr>
          <a:xfrm>
            <a:off x="378168" y="3376715"/>
            <a:ext cx="366451" cy="40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9"/>
          <p:cNvPicPr preferRelativeResize="0"/>
          <p:nvPr/>
        </p:nvPicPr>
        <p:blipFill rotWithShape="1">
          <a:blip r:embed="rId4">
            <a:alphaModFix/>
          </a:blip>
          <a:srcRect l="27377" t="35445" r="27377" b="35448"/>
          <a:stretch/>
        </p:blipFill>
        <p:spPr>
          <a:xfrm>
            <a:off x="6914616" y="4308174"/>
            <a:ext cx="2127868" cy="912533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9"/>
          <p:cNvSpPr/>
          <p:nvPr/>
        </p:nvSpPr>
        <p:spPr>
          <a:xfrm>
            <a:off x="7931450" y="4180725"/>
            <a:ext cx="94200" cy="94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8" name="Google Shape;388;p39"/>
          <p:cNvPicPr preferRelativeResize="0"/>
          <p:nvPr/>
        </p:nvPicPr>
        <p:blipFill rotWithShape="1">
          <a:blip r:embed="rId5">
            <a:alphaModFix/>
          </a:blip>
          <a:srcRect l="42104" t="40364" r="42106" b="40360"/>
          <a:stretch/>
        </p:blipFill>
        <p:spPr>
          <a:xfrm>
            <a:off x="378168" y="3786190"/>
            <a:ext cx="1443698" cy="978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60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9"/>
          <p:cNvSpPr txBox="1">
            <a:spLocks noGrp="1"/>
          </p:cNvSpPr>
          <p:nvPr>
            <p:ph type="title"/>
          </p:nvPr>
        </p:nvSpPr>
        <p:spPr>
          <a:xfrm>
            <a:off x="561394" y="16591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 smtClean="0">
                <a:latin typeface="Assistant ExtraBold" pitchFamily="2" charset="-79"/>
                <a:cs typeface="Assistant ExtraBold" pitchFamily="2" charset="-79"/>
              </a:rPr>
              <a:t>האם זה נכון </a:t>
            </a:r>
            <a:r>
              <a:rPr lang="he-IL" dirty="0" err="1" smtClean="0">
                <a:latin typeface="Assistant ExtraBold" pitchFamily="2" charset="-79"/>
                <a:cs typeface="Assistant ExtraBold" pitchFamily="2" charset="-79"/>
              </a:rPr>
              <a:t>לגביכם.ן</a:t>
            </a:r>
            <a:r>
              <a:rPr lang="he-IL" dirty="0" smtClean="0">
                <a:latin typeface="Assistant ExtraBold" pitchFamily="2" charset="-79"/>
                <a:cs typeface="Assistant ExtraBold" pitchFamily="2" charset="-79"/>
              </a:rPr>
              <a:t>?</a:t>
            </a:r>
            <a:endParaRPr dirty="0">
              <a:latin typeface="Assistant ExtraBold" pitchFamily="2" charset="-79"/>
              <a:cs typeface="Assistant ExtraBold" pitchFamily="2" charset="-79"/>
            </a:endParaRPr>
          </a:p>
        </p:txBody>
      </p:sp>
      <p:sp>
        <p:nvSpPr>
          <p:cNvPr id="381" name="Google Shape;381;p39"/>
          <p:cNvSpPr txBox="1">
            <a:spLocks noGrp="1"/>
          </p:cNvSpPr>
          <p:nvPr>
            <p:ph type="subTitle" idx="1"/>
          </p:nvPr>
        </p:nvSpPr>
        <p:spPr>
          <a:xfrm>
            <a:off x="1752600" y="1565222"/>
            <a:ext cx="5517000" cy="7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1"/>
            <a:r>
              <a:rPr lang="he-IL" sz="3600" dirty="0">
                <a:latin typeface="Heebo" pitchFamily="2" charset="-79"/>
                <a:cs typeface="Heebo" pitchFamily="2" charset="-79"/>
              </a:rPr>
              <a:t>אני </a:t>
            </a:r>
            <a:r>
              <a:rPr lang="he-IL" sz="3600" dirty="0" err="1">
                <a:latin typeface="Heebo" pitchFamily="2" charset="-79"/>
                <a:cs typeface="Heebo" pitchFamily="2" charset="-79"/>
              </a:rPr>
              <a:t>משתפ.ת</a:t>
            </a:r>
            <a:r>
              <a:rPr lang="he-IL" sz="3600" dirty="0">
                <a:latin typeface="Heebo" pitchFamily="2" charset="-79"/>
                <a:cs typeface="Heebo" pitchFamily="2" charset="-79"/>
              </a:rPr>
              <a:t> ברשת את כל מה שאני עושה כי זה עוזר לי להיות מי שאני</a:t>
            </a:r>
            <a:endParaRPr lang="en-US" sz="3600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385" name="Google Shape;385;p39"/>
          <p:cNvPicPr preferRelativeResize="0"/>
          <p:nvPr/>
        </p:nvPicPr>
        <p:blipFill rotWithShape="1">
          <a:blip r:embed="rId3">
            <a:alphaModFix/>
          </a:blip>
          <a:srcRect l="32585" t="56491" r="52523" b="21979"/>
          <a:stretch/>
        </p:blipFill>
        <p:spPr>
          <a:xfrm>
            <a:off x="8082169" y="2729771"/>
            <a:ext cx="366451" cy="40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9"/>
          <p:cNvPicPr preferRelativeResize="0"/>
          <p:nvPr/>
        </p:nvPicPr>
        <p:blipFill rotWithShape="1">
          <a:blip r:embed="rId4">
            <a:alphaModFix/>
          </a:blip>
          <a:srcRect l="27377" t="35445" r="27377" b="35448"/>
          <a:stretch/>
        </p:blipFill>
        <p:spPr>
          <a:xfrm>
            <a:off x="344399" y="4274925"/>
            <a:ext cx="2127868" cy="912533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9"/>
          <p:cNvSpPr/>
          <p:nvPr/>
        </p:nvSpPr>
        <p:spPr>
          <a:xfrm>
            <a:off x="7931450" y="4180725"/>
            <a:ext cx="94200" cy="94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8" name="Google Shape;388;p39"/>
          <p:cNvPicPr preferRelativeResize="0"/>
          <p:nvPr/>
        </p:nvPicPr>
        <p:blipFill rotWithShape="1">
          <a:blip r:embed="rId5">
            <a:alphaModFix/>
          </a:blip>
          <a:srcRect l="42104" t="40364" r="42106" b="40360"/>
          <a:stretch/>
        </p:blipFill>
        <p:spPr>
          <a:xfrm>
            <a:off x="7403112" y="1431220"/>
            <a:ext cx="1443698" cy="978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3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9"/>
          <p:cNvSpPr txBox="1">
            <a:spLocks noGrp="1"/>
          </p:cNvSpPr>
          <p:nvPr>
            <p:ph type="title"/>
          </p:nvPr>
        </p:nvSpPr>
        <p:spPr>
          <a:xfrm>
            <a:off x="561394" y="16591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 smtClean="0">
                <a:latin typeface="Assistant ExtraBold" pitchFamily="2" charset="-79"/>
                <a:cs typeface="Assistant ExtraBold" pitchFamily="2" charset="-79"/>
              </a:rPr>
              <a:t>האם זה נכון </a:t>
            </a:r>
            <a:r>
              <a:rPr lang="he-IL" dirty="0" err="1" smtClean="0">
                <a:latin typeface="Assistant ExtraBold" pitchFamily="2" charset="-79"/>
                <a:cs typeface="Assistant ExtraBold" pitchFamily="2" charset="-79"/>
              </a:rPr>
              <a:t>לגביכם.ן</a:t>
            </a:r>
            <a:r>
              <a:rPr lang="he-IL" dirty="0" smtClean="0">
                <a:latin typeface="Assistant ExtraBold" pitchFamily="2" charset="-79"/>
                <a:cs typeface="Assistant ExtraBold" pitchFamily="2" charset="-79"/>
              </a:rPr>
              <a:t>?</a:t>
            </a:r>
            <a:endParaRPr dirty="0">
              <a:latin typeface="Assistant ExtraBold" pitchFamily="2" charset="-79"/>
              <a:cs typeface="Assistant ExtraBold" pitchFamily="2" charset="-79"/>
            </a:endParaRPr>
          </a:p>
        </p:txBody>
      </p:sp>
      <p:sp>
        <p:nvSpPr>
          <p:cNvPr id="381" name="Google Shape;381;p39"/>
          <p:cNvSpPr txBox="1">
            <a:spLocks noGrp="1"/>
          </p:cNvSpPr>
          <p:nvPr>
            <p:ph type="subTitle" idx="1"/>
          </p:nvPr>
        </p:nvSpPr>
        <p:spPr>
          <a:xfrm>
            <a:off x="2057400" y="1510604"/>
            <a:ext cx="5517000" cy="7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1"/>
            <a:r>
              <a:rPr lang="he-IL" sz="3600" dirty="0" smtClean="0">
                <a:latin typeface="Heebo" pitchFamily="2" charset="-79"/>
                <a:cs typeface="Heebo" pitchFamily="2" charset="-79"/>
              </a:rPr>
              <a:t>קשה לי להוציא החוצה את מה שאני </a:t>
            </a:r>
            <a:r>
              <a:rPr lang="he-IL" sz="3600" dirty="0" err="1" smtClean="0">
                <a:latin typeface="Heebo" pitchFamily="2" charset="-79"/>
                <a:cs typeface="Heebo" pitchFamily="2" charset="-79"/>
              </a:rPr>
              <a:t>מרגיש.ה</a:t>
            </a:r>
            <a:endParaRPr lang="en-US" sz="3600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385" name="Google Shape;385;p39"/>
          <p:cNvPicPr preferRelativeResize="0"/>
          <p:nvPr/>
        </p:nvPicPr>
        <p:blipFill rotWithShape="1">
          <a:blip r:embed="rId3">
            <a:alphaModFix/>
          </a:blip>
          <a:srcRect l="32585" t="56491" r="52523" b="21979"/>
          <a:stretch/>
        </p:blipFill>
        <p:spPr>
          <a:xfrm>
            <a:off x="378168" y="3376715"/>
            <a:ext cx="366451" cy="40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9"/>
          <p:cNvPicPr preferRelativeResize="0"/>
          <p:nvPr/>
        </p:nvPicPr>
        <p:blipFill rotWithShape="1">
          <a:blip r:embed="rId4">
            <a:alphaModFix/>
          </a:blip>
          <a:srcRect l="27377" t="35445" r="27377" b="35448"/>
          <a:stretch/>
        </p:blipFill>
        <p:spPr>
          <a:xfrm>
            <a:off x="6914616" y="4308174"/>
            <a:ext cx="2127868" cy="912533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9"/>
          <p:cNvSpPr/>
          <p:nvPr/>
        </p:nvSpPr>
        <p:spPr>
          <a:xfrm>
            <a:off x="7931450" y="4180725"/>
            <a:ext cx="94200" cy="94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8" name="Google Shape;388;p39"/>
          <p:cNvPicPr preferRelativeResize="0"/>
          <p:nvPr/>
        </p:nvPicPr>
        <p:blipFill rotWithShape="1">
          <a:blip r:embed="rId5">
            <a:alphaModFix/>
          </a:blip>
          <a:srcRect l="42104" t="40364" r="42106" b="40360"/>
          <a:stretch/>
        </p:blipFill>
        <p:spPr>
          <a:xfrm>
            <a:off x="378168" y="3786190"/>
            <a:ext cx="1443698" cy="978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8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35"/>
          <p:cNvPicPr preferRelativeResize="0"/>
          <p:nvPr/>
        </p:nvPicPr>
        <p:blipFill rotWithShape="1">
          <a:blip r:embed="rId3">
            <a:alphaModFix/>
          </a:blip>
          <a:srcRect l="27377" t="35445" r="27377" b="35448"/>
          <a:stretch/>
        </p:blipFill>
        <p:spPr>
          <a:xfrm>
            <a:off x="272250" y="305700"/>
            <a:ext cx="1113399" cy="5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80;p39"/>
          <p:cNvSpPr txBox="1">
            <a:spLocks/>
          </p:cNvSpPr>
          <p:nvPr/>
        </p:nvSpPr>
        <p:spPr>
          <a:xfrm>
            <a:off x="357886" y="-8082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9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pPr algn="ctr"/>
            <a:r>
              <a:rPr lang="he-IL" sz="4800" smtClean="0">
                <a:latin typeface="Assistant ExtraBold" pitchFamily="2" charset="-79"/>
                <a:cs typeface="Assistant ExtraBold" pitchFamily="2" charset="-79"/>
              </a:rPr>
              <a:t>רעיונות לשיתוף</a:t>
            </a:r>
            <a:endParaRPr lang="he-IL" sz="4800" dirty="0">
              <a:latin typeface="Assistant ExtraBold" pitchFamily="2" charset="-79"/>
              <a:cs typeface="Assistant ExtraBold" pitchFamily="2" charset="-79"/>
            </a:endParaRPr>
          </a:p>
        </p:txBody>
      </p:sp>
      <p:pic>
        <p:nvPicPr>
          <p:cNvPr id="13" name="Google Shape;358;p36"/>
          <p:cNvPicPr preferRelativeResize="0"/>
          <p:nvPr/>
        </p:nvPicPr>
        <p:blipFill rotWithShape="1">
          <a:blip r:embed="rId4">
            <a:alphaModFix/>
          </a:blip>
          <a:srcRect l="40203" t="23114" r="29153" b="31142"/>
          <a:stretch/>
        </p:blipFill>
        <p:spPr>
          <a:xfrm>
            <a:off x="3696736" y="3211497"/>
            <a:ext cx="787601" cy="783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448;p44"/>
          <p:cNvPicPr preferRelativeResize="0"/>
          <p:nvPr/>
        </p:nvPicPr>
        <p:blipFill rotWithShape="1">
          <a:blip r:embed="rId5">
            <a:alphaModFix/>
          </a:blip>
          <a:srcRect l="22169" t="13840" r="22169" b="13847"/>
          <a:stretch/>
        </p:blipFill>
        <p:spPr>
          <a:xfrm>
            <a:off x="7821453" y="1493522"/>
            <a:ext cx="787601" cy="7761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מלבן 4"/>
          <p:cNvSpPr/>
          <p:nvPr/>
        </p:nvSpPr>
        <p:spPr>
          <a:xfrm>
            <a:off x="4925854" y="1493522"/>
            <a:ext cx="2895599" cy="77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fontAlgn="base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he-IL" sz="2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פרוייקט</a:t>
            </a:r>
            <a:r>
              <a:rPr lang="he-I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 </a:t>
            </a: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כיתתי שבו כל </a:t>
            </a:r>
            <a:r>
              <a:rPr lang="he-I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אחד </a:t>
            </a:r>
            <a:r>
              <a:rPr lang="he-IL" sz="2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יוצר.ת</a:t>
            </a:r>
            <a:r>
              <a:rPr lang="he-I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 משהו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5085269" y="3026149"/>
            <a:ext cx="289559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fontAlgn="base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he-I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פינה שבועית שבה 2-3 </a:t>
            </a:r>
            <a:r>
              <a:rPr lang="he-IL" sz="2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משתפים.ות</a:t>
            </a:r>
            <a:r>
              <a:rPr lang="he-I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 במשהו שכתבו\צילמו\ציירו...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oogle Shape;356;p36"/>
          <p:cNvPicPr preferRelativeResize="0"/>
          <p:nvPr/>
        </p:nvPicPr>
        <p:blipFill rotWithShape="1">
          <a:blip r:embed="rId6">
            <a:alphaModFix/>
          </a:blip>
          <a:srcRect l="51931" t="48019" r="24003" b="16978"/>
          <a:stretch/>
        </p:blipFill>
        <p:spPr>
          <a:xfrm>
            <a:off x="3672787" y="1554223"/>
            <a:ext cx="677334" cy="95673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מלבן 18"/>
          <p:cNvSpPr/>
          <p:nvPr/>
        </p:nvSpPr>
        <p:spPr>
          <a:xfrm>
            <a:off x="980386" y="1674448"/>
            <a:ext cx="2895599" cy="77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fontAlgn="base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he-I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עמוד </a:t>
            </a:r>
            <a:r>
              <a:rPr lang="he-IL" sz="2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אינסטגרם</a:t>
            </a:r>
            <a:r>
              <a:rPr lang="he-I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\</a:t>
            </a:r>
            <a:r>
              <a:rPr lang="he-IL" sz="2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טיקטוק</a:t>
            </a:r>
            <a:r>
              <a:rPr lang="he-I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 כיתתי שאפשר לשתף בו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oogle Shape;356;p36"/>
          <p:cNvPicPr preferRelativeResize="0"/>
          <p:nvPr/>
        </p:nvPicPr>
        <p:blipFill rotWithShape="1">
          <a:blip r:embed="rId6">
            <a:alphaModFix/>
          </a:blip>
          <a:srcRect l="47178" t="8015" r="24380" b="52949"/>
          <a:stretch/>
        </p:blipFill>
        <p:spPr>
          <a:xfrm>
            <a:off x="7845603" y="2951562"/>
            <a:ext cx="787400" cy="110073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מלבן 20"/>
          <p:cNvSpPr/>
          <p:nvPr/>
        </p:nvSpPr>
        <p:spPr>
          <a:xfrm>
            <a:off x="872902" y="3224450"/>
            <a:ext cx="289559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fontAlgn="base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he-I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כל יום שישי בבוקר מי שרוצה </a:t>
            </a:r>
            <a:r>
              <a:rPr lang="he-IL" sz="2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שולח.ת</a:t>
            </a:r>
            <a:r>
              <a:rPr lang="he-I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ssistant" pitchFamily="2" charset="-79"/>
              </a:rPr>
              <a:t> סלפי + משפט איך היה לי השבוע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oogle Shape;371;p38"/>
          <p:cNvPicPr preferRelativeResize="0">
            <a:picLocks/>
          </p:cNvPicPr>
          <p:nvPr/>
        </p:nvPicPr>
        <p:blipFill rotWithShape="1">
          <a:blip r:embed="rId7">
            <a:alphaModFix/>
          </a:blip>
          <a:srcRect l="3703" r="3703"/>
          <a:stretch/>
        </p:blipFill>
        <p:spPr>
          <a:xfrm>
            <a:off x="6731909" y="126166"/>
            <a:ext cx="1483345" cy="1068534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keting Campaign Timeline by Slidesgo">
  <a:themeElements>
    <a:clrScheme name="Simple Light">
      <a:dk1>
        <a:srgbClr val="191919"/>
      </a:dk1>
      <a:lt1>
        <a:srgbClr val="EBE2FF"/>
      </a:lt1>
      <a:dk2>
        <a:srgbClr val="BCCFE9"/>
      </a:dk2>
      <a:lt2>
        <a:srgbClr val="94AEFC"/>
      </a:lt2>
      <a:accent1>
        <a:srgbClr val="E4B940"/>
      </a:accent1>
      <a:accent2>
        <a:srgbClr val="FFFFFF"/>
      </a:accent2>
      <a:accent3>
        <a:srgbClr val="7962F3"/>
      </a:accent3>
      <a:accent4>
        <a:srgbClr val="F789FA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157</Words>
  <Application>Microsoft Office PowerPoint</Application>
  <PresentationFormat>‫הצגה על המסך (16:9)</PresentationFormat>
  <Paragraphs>20</Paragraphs>
  <Slides>8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9" baseType="lpstr">
      <vt:lpstr>Anton</vt:lpstr>
      <vt:lpstr>Bebas Neue</vt:lpstr>
      <vt:lpstr>Roboto</vt:lpstr>
      <vt:lpstr>Calibri</vt:lpstr>
      <vt:lpstr>Assistant ExtraBold</vt:lpstr>
      <vt:lpstr>Assistant</vt:lpstr>
      <vt:lpstr>Heebo</vt:lpstr>
      <vt:lpstr>Arial</vt:lpstr>
      <vt:lpstr>Times New Roman</vt:lpstr>
      <vt:lpstr>Harrington</vt:lpstr>
      <vt:lpstr>Marketing Campaign Timeline by Slidesgo</vt:lpstr>
      <vt:lpstr>דברים שרציתי לומר</vt:lpstr>
      <vt:lpstr>האם זה נכון לגביכם.ן?</vt:lpstr>
      <vt:lpstr>האם זה נכון לגביכם.ן?</vt:lpstr>
      <vt:lpstr>האם זה נכון לגביכם.ן?</vt:lpstr>
      <vt:lpstr>האם זה נכון לגביכם.ן?</vt:lpstr>
      <vt:lpstr>האם זה נכון לגביכם.ן?</vt:lpstr>
      <vt:lpstr>האם זה נכון לגביכם.ן?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דברים שרציתי לומר</dc:title>
  <cp:lastModifiedBy>noam gilboa</cp:lastModifiedBy>
  <cp:revision>5</cp:revision>
  <dcterms:modified xsi:type="dcterms:W3CDTF">2023-10-18T13:30:32Z</dcterms:modified>
</cp:coreProperties>
</file>