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Lst>
  <p:notesMasterIdLst>
    <p:notesMasterId r:id="rId15"/>
  </p:notesMasterIdLst>
  <p:sldIdLst>
    <p:sldId id="256" r:id="rId2"/>
    <p:sldId id="258" r:id="rId3"/>
    <p:sldId id="312" r:id="rId4"/>
    <p:sldId id="259" r:id="rId5"/>
    <p:sldId id="319" r:id="rId6"/>
    <p:sldId id="260" r:id="rId7"/>
    <p:sldId id="314" r:id="rId8"/>
    <p:sldId id="271" r:id="rId9"/>
    <p:sldId id="316" r:id="rId10"/>
    <p:sldId id="315" r:id="rId11"/>
    <p:sldId id="317" r:id="rId12"/>
    <p:sldId id="313" r:id="rId13"/>
    <p:sldId id="318" r:id="rId14"/>
  </p:sldIdLst>
  <p:sldSz cx="9144000" cy="5143500" type="screen16x9"/>
  <p:notesSz cx="6858000" cy="9144000"/>
  <p:embeddedFontLst>
    <p:embeddedFont>
      <p:font typeface="Heebo Bold" pitchFamily="2" charset="-79"/>
      <p:bold r:id="rId16"/>
    </p:embeddedFont>
    <p:embeddedFont>
      <p:font typeface="Heebo" pitchFamily="2" charset="-79"/>
      <p:regular r:id="rId17"/>
      <p:bold r:id="rId18"/>
    </p:embeddedFont>
    <p:embeddedFont>
      <p:font typeface="Baskervville" panose="020B0604020202020204" charset="0"/>
      <p:regular r:id="rId19"/>
      <p:italic r:id="rId20"/>
    </p:embeddedFont>
    <p:embeddedFont>
      <p:font typeface="DM Sans" panose="020B0604020202020204" charset="0"/>
      <p:regular r:id="rId21"/>
      <p:bold r:id="rId22"/>
      <p:italic r:id="rId23"/>
      <p:boldItalic r:id="rId24"/>
    </p:embeddedFont>
    <p:embeddedFont>
      <p:font typeface="Bebas Neue" panose="020B0604020202020204" charset="0"/>
      <p:regular r:id="rId25"/>
    </p:embeddedFont>
    <p:embeddedFont>
      <p:font typeface="Assistant" pitchFamily="2" charset="-79"/>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5FD253-F7BB-4E2B-845E-8E2CF0A1857E}">
  <a:tblStyle styleId="{755FD253-F7BB-4E2B-845E-8E2CF0A1857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A3D8B1-4421-4358-A409-5E499439B84D}"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1280"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91332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831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694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e7af35e7b4_0_14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e7af35e7b4_0_14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29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e7af35e7b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e7af35e7b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602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503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547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7af35e7b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e7af35e7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74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34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544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e7af35e7b4_0_14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e7af35e7b4_0_14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7946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44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e7af35e7b4_0_14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e7af35e7b4_0_14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85425"/>
            <a:ext cx="4559700" cy="2235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000">
                <a:latin typeface="Baskervville"/>
                <a:ea typeface="Baskervville"/>
                <a:cs typeface="Baskervville"/>
                <a:sym typeface="Baskervvill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775300"/>
            <a:ext cx="4559700" cy="406800"/>
          </a:xfrm>
          <a:prstGeom prst="rect">
            <a:avLst/>
          </a:prstGeom>
          <a:noFill/>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685500" y="2460927"/>
            <a:ext cx="5267100" cy="837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685500" y="1577100"/>
            <a:ext cx="1810200" cy="11124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96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 name="Google Shape;14;p3"/>
          <p:cNvSpPr txBox="1">
            <a:spLocks noGrp="1"/>
          </p:cNvSpPr>
          <p:nvPr>
            <p:ph type="subTitle" idx="1"/>
          </p:nvPr>
        </p:nvSpPr>
        <p:spPr>
          <a:xfrm>
            <a:off x="2685500" y="3209075"/>
            <a:ext cx="5267100" cy="4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15" name="Google Shape;15;p3"/>
          <p:cNvPicPr preferRelativeResize="0"/>
          <p:nvPr/>
        </p:nvPicPr>
        <p:blipFill rotWithShape="1">
          <a:blip r:embed="rId2">
            <a:alphaModFix/>
          </a:blip>
          <a:srcRect l="-48875" t="45011" r="-5112" b="5225"/>
          <a:stretch/>
        </p:blipFill>
        <p:spPr>
          <a:xfrm rot="5400000">
            <a:off x="7230975" y="3244400"/>
            <a:ext cx="3100625" cy="725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135550" y="150585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6" name="Google Shape;56;p9"/>
          <p:cNvSpPr txBox="1">
            <a:spLocks noGrp="1"/>
          </p:cNvSpPr>
          <p:nvPr>
            <p:ph type="subTitle" idx="1"/>
          </p:nvPr>
        </p:nvSpPr>
        <p:spPr>
          <a:xfrm>
            <a:off x="2135550" y="296655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57" name="Google Shape;57;p9"/>
          <p:cNvPicPr preferRelativeResize="0"/>
          <p:nvPr/>
        </p:nvPicPr>
        <p:blipFill rotWithShape="1">
          <a:blip r:embed="rId2">
            <a:alphaModFix/>
          </a:blip>
          <a:srcRect l="51987" t="3820" r="6247" b="-61053"/>
          <a:stretch/>
        </p:blipFill>
        <p:spPr>
          <a:xfrm rot="5400000">
            <a:off x="7337624" y="-836747"/>
            <a:ext cx="969625" cy="26431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 name="Google Shape;72;p13"/>
          <p:cNvSpPr txBox="1">
            <a:spLocks noGrp="1"/>
          </p:cNvSpPr>
          <p:nvPr>
            <p:ph type="subTitle" idx="1"/>
          </p:nvPr>
        </p:nvSpPr>
        <p:spPr>
          <a:xfrm>
            <a:off x="719975" y="3109813"/>
            <a:ext cx="2305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3" name="Google Shape;73;p13"/>
          <p:cNvSpPr txBox="1">
            <a:spLocks noGrp="1"/>
          </p:cNvSpPr>
          <p:nvPr>
            <p:ph type="subTitle" idx="2"/>
          </p:nvPr>
        </p:nvSpPr>
        <p:spPr>
          <a:xfrm>
            <a:off x="3419246" y="3109813"/>
            <a:ext cx="2305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 name="Google Shape;74;p13"/>
          <p:cNvSpPr txBox="1">
            <a:spLocks noGrp="1"/>
          </p:cNvSpPr>
          <p:nvPr>
            <p:ph type="subTitle" idx="3"/>
          </p:nvPr>
        </p:nvSpPr>
        <p:spPr>
          <a:xfrm>
            <a:off x="6118524" y="3109813"/>
            <a:ext cx="23055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5" name="Google Shape;75;p13"/>
          <p:cNvSpPr txBox="1">
            <a:spLocks noGrp="1"/>
          </p:cNvSpPr>
          <p:nvPr>
            <p:ph type="title" idx="4" hasCustomPrompt="1"/>
          </p:nvPr>
        </p:nvSpPr>
        <p:spPr>
          <a:xfrm>
            <a:off x="719975" y="1492300"/>
            <a:ext cx="1136100" cy="82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a:spLocks noGrp="1"/>
          </p:cNvSpPr>
          <p:nvPr>
            <p:ph type="title" idx="5" hasCustomPrompt="1"/>
          </p:nvPr>
        </p:nvSpPr>
        <p:spPr>
          <a:xfrm>
            <a:off x="3419246" y="1492300"/>
            <a:ext cx="1136100" cy="82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a:spLocks noGrp="1"/>
          </p:cNvSpPr>
          <p:nvPr>
            <p:ph type="title" idx="6" hasCustomPrompt="1"/>
          </p:nvPr>
        </p:nvSpPr>
        <p:spPr>
          <a:xfrm>
            <a:off x="6118525" y="1492300"/>
            <a:ext cx="1136100" cy="825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48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subTitle" idx="7"/>
          </p:nvPr>
        </p:nvSpPr>
        <p:spPr>
          <a:xfrm>
            <a:off x="719975" y="2317288"/>
            <a:ext cx="2305500" cy="86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79" name="Google Shape;79;p13"/>
          <p:cNvSpPr txBox="1">
            <a:spLocks noGrp="1"/>
          </p:cNvSpPr>
          <p:nvPr>
            <p:ph type="subTitle" idx="8"/>
          </p:nvPr>
        </p:nvSpPr>
        <p:spPr>
          <a:xfrm>
            <a:off x="3419246" y="2317288"/>
            <a:ext cx="2305500" cy="86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0" name="Google Shape;80;p13"/>
          <p:cNvSpPr txBox="1">
            <a:spLocks noGrp="1"/>
          </p:cNvSpPr>
          <p:nvPr>
            <p:ph type="subTitle" idx="9"/>
          </p:nvPr>
        </p:nvSpPr>
        <p:spPr>
          <a:xfrm>
            <a:off x="6118524" y="2317288"/>
            <a:ext cx="2305500" cy="863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81" name="Google Shape;81;p13"/>
          <p:cNvPicPr preferRelativeResize="0"/>
          <p:nvPr/>
        </p:nvPicPr>
        <p:blipFill rotWithShape="1">
          <a:blip r:embed="rId2">
            <a:alphaModFix/>
          </a:blip>
          <a:srcRect t="68350" b="22797"/>
          <a:stretch/>
        </p:blipFill>
        <p:spPr>
          <a:xfrm>
            <a:off x="0" y="4604001"/>
            <a:ext cx="9143926" cy="5394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0_1">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1615950" y="1760950"/>
            <a:ext cx="2979600" cy="1200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14"/>
          <p:cNvSpPr txBox="1">
            <a:spLocks noGrp="1"/>
          </p:cNvSpPr>
          <p:nvPr>
            <p:ph type="title" idx="2" hasCustomPrompt="1"/>
          </p:nvPr>
        </p:nvSpPr>
        <p:spPr>
          <a:xfrm>
            <a:off x="1615950" y="781775"/>
            <a:ext cx="1447500" cy="11223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9600">
                <a:solidFill>
                  <a:schemeClr val="dk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85" name="Google Shape;85;p14"/>
          <p:cNvSpPr txBox="1">
            <a:spLocks noGrp="1"/>
          </p:cNvSpPr>
          <p:nvPr>
            <p:ph type="subTitle" idx="1"/>
          </p:nvPr>
        </p:nvSpPr>
        <p:spPr>
          <a:xfrm>
            <a:off x="1615950" y="2908550"/>
            <a:ext cx="2979600" cy="70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6" name="Google Shape;86;p14"/>
          <p:cNvGrpSpPr/>
          <p:nvPr/>
        </p:nvGrpSpPr>
        <p:grpSpPr>
          <a:xfrm flipH="1">
            <a:off x="0" y="0"/>
            <a:ext cx="1365525" cy="5143501"/>
            <a:chOff x="7778480" y="0"/>
            <a:chExt cx="1365525" cy="5143501"/>
          </a:xfrm>
        </p:grpSpPr>
        <p:pic>
          <p:nvPicPr>
            <p:cNvPr id="87" name="Google Shape;87;p14"/>
            <p:cNvPicPr preferRelativeResize="0"/>
            <p:nvPr/>
          </p:nvPicPr>
          <p:blipFill rotWithShape="1">
            <a:blip r:embed="rId2">
              <a:alphaModFix/>
            </a:blip>
            <a:srcRect l="10410" t="13606" r="73804" b="8152"/>
            <a:stretch/>
          </p:blipFill>
          <p:spPr>
            <a:xfrm>
              <a:off x="8257350" y="2671525"/>
              <a:ext cx="886651" cy="2471976"/>
            </a:xfrm>
            <a:prstGeom prst="rect">
              <a:avLst/>
            </a:prstGeom>
            <a:noFill/>
            <a:ln>
              <a:noFill/>
            </a:ln>
          </p:spPr>
        </p:pic>
        <p:pic>
          <p:nvPicPr>
            <p:cNvPr id="88" name="Google Shape;88;p14"/>
            <p:cNvPicPr preferRelativeResize="0"/>
            <p:nvPr/>
          </p:nvPicPr>
          <p:blipFill rotWithShape="1">
            <a:blip r:embed="rId3">
              <a:alphaModFix/>
            </a:blip>
            <a:srcRect l="64650" t="27006" r="-14962" b="1773"/>
            <a:stretch/>
          </p:blipFill>
          <p:spPr>
            <a:xfrm flipH="1">
              <a:off x="7778480" y="0"/>
              <a:ext cx="1365525" cy="2004300"/>
            </a:xfrm>
            <a:prstGeom prst="rect">
              <a:avLst/>
            </a:prstGeom>
            <a:noFill/>
            <a:ln>
              <a:noFill/>
            </a:ln>
          </p:spPr>
        </p:pic>
      </p:grpSp>
      <p:pic>
        <p:nvPicPr>
          <p:cNvPr id="89" name="Google Shape;89;p14"/>
          <p:cNvPicPr preferRelativeResize="0"/>
          <p:nvPr/>
        </p:nvPicPr>
        <p:blipFill rotWithShape="1">
          <a:blip r:embed="rId4">
            <a:alphaModFix/>
          </a:blip>
          <a:srcRect l="35187" t="-22069" r="7587" b="-9926"/>
          <a:stretch/>
        </p:blipFill>
        <p:spPr>
          <a:xfrm rot="5400000" flipH="1">
            <a:off x="1294362" y="3721725"/>
            <a:ext cx="840626" cy="200292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3"/>
        <p:cNvGrpSpPr/>
        <p:nvPr/>
      </p:nvGrpSpPr>
      <p:grpSpPr>
        <a:xfrm>
          <a:off x="0" y="0"/>
          <a:ext cx="0" cy="0"/>
          <a:chOff x="0" y="0"/>
          <a:chExt cx="0" cy="0"/>
        </a:xfrm>
      </p:grpSpPr>
      <p:grpSp>
        <p:nvGrpSpPr>
          <p:cNvPr id="254" name="Google Shape;254;p32"/>
          <p:cNvGrpSpPr/>
          <p:nvPr/>
        </p:nvGrpSpPr>
        <p:grpSpPr>
          <a:xfrm flipH="1">
            <a:off x="-6850" y="-11950"/>
            <a:ext cx="9150850" cy="5155407"/>
            <a:chOff x="-6850" y="-11950"/>
            <a:chExt cx="9150850" cy="5155407"/>
          </a:xfrm>
        </p:grpSpPr>
        <p:grpSp>
          <p:nvGrpSpPr>
            <p:cNvPr id="255" name="Google Shape;255;p32"/>
            <p:cNvGrpSpPr/>
            <p:nvPr/>
          </p:nvGrpSpPr>
          <p:grpSpPr>
            <a:xfrm flipH="1">
              <a:off x="5387545" y="2705868"/>
              <a:ext cx="3756455" cy="2437589"/>
              <a:chOff x="0" y="1434400"/>
              <a:chExt cx="5720200" cy="3711876"/>
            </a:xfrm>
          </p:grpSpPr>
          <p:pic>
            <p:nvPicPr>
              <p:cNvPr id="256" name="Google Shape;256;p32"/>
              <p:cNvPicPr preferRelativeResize="0"/>
              <p:nvPr/>
            </p:nvPicPr>
            <p:blipFill rotWithShape="1">
              <a:blip r:embed="rId2">
                <a:alphaModFix/>
              </a:blip>
              <a:srcRect l="-9430" r="59560"/>
              <a:stretch/>
            </p:blipFill>
            <p:spPr>
              <a:xfrm rot="5400000">
                <a:off x="4505888" y="3918789"/>
                <a:ext cx="990600" cy="1438025"/>
              </a:xfrm>
              <a:prstGeom prst="rect">
                <a:avLst/>
              </a:prstGeom>
              <a:noFill/>
              <a:ln>
                <a:noFill/>
              </a:ln>
            </p:spPr>
          </p:pic>
          <p:pic>
            <p:nvPicPr>
              <p:cNvPr id="257" name="Google Shape;257;p32"/>
              <p:cNvPicPr preferRelativeResize="0"/>
              <p:nvPr/>
            </p:nvPicPr>
            <p:blipFill rotWithShape="1">
              <a:blip r:embed="rId3">
                <a:alphaModFix/>
              </a:blip>
              <a:srcRect l="14022" t="-1943" b="52497"/>
              <a:stretch/>
            </p:blipFill>
            <p:spPr>
              <a:xfrm>
                <a:off x="0" y="3291425"/>
                <a:ext cx="3110451" cy="1854851"/>
              </a:xfrm>
              <a:prstGeom prst="rect">
                <a:avLst/>
              </a:prstGeom>
              <a:noFill/>
              <a:ln>
                <a:noFill/>
              </a:ln>
            </p:spPr>
          </p:pic>
          <p:pic>
            <p:nvPicPr>
              <p:cNvPr id="258" name="Google Shape;258;p32"/>
              <p:cNvPicPr preferRelativeResize="0"/>
              <p:nvPr/>
            </p:nvPicPr>
            <p:blipFill rotWithShape="1">
              <a:blip r:embed="rId4">
                <a:alphaModFix/>
              </a:blip>
              <a:srcRect l="52876" t="-19091" r="-4940" b="-7426"/>
              <a:stretch/>
            </p:blipFill>
            <p:spPr>
              <a:xfrm>
                <a:off x="6" y="1434400"/>
                <a:ext cx="713225" cy="3169599"/>
              </a:xfrm>
              <a:prstGeom prst="rect">
                <a:avLst/>
              </a:prstGeom>
              <a:noFill/>
              <a:ln>
                <a:noFill/>
              </a:ln>
            </p:spPr>
          </p:pic>
          <p:pic>
            <p:nvPicPr>
              <p:cNvPr id="259" name="Google Shape;259;p32"/>
              <p:cNvPicPr preferRelativeResize="0"/>
              <p:nvPr/>
            </p:nvPicPr>
            <p:blipFill rotWithShape="1">
              <a:blip r:embed="rId5">
                <a:alphaModFix/>
              </a:blip>
              <a:srcRect l="6973" t="11846" r="64005" b="35874"/>
              <a:stretch/>
            </p:blipFill>
            <p:spPr>
              <a:xfrm>
                <a:off x="2585825" y="3338800"/>
                <a:ext cx="1780977" cy="1804700"/>
              </a:xfrm>
              <a:prstGeom prst="rect">
                <a:avLst/>
              </a:prstGeom>
              <a:noFill/>
              <a:ln>
                <a:noFill/>
              </a:ln>
            </p:spPr>
          </p:pic>
        </p:grpSp>
        <p:pic>
          <p:nvPicPr>
            <p:cNvPr id="260" name="Google Shape;260;p32"/>
            <p:cNvPicPr preferRelativeResize="0"/>
            <p:nvPr/>
          </p:nvPicPr>
          <p:blipFill rotWithShape="1">
            <a:blip r:embed="rId6">
              <a:alphaModFix/>
            </a:blip>
            <a:srcRect l="23173" t="-7907" r="-11085" b="-3463"/>
            <a:stretch/>
          </p:blipFill>
          <p:spPr>
            <a:xfrm rot="5">
              <a:off x="-6850" y="799276"/>
              <a:ext cx="1524951" cy="1995847"/>
            </a:xfrm>
            <a:prstGeom prst="rect">
              <a:avLst/>
            </a:prstGeom>
            <a:noFill/>
            <a:ln>
              <a:noFill/>
            </a:ln>
          </p:spPr>
        </p:pic>
        <p:pic>
          <p:nvPicPr>
            <p:cNvPr id="261" name="Google Shape;261;p32"/>
            <p:cNvPicPr preferRelativeResize="0"/>
            <p:nvPr/>
          </p:nvPicPr>
          <p:blipFill rotWithShape="1">
            <a:blip r:embed="rId7">
              <a:alphaModFix/>
            </a:blip>
            <a:srcRect l="-2935" t="6483" r="79801" b="-2535"/>
            <a:stretch/>
          </p:blipFill>
          <p:spPr>
            <a:xfrm rot="5400000" flipH="1">
              <a:off x="822027" y="-822025"/>
              <a:ext cx="1231073" cy="2875124"/>
            </a:xfrm>
            <a:prstGeom prst="rect">
              <a:avLst/>
            </a:prstGeom>
            <a:noFill/>
            <a:ln>
              <a:noFill/>
            </a:ln>
          </p:spPr>
        </p:pic>
        <p:pic>
          <p:nvPicPr>
            <p:cNvPr id="262" name="Google Shape;262;p32"/>
            <p:cNvPicPr preferRelativeResize="0"/>
            <p:nvPr/>
          </p:nvPicPr>
          <p:blipFill rotWithShape="1">
            <a:blip r:embed="rId5">
              <a:alphaModFix/>
            </a:blip>
            <a:srcRect l="9315" t="5838" r="66392" b="-1550"/>
            <a:stretch/>
          </p:blipFill>
          <p:spPr>
            <a:xfrm flipH="1">
              <a:off x="2" y="2414875"/>
              <a:ext cx="1231073" cy="2728575"/>
            </a:xfrm>
            <a:prstGeom prst="rect">
              <a:avLst/>
            </a:prstGeom>
            <a:noFill/>
            <a:ln>
              <a:noFill/>
            </a:ln>
          </p:spPr>
        </p:pic>
        <p:pic>
          <p:nvPicPr>
            <p:cNvPr id="263" name="Google Shape;263;p32"/>
            <p:cNvPicPr preferRelativeResize="0"/>
            <p:nvPr/>
          </p:nvPicPr>
          <p:blipFill rotWithShape="1">
            <a:blip r:embed="rId2">
              <a:alphaModFix/>
            </a:blip>
            <a:srcRect l="51475" t="3820" r="6244" b="-61053"/>
            <a:stretch/>
          </p:blipFill>
          <p:spPr>
            <a:xfrm rot="5400000">
              <a:off x="7331650" y="-842725"/>
              <a:ext cx="981575" cy="2643124"/>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4"/>
        <p:cNvGrpSpPr/>
        <p:nvPr/>
      </p:nvGrpSpPr>
      <p:grpSpPr>
        <a:xfrm>
          <a:off x="0" y="0"/>
          <a:ext cx="0" cy="0"/>
          <a:chOff x="0" y="0"/>
          <a:chExt cx="0" cy="0"/>
        </a:xfrm>
      </p:grpSpPr>
      <p:grpSp>
        <p:nvGrpSpPr>
          <p:cNvPr id="265" name="Google Shape;265;p33"/>
          <p:cNvGrpSpPr/>
          <p:nvPr/>
        </p:nvGrpSpPr>
        <p:grpSpPr>
          <a:xfrm rot="10800000" flipH="1">
            <a:off x="0" y="0"/>
            <a:ext cx="9144000" cy="5157487"/>
            <a:chOff x="0" y="0"/>
            <a:chExt cx="9144000" cy="5157487"/>
          </a:xfrm>
        </p:grpSpPr>
        <p:pic>
          <p:nvPicPr>
            <p:cNvPr id="266" name="Google Shape;266;p33"/>
            <p:cNvPicPr preferRelativeResize="0"/>
            <p:nvPr/>
          </p:nvPicPr>
          <p:blipFill rotWithShape="1">
            <a:blip r:embed="rId2">
              <a:alphaModFix/>
            </a:blip>
            <a:srcRect l="51695" t="58621" r="-2007" b="-4602"/>
            <a:stretch/>
          </p:blipFill>
          <p:spPr>
            <a:xfrm flipH="1">
              <a:off x="7874451" y="0"/>
              <a:ext cx="1269549" cy="1203049"/>
            </a:xfrm>
            <a:prstGeom prst="rect">
              <a:avLst/>
            </a:prstGeom>
            <a:noFill/>
            <a:ln>
              <a:noFill/>
            </a:ln>
          </p:spPr>
        </p:pic>
        <p:pic>
          <p:nvPicPr>
            <p:cNvPr id="267" name="Google Shape;267;p33"/>
            <p:cNvPicPr preferRelativeResize="0"/>
            <p:nvPr/>
          </p:nvPicPr>
          <p:blipFill rotWithShape="1">
            <a:blip r:embed="rId3">
              <a:alphaModFix/>
            </a:blip>
            <a:srcRect l="4417" t="15936" r="78418" b="-12639"/>
            <a:stretch/>
          </p:blipFill>
          <p:spPr>
            <a:xfrm flipH="1">
              <a:off x="0" y="1948013"/>
              <a:ext cx="1012726" cy="3209475"/>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3"/>
          <p:cNvSpPr txBox="1">
            <a:spLocks noGrp="1"/>
          </p:cNvSpPr>
          <p:nvPr>
            <p:ph type="subTitle" idx="1"/>
          </p:nvPr>
        </p:nvSpPr>
        <p:spPr>
          <a:xfrm>
            <a:off x="4923150" y="2898323"/>
            <a:ext cx="2852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3"/>
          <p:cNvSpPr txBox="1">
            <a:spLocks noGrp="1"/>
          </p:cNvSpPr>
          <p:nvPr>
            <p:ph type="subTitle" idx="2"/>
          </p:nvPr>
        </p:nvSpPr>
        <p:spPr>
          <a:xfrm>
            <a:off x="1368750" y="2898323"/>
            <a:ext cx="2852100" cy="10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3"/>
          <p:cNvSpPr txBox="1">
            <a:spLocks noGrp="1"/>
          </p:cNvSpPr>
          <p:nvPr>
            <p:ph type="subTitle" idx="3"/>
          </p:nvPr>
        </p:nvSpPr>
        <p:spPr>
          <a:xfrm>
            <a:off x="1368750" y="2410700"/>
            <a:ext cx="28521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5" name="Google Shape;155;p23"/>
          <p:cNvSpPr txBox="1">
            <a:spLocks noGrp="1"/>
          </p:cNvSpPr>
          <p:nvPr>
            <p:ph type="subTitle" idx="4"/>
          </p:nvPr>
        </p:nvSpPr>
        <p:spPr>
          <a:xfrm>
            <a:off x="4923154" y="2410700"/>
            <a:ext cx="2852100" cy="55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Baskervville"/>
                <a:ea typeface="Baskervville"/>
                <a:cs typeface="Baskervville"/>
                <a:sym typeface="Baskervvill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56" name="Google Shape;156;p23"/>
          <p:cNvGrpSpPr/>
          <p:nvPr/>
        </p:nvGrpSpPr>
        <p:grpSpPr>
          <a:xfrm>
            <a:off x="0" y="0"/>
            <a:ext cx="9144000" cy="5143499"/>
            <a:chOff x="0" y="0"/>
            <a:chExt cx="9144000" cy="5143499"/>
          </a:xfrm>
        </p:grpSpPr>
        <p:pic>
          <p:nvPicPr>
            <p:cNvPr id="157" name="Google Shape;157;p23"/>
            <p:cNvPicPr preferRelativeResize="0"/>
            <p:nvPr/>
          </p:nvPicPr>
          <p:blipFill rotWithShape="1">
            <a:blip r:embed="rId2">
              <a:alphaModFix/>
            </a:blip>
            <a:srcRect l="35187" t="-22069" r="7587" b="-9926"/>
            <a:stretch/>
          </p:blipFill>
          <p:spPr>
            <a:xfrm flipH="1">
              <a:off x="8303375" y="0"/>
              <a:ext cx="840626" cy="2002924"/>
            </a:xfrm>
            <a:prstGeom prst="rect">
              <a:avLst/>
            </a:prstGeom>
            <a:noFill/>
            <a:ln>
              <a:noFill/>
            </a:ln>
          </p:spPr>
        </p:pic>
        <p:pic>
          <p:nvPicPr>
            <p:cNvPr id="158" name="Google Shape;158;p23"/>
            <p:cNvPicPr preferRelativeResize="0"/>
            <p:nvPr/>
          </p:nvPicPr>
          <p:blipFill rotWithShape="1">
            <a:blip r:embed="rId3">
              <a:alphaModFix/>
            </a:blip>
            <a:srcRect l="-16649" t="12690" r="60362" b="-20786"/>
            <a:stretch/>
          </p:blipFill>
          <p:spPr>
            <a:xfrm rot="-5400000" flipH="1">
              <a:off x="273700" y="4186125"/>
              <a:ext cx="801099" cy="1113650"/>
            </a:xfrm>
            <a:prstGeom prst="rect">
              <a:avLst/>
            </a:prstGeom>
            <a:noFill/>
            <a:ln>
              <a:noFill/>
            </a:ln>
          </p:spPr>
        </p:pic>
        <p:pic>
          <p:nvPicPr>
            <p:cNvPr id="159" name="Google Shape;159;p23"/>
            <p:cNvPicPr preferRelativeResize="0"/>
            <p:nvPr/>
          </p:nvPicPr>
          <p:blipFill rotWithShape="1">
            <a:blip r:embed="rId4">
              <a:alphaModFix/>
            </a:blip>
            <a:srcRect l="11565" t="32755" r="70085" b="-13733"/>
            <a:stretch/>
          </p:blipFill>
          <p:spPr>
            <a:xfrm flipH="1">
              <a:off x="0" y="3131850"/>
              <a:ext cx="806825" cy="2002925"/>
            </a:xfrm>
            <a:prstGeom prst="rect">
              <a:avLst/>
            </a:prstGeom>
            <a:noFill/>
            <a:ln>
              <a:noFill/>
            </a:ln>
          </p:spPr>
        </p:pic>
      </p:grpSp>
    </p:spTree>
    <p:extLst>
      <p:ext uri="{BB962C8B-B14F-4D97-AF65-F5344CB8AC3E}">
        <p14:creationId xmlns:p14="http://schemas.microsoft.com/office/powerpoint/2010/main" val="354931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1pPr>
            <a:lvl2pPr lvl="1"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2pPr>
            <a:lvl3pPr lvl="2"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3pPr>
            <a:lvl4pPr lvl="3"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4pPr>
            <a:lvl5pPr lvl="4"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5pPr>
            <a:lvl6pPr lvl="5"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6pPr>
            <a:lvl7pPr lvl="6"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7pPr>
            <a:lvl8pPr lvl="7"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8pPr>
            <a:lvl9pPr lvl="8" rtl="0">
              <a:spcBef>
                <a:spcPts val="0"/>
              </a:spcBef>
              <a:spcAft>
                <a:spcPts val="0"/>
              </a:spcAft>
              <a:buClr>
                <a:schemeClr val="dk1"/>
              </a:buClr>
              <a:buSzPts val="3500"/>
              <a:buFont typeface="Baskervville"/>
              <a:buNone/>
              <a:defRPr sz="3500">
                <a:solidFill>
                  <a:schemeClr val="dk1"/>
                </a:solidFill>
                <a:latin typeface="Baskervville"/>
                <a:ea typeface="Baskervville"/>
                <a:cs typeface="Baskervville"/>
                <a:sym typeface="Baskervvill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78" r:id="rId7"/>
    <p:sldLayoutId id="2147483679" r:id="rId8"/>
    <p:sldLayoutId id="214748368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tyy-XIbfxOk&amp;ab_channel=%D7%9E%D7%95%D7%96%D7%99%D7%A7%D7%94%D7%99%D7%A9%D7%A8%D7%90%D7%9C%D7%99%D7%AA"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80" name="Google Shape;280;p37"/>
          <p:cNvGrpSpPr/>
          <p:nvPr/>
        </p:nvGrpSpPr>
        <p:grpSpPr>
          <a:xfrm>
            <a:off x="0" y="2470815"/>
            <a:ext cx="5272789" cy="2675935"/>
            <a:chOff x="0" y="1434400"/>
            <a:chExt cx="7322300" cy="3716060"/>
          </a:xfrm>
        </p:grpSpPr>
        <p:pic>
          <p:nvPicPr>
            <p:cNvPr id="281" name="Google Shape;281;p37"/>
            <p:cNvPicPr preferRelativeResize="0"/>
            <p:nvPr/>
          </p:nvPicPr>
          <p:blipFill rotWithShape="1">
            <a:blip r:embed="rId3">
              <a:alphaModFix/>
            </a:blip>
            <a:srcRect b="30260"/>
            <a:stretch/>
          </p:blipFill>
          <p:spPr>
            <a:xfrm>
              <a:off x="4561325" y="3156975"/>
              <a:ext cx="2760976" cy="1989301"/>
            </a:xfrm>
            <a:prstGeom prst="rect">
              <a:avLst/>
            </a:prstGeom>
            <a:noFill/>
            <a:ln>
              <a:noFill/>
            </a:ln>
          </p:spPr>
        </p:pic>
        <p:pic>
          <p:nvPicPr>
            <p:cNvPr id="282" name="Google Shape;282;p37"/>
            <p:cNvPicPr preferRelativeResize="0"/>
            <p:nvPr/>
          </p:nvPicPr>
          <p:blipFill rotWithShape="1">
            <a:blip r:embed="rId4">
              <a:alphaModFix/>
            </a:blip>
            <a:srcRect l="-9428" r="58684"/>
            <a:stretch/>
          </p:blipFill>
          <p:spPr>
            <a:xfrm rot="5400000">
              <a:off x="4497223" y="3927471"/>
              <a:ext cx="1007950" cy="1438029"/>
            </a:xfrm>
            <a:prstGeom prst="rect">
              <a:avLst/>
            </a:prstGeom>
            <a:noFill/>
            <a:ln>
              <a:noFill/>
            </a:ln>
          </p:spPr>
        </p:pic>
        <p:pic>
          <p:nvPicPr>
            <p:cNvPr id="283" name="Google Shape;283;p37"/>
            <p:cNvPicPr preferRelativeResize="0"/>
            <p:nvPr/>
          </p:nvPicPr>
          <p:blipFill rotWithShape="1">
            <a:blip r:embed="rId5">
              <a:alphaModFix/>
            </a:blip>
            <a:srcRect l="14022" t="-1943" b="52497"/>
            <a:stretch/>
          </p:blipFill>
          <p:spPr>
            <a:xfrm>
              <a:off x="0" y="3291425"/>
              <a:ext cx="3110451" cy="1854851"/>
            </a:xfrm>
            <a:prstGeom prst="rect">
              <a:avLst/>
            </a:prstGeom>
            <a:noFill/>
            <a:ln>
              <a:noFill/>
            </a:ln>
          </p:spPr>
        </p:pic>
        <p:pic>
          <p:nvPicPr>
            <p:cNvPr id="284" name="Google Shape;284;p37"/>
            <p:cNvPicPr preferRelativeResize="0"/>
            <p:nvPr/>
          </p:nvPicPr>
          <p:blipFill rotWithShape="1">
            <a:blip r:embed="rId6">
              <a:alphaModFix/>
            </a:blip>
            <a:srcRect l="52876" t="-19091" r="-4940" b="-7426"/>
            <a:stretch/>
          </p:blipFill>
          <p:spPr>
            <a:xfrm>
              <a:off x="6" y="1434400"/>
              <a:ext cx="713225" cy="3169599"/>
            </a:xfrm>
            <a:prstGeom prst="rect">
              <a:avLst/>
            </a:prstGeom>
            <a:noFill/>
            <a:ln>
              <a:noFill/>
            </a:ln>
          </p:spPr>
        </p:pic>
        <p:pic>
          <p:nvPicPr>
            <p:cNvPr id="285" name="Google Shape;285;p37"/>
            <p:cNvPicPr preferRelativeResize="0"/>
            <p:nvPr/>
          </p:nvPicPr>
          <p:blipFill rotWithShape="1">
            <a:blip r:embed="rId7">
              <a:alphaModFix/>
            </a:blip>
            <a:srcRect l="6770" t="24299" r="64208" b="23421"/>
            <a:stretch/>
          </p:blipFill>
          <p:spPr>
            <a:xfrm>
              <a:off x="2585825" y="3338800"/>
              <a:ext cx="1780977" cy="1804700"/>
            </a:xfrm>
            <a:prstGeom prst="rect">
              <a:avLst/>
            </a:prstGeom>
            <a:noFill/>
            <a:ln>
              <a:noFill/>
            </a:ln>
          </p:spPr>
        </p:pic>
      </p:grpSp>
      <p:pic>
        <p:nvPicPr>
          <p:cNvPr id="286" name="Google Shape;286;p37"/>
          <p:cNvPicPr preferRelativeResize="0"/>
          <p:nvPr/>
        </p:nvPicPr>
        <p:blipFill rotWithShape="1">
          <a:blip r:embed="rId8">
            <a:alphaModFix/>
          </a:blip>
          <a:srcRect l="64021"/>
          <a:stretch/>
        </p:blipFill>
        <p:spPr>
          <a:xfrm>
            <a:off x="6367525" y="0"/>
            <a:ext cx="2776474" cy="5143501"/>
          </a:xfrm>
          <a:prstGeom prst="rect">
            <a:avLst/>
          </a:prstGeom>
          <a:noFill/>
          <a:ln>
            <a:noFill/>
          </a:ln>
        </p:spPr>
      </p:pic>
      <p:sp>
        <p:nvSpPr>
          <p:cNvPr id="13" name="Google Shape;301;p39"/>
          <p:cNvSpPr txBox="1">
            <a:spLocks noGrp="1"/>
          </p:cNvSpPr>
          <p:nvPr>
            <p:ph type="subTitle" idx="1"/>
          </p:nvPr>
        </p:nvSpPr>
        <p:spPr>
          <a:xfrm>
            <a:off x="449857" y="735146"/>
            <a:ext cx="5769428" cy="3072913"/>
          </a:xfrm>
          <a:prstGeom prst="rect">
            <a:avLst/>
          </a:prstGeom>
        </p:spPr>
        <p:txBody>
          <a:bodyPr spcFirstLastPara="1" wrap="square" lIns="91425" tIns="91425" rIns="91425" bIns="91425" anchor="t" anchorCtr="0">
            <a:noAutofit/>
          </a:bodyPr>
          <a:lstStyle/>
          <a:p>
            <a:pPr algn="r" rtl="1"/>
            <a:r>
              <a:rPr lang="he-IL" sz="2800" b="1" dirty="0">
                <a:latin typeface="Heebo Bold" pitchFamily="2" charset="-79"/>
                <a:cs typeface="Heebo Bold" pitchFamily="2" charset="-79"/>
              </a:rPr>
              <a:t>מה לדעתכם המטרה של טרור? </a:t>
            </a:r>
            <a:endParaRPr lang="he-IL" sz="2800" b="1" dirty="0" smtClean="0">
              <a:latin typeface="Heebo Bold" pitchFamily="2" charset="-79"/>
              <a:cs typeface="Heebo Bold" pitchFamily="2" charset="-79"/>
            </a:endParaRPr>
          </a:p>
          <a:p>
            <a:pPr algn="r" rtl="1"/>
            <a:endParaRPr lang="he-IL" sz="2800" b="1" dirty="0">
              <a:latin typeface="Heebo Bold" pitchFamily="2" charset="-79"/>
              <a:cs typeface="Heebo Bold" pitchFamily="2" charset="-79"/>
            </a:endParaRPr>
          </a:p>
          <a:p>
            <a:pPr algn="r" rtl="1"/>
            <a:r>
              <a:rPr lang="he-IL" sz="2800" b="1" dirty="0" smtClean="0">
                <a:latin typeface="Heebo Bold" pitchFamily="2" charset="-79"/>
                <a:cs typeface="Heebo Bold" pitchFamily="2" charset="-79"/>
              </a:rPr>
              <a:t>מה </a:t>
            </a:r>
            <a:r>
              <a:rPr lang="he-IL" sz="2800" b="1" dirty="0">
                <a:latin typeface="Heebo Bold" pitchFamily="2" charset="-79"/>
                <a:cs typeface="Heebo Bold" pitchFamily="2" charset="-79"/>
              </a:rPr>
              <a:t>הוא בא להשיג?</a:t>
            </a:r>
            <a:endParaRPr lang="en-US" sz="2800" dirty="0">
              <a:latin typeface="Heebo Bold" pitchFamily="2" charset="-79"/>
              <a:cs typeface="Heebo Bold"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72" name="Google Shape;472;p52"/>
          <p:cNvPicPr preferRelativeResize="0"/>
          <p:nvPr/>
        </p:nvPicPr>
        <p:blipFill rotWithShape="1">
          <a:blip r:embed="rId3">
            <a:alphaModFix/>
          </a:blip>
          <a:srcRect l="67939"/>
          <a:stretch/>
        </p:blipFill>
        <p:spPr>
          <a:xfrm>
            <a:off x="6669875" y="0"/>
            <a:ext cx="2474127" cy="5143501"/>
          </a:xfrm>
          <a:prstGeom prst="rect">
            <a:avLst/>
          </a:prstGeom>
          <a:noFill/>
          <a:ln>
            <a:noFill/>
          </a:ln>
        </p:spPr>
      </p:pic>
      <p:pic>
        <p:nvPicPr>
          <p:cNvPr id="3" name="תמונה 2"/>
          <p:cNvPicPr>
            <a:picLocks noChangeAspect="1"/>
          </p:cNvPicPr>
          <p:nvPr/>
        </p:nvPicPr>
        <p:blipFill rotWithShape="1">
          <a:blip r:embed="rId4"/>
          <a:srcRect l="37857" t="32452" r="18016" b="18730"/>
          <a:stretch/>
        </p:blipFill>
        <p:spPr>
          <a:xfrm>
            <a:off x="500742" y="137885"/>
            <a:ext cx="4034973" cy="2510972"/>
          </a:xfrm>
          <a:prstGeom prst="rect">
            <a:avLst/>
          </a:prstGeom>
        </p:spPr>
      </p:pic>
      <p:pic>
        <p:nvPicPr>
          <p:cNvPr id="4" name="תמונה 3"/>
          <p:cNvPicPr>
            <a:picLocks noChangeAspect="1"/>
          </p:cNvPicPr>
          <p:nvPr/>
        </p:nvPicPr>
        <p:blipFill rotWithShape="1">
          <a:blip r:embed="rId5"/>
          <a:srcRect l="43175" t="26384" r="35714" b="24656"/>
          <a:stretch/>
        </p:blipFill>
        <p:spPr>
          <a:xfrm>
            <a:off x="4840515" y="485276"/>
            <a:ext cx="3317075" cy="4327161"/>
          </a:xfrm>
          <a:prstGeom prst="rect">
            <a:avLst/>
          </a:prstGeom>
        </p:spPr>
      </p:pic>
    </p:spTree>
    <p:extLst>
      <p:ext uri="{BB962C8B-B14F-4D97-AF65-F5344CB8AC3E}">
        <p14:creationId xmlns:p14="http://schemas.microsoft.com/office/powerpoint/2010/main" val="705475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3" name="Google Shape;333;p41"/>
          <p:cNvPicPr preferRelativeResize="0"/>
          <p:nvPr/>
        </p:nvPicPr>
        <p:blipFill rotWithShape="1">
          <a:blip r:embed="rId3">
            <a:alphaModFix/>
          </a:blip>
          <a:srcRect r="74094"/>
          <a:stretch/>
        </p:blipFill>
        <p:spPr>
          <a:xfrm>
            <a:off x="0" y="0"/>
            <a:ext cx="1999073" cy="5143501"/>
          </a:xfrm>
          <a:prstGeom prst="rect">
            <a:avLst/>
          </a:prstGeom>
          <a:noFill/>
          <a:ln>
            <a:noFill/>
          </a:ln>
        </p:spPr>
      </p:pic>
      <p:grpSp>
        <p:nvGrpSpPr>
          <p:cNvPr id="334" name="Google Shape;334;p41"/>
          <p:cNvGrpSpPr/>
          <p:nvPr/>
        </p:nvGrpSpPr>
        <p:grpSpPr>
          <a:xfrm>
            <a:off x="6661100" y="0"/>
            <a:ext cx="2482905" cy="5143501"/>
            <a:chOff x="6661100" y="0"/>
            <a:chExt cx="2482905" cy="5143501"/>
          </a:xfrm>
        </p:grpSpPr>
        <p:pic>
          <p:nvPicPr>
            <p:cNvPr id="335" name="Google Shape;335;p41"/>
            <p:cNvPicPr preferRelativeResize="0"/>
            <p:nvPr/>
          </p:nvPicPr>
          <p:blipFill rotWithShape="1">
            <a:blip r:embed="rId4">
              <a:alphaModFix/>
            </a:blip>
            <a:srcRect l="592" t="-31818" r="55204" b="55807"/>
            <a:stretch/>
          </p:blipFill>
          <p:spPr>
            <a:xfrm>
              <a:off x="6661100" y="2741975"/>
              <a:ext cx="2482898" cy="2401525"/>
            </a:xfrm>
            <a:prstGeom prst="rect">
              <a:avLst/>
            </a:prstGeom>
            <a:noFill/>
            <a:ln>
              <a:noFill/>
            </a:ln>
          </p:spPr>
        </p:pic>
        <p:pic>
          <p:nvPicPr>
            <p:cNvPr id="336" name="Google Shape;336;p41"/>
            <p:cNvPicPr preferRelativeResize="0"/>
            <p:nvPr/>
          </p:nvPicPr>
          <p:blipFill rotWithShape="1">
            <a:blip r:embed="rId5">
              <a:alphaModFix/>
            </a:blip>
            <a:srcRect l="51695" t="58621" r="-2007" b="-4602"/>
            <a:stretch/>
          </p:blipFill>
          <p:spPr>
            <a:xfrm flipH="1">
              <a:off x="7442306" y="0"/>
              <a:ext cx="1701699" cy="1612548"/>
            </a:xfrm>
            <a:prstGeom prst="rect">
              <a:avLst/>
            </a:prstGeom>
            <a:noFill/>
            <a:ln>
              <a:noFill/>
            </a:ln>
          </p:spPr>
        </p:pic>
      </p:grpSp>
      <p:pic>
        <p:nvPicPr>
          <p:cNvPr id="3" name="תמונה 2"/>
          <p:cNvPicPr>
            <a:picLocks noChangeAspect="1"/>
          </p:cNvPicPr>
          <p:nvPr/>
        </p:nvPicPr>
        <p:blipFill rotWithShape="1">
          <a:blip r:embed="rId6"/>
          <a:srcRect l="16587" t="21305" r="39841" b="14075"/>
          <a:stretch/>
        </p:blipFill>
        <p:spPr>
          <a:xfrm>
            <a:off x="2286000" y="283029"/>
            <a:ext cx="5254172" cy="4383262"/>
          </a:xfrm>
          <a:prstGeom prst="rect">
            <a:avLst/>
          </a:prstGeom>
        </p:spPr>
      </p:pic>
    </p:spTree>
    <p:extLst>
      <p:ext uri="{BB962C8B-B14F-4D97-AF65-F5344CB8AC3E}">
        <p14:creationId xmlns:p14="http://schemas.microsoft.com/office/powerpoint/2010/main" val="2663209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72" name="Google Shape;472;p52"/>
          <p:cNvPicPr preferRelativeResize="0"/>
          <p:nvPr/>
        </p:nvPicPr>
        <p:blipFill rotWithShape="1">
          <a:blip r:embed="rId3">
            <a:alphaModFix/>
          </a:blip>
          <a:srcRect l="67939"/>
          <a:stretch/>
        </p:blipFill>
        <p:spPr>
          <a:xfrm>
            <a:off x="6669875" y="0"/>
            <a:ext cx="2474127" cy="5143501"/>
          </a:xfrm>
          <a:prstGeom prst="rect">
            <a:avLst/>
          </a:prstGeom>
          <a:noFill/>
          <a:ln>
            <a:noFill/>
          </a:ln>
        </p:spPr>
      </p:pic>
      <p:pic>
        <p:nvPicPr>
          <p:cNvPr id="5" name="תמונה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723" y="159657"/>
            <a:ext cx="4370525" cy="4824185"/>
          </a:xfrm>
          <a:prstGeom prst="rect">
            <a:avLst/>
          </a:prstGeom>
        </p:spPr>
      </p:pic>
    </p:spTree>
    <p:extLst>
      <p:ext uri="{BB962C8B-B14F-4D97-AF65-F5344CB8AC3E}">
        <p14:creationId xmlns:p14="http://schemas.microsoft.com/office/powerpoint/2010/main" val="8604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grpSp>
        <p:nvGrpSpPr>
          <p:cNvPr id="364" name="Google Shape;364;p44"/>
          <p:cNvGrpSpPr/>
          <p:nvPr/>
        </p:nvGrpSpPr>
        <p:grpSpPr>
          <a:xfrm>
            <a:off x="2615991" y="1768478"/>
            <a:ext cx="357624" cy="402088"/>
            <a:chOff x="3567553" y="1499912"/>
            <a:chExt cx="320022" cy="359778"/>
          </a:xfrm>
        </p:grpSpPr>
        <p:sp>
          <p:nvSpPr>
            <p:cNvPr id="365" name="Google Shape;365;p44"/>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4"/>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4"/>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4"/>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4"/>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4"/>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44"/>
          <p:cNvGrpSpPr/>
          <p:nvPr/>
        </p:nvGrpSpPr>
        <p:grpSpPr>
          <a:xfrm>
            <a:off x="6212486" y="1773335"/>
            <a:ext cx="273425" cy="392384"/>
            <a:chOff x="5343544" y="1509358"/>
            <a:chExt cx="244676" cy="351095"/>
          </a:xfrm>
        </p:grpSpPr>
        <p:sp>
          <p:nvSpPr>
            <p:cNvPr id="372" name="Google Shape;372;p44"/>
            <p:cNvSpPr/>
            <p:nvPr/>
          </p:nvSpPr>
          <p:spPr>
            <a:xfrm>
              <a:off x="5430658" y="1574494"/>
              <a:ext cx="25031" cy="10655"/>
            </a:xfrm>
            <a:custGeom>
              <a:avLst/>
              <a:gdLst/>
              <a:ahLst/>
              <a:cxnLst/>
              <a:rect l="l" t="t" r="r" b="b"/>
              <a:pathLst>
                <a:path w="787" h="335" extrusionOk="0">
                  <a:moveTo>
                    <a:pt x="167" y="1"/>
                  </a:moveTo>
                  <a:cubicBezTo>
                    <a:pt x="72" y="1"/>
                    <a:pt x="0" y="72"/>
                    <a:pt x="0" y="168"/>
                  </a:cubicBezTo>
                  <a:cubicBezTo>
                    <a:pt x="0" y="263"/>
                    <a:pt x="72" y="334"/>
                    <a:pt x="167" y="334"/>
                  </a:cubicBezTo>
                  <a:lnTo>
                    <a:pt x="619" y="334"/>
                  </a:lnTo>
                  <a:cubicBezTo>
                    <a:pt x="715" y="334"/>
                    <a:pt x="786" y="263"/>
                    <a:pt x="786" y="168"/>
                  </a:cubicBezTo>
                  <a:cubicBezTo>
                    <a:pt x="786" y="72"/>
                    <a:pt x="715"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4"/>
            <p:cNvSpPr/>
            <p:nvPr/>
          </p:nvSpPr>
          <p:spPr>
            <a:xfrm>
              <a:off x="5447706" y="1613137"/>
              <a:ext cx="39025" cy="38643"/>
            </a:xfrm>
            <a:custGeom>
              <a:avLst/>
              <a:gdLst/>
              <a:ahLst/>
              <a:cxnLst/>
              <a:rect l="l" t="t" r="r" b="b"/>
              <a:pathLst>
                <a:path w="1227" h="1215" extrusionOk="0">
                  <a:moveTo>
                    <a:pt x="607" y="322"/>
                  </a:moveTo>
                  <a:cubicBezTo>
                    <a:pt x="774" y="322"/>
                    <a:pt x="893" y="453"/>
                    <a:pt x="893" y="608"/>
                  </a:cubicBezTo>
                  <a:cubicBezTo>
                    <a:pt x="893" y="750"/>
                    <a:pt x="774" y="893"/>
                    <a:pt x="607" y="893"/>
                  </a:cubicBezTo>
                  <a:cubicBezTo>
                    <a:pt x="453" y="893"/>
                    <a:pt x="322" y="750"/>
                    <a:pt x="322" y="608"/>
                  </a:cubicBezTo>
                  <a:cubicBezTo>
                    <a:pt x="322" y="453"/>
                    <a:pt x="464" y="322"/>
                    <a:pt x="607" y="322"/>
                  </a:cubicBezTo>
                  <a:close/>
                  <a:moveTo>
                    <a:pt x="607" y="0"/>
                  </a:moveTo>
                  <a:cubicBezTo>
                    <a:pt x="274" y="0"/>
                    <a:pt x="0" y="262"/>
                    <a:pt x="0" y="608"/>
                  </a:cubicBezTo>
                  <a:cubicBezTo>
                    <a:pt x="0" y="953"/>
                    <a:pt x="274" y="1215"/>
                    <a:pt x="607" y="1215"/>
                  </a:cubicBezTo>
                  <a:cubicBezTo>
                    <a:pt x="953" y="1215"/>
                    <a:pt x="1215" y="953"/>
                    <a:pt x="1215" y="608"/>
                  </a:cubicBezTo>
                  <a:cubicBezTo>
                    <a:pt x="1226" y="262"/>
                    <a:pt x="953"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4"/>
            <p:cNvSpPr/>
            <p:nvPr/>
          </p:nvSpPr>
          <p:spPr>
            <a:xfrm>
              <a:off x="5343544" y="1509358"/>
              <a:ext cx="244676" cy="351095"/>
            </a:xfrm>
            <a:custGeom>
              <a:avLst/>
              <a:gdLst/>
              <a:ahLst/>
              <a:cxnLst/>
              <a:rect l="l" t="t" r="r" b="b"/>
              <a:pathLst>
                <a:path w="7693" h="11039" extrusionOk="0">
                  <a:moveTo>
                    <a:pt x="4728" y="311"/>
                  </a:moveTo>
                  <a:lnTo>
                    <a:pt x="4728" y="1192"/>
                  </a:lnTo>
                  <a:cubicBezTo>
                    <a:pt x="4728" y="1275"/>
                    <a:pt x="4811" y="1346"/>
                    <a:pt x="4894" y="1346"/>
                  </a:cubicBezTo>
                  <a:cubicBezTo>
                    <a:pt x="4990" y="1346"/>
                    <a:pt x="5061" y="1275"/>
                    <a:pt x="5061" y="1192"/>
                  </a:cubicBezTo>
                  <a:lnTo>
                    <a:pt x="5061" y="322"/>
                  </a:lnTo>
                  <a:cubicBezTo>
                    <a:pt x="5716" y="418"/>
                    <a:pt x="6216" y="965"/>
                    <a:pt x="6216" y="1644"/>
                  </a:cubicBezTo>
                  <a:lnTo>
                    <a:pt x="6216" y="2037"/>
                  </a:lnTo>
                  <a:lnTo>
                    <a:pt x="4418" y="2037"/>
                  </a:lnTo>
                  <a:cubicBezTo>
                    <a:pt x="4335" y="2037"/>
                    <a:pt x="4251" y="2108"/>
                    <a:pt x="4251" y="2204"/>
                  </a:cubicBezTo>
                  <a:cubicBezTo>
                    <a:pt x="4251" y="2287"/>
                    <a:pt x="4335" y="2358"/>
                    <a:pt x="4418" y="2358"/>
                  </a:cubicBezTo>
                  <a:lnTo>
                    <a:pt x="6216" y="2358"/>
                  </a:lnTo>
                  <a:lnTo>
                    <a:pt x="6216" y="2704"/>
                  </a:lnTo>
                  <a:lnTo>
                    <a:pt x="4418" y="2704"/>
                  </a:lnTo>
                  <a:cubicBezTo>
                    <a:pt x="4335" y="2704"/>
                    <a:pt x="4251" y="2775"/>
                    <a:pt x="4251" y="2870"/>
                  </a:cubicBezTo>
                  <a:cubicBezTo>
                    <a:pt x="4251" y="2966"/>
                    <a:pt x="4335" y="3037"/>
                    <a:pt x="4418" y="3037"/>
                  </a:cubicBezTo>
                  <a:lnTo>
                    <a:pt x="6216" y="3037"/>
                  </a:lnTo>
                  <a:lnTo>
                    <a:pt x="6216" y="3382"/>
                  </a:lnTo>
                  <a:lnTo>
                    <a:pt x="4894" y="3382"/>
                  </a:lnTo>
                  <a:cubicBezTo>
                    <a:pt x="4811" y="3382"/>
                    <a:pt x="4728" y="3454"/>
                    <a:pt x="4728" y="3537"/>
                  </a:cubicBezTo>
                  <a:cubicBezTo>
                    <a:pt x="4728" y="3632"/>
                    <a:pt x="4811" y="3704"/>
                    <a:pt x="4894" y="3704"/>
                  </a:cubicBezTo>
                  <a:lnTo>
                    <a:pt x="6216" y="3704"/>
                  </a:lnTo>
                  <a:lnTo>
                    <a:pt x="6216" y="4049"/>
                  </a:lnTo>
                  <a:lnTo>
                    <a:pt x="4894" y="4049"/>
                  </a:lnTo>
                  <a:cubicBezTo>
                    <a:pt x="4811" y="4049"/>
                    <a:pt x="4728" y="4121"/>
                    <a:pt x="4728" y="4216"/>
                  </a:cubicBezTo>
                  <a:cubicBezTo>
                    <a:pt x="4728" y="4299"/>
                    <a:pt x="4811" y="4371"/>
                    <a:pt x="4894" y="4371"/>
                  </a:cubicBezTo>
                  <a:lnTo>
                    <a:pt x="6216" y="4371"/>
                  </a:lnTo>
                  <a:lnTo>
                    <a:pt x="6216" y="4716"/>
                  </a:lnTo>
                  <a:lnTo>
                    <a:pt x="4418" y="4716"/>
                  </a:lnTo>
                  <a:cubicBezTo>
                    <a:pt x="4335" y="4716"/>
                    <a:pt x="4251" y="4787"/>
                    <a:pt x="4251" y="4883"/>
                  </a:cubicBezTo>
                  <a:cubicBezTo>
                    <a:pt x="4251" y="4966"/>
                    <a:pt x="4335" y="5049"/>
                    <a:pt x="4418" y="5049"/>
                  </a:cubicBezTo>
                  <a:lnTo>
                    <a:pt x="6216" y="5049"/>
                  </a:lnTo>
                  <a:lnTo>
                    <a:pt x="6216" y="5383"/>
                  </a:lnTo>
                  <a:lnTo>
                    <a:pt x="4418" y="5383"/>
                  </a:lnTo>
                  <a:cubicBezTo>
                    <a:pt x="4335" y="5383"/>
                    <a:pt x="4251" y="5466"/>
                    <a:pt x="4251" y="5549"/>
                  </a:cubicBezTo>
                  <a:cubicBezTo>
                    <a:pt x="4251" y="5645"/>
                    <a:pt x="4335" y="5716"/>
                    <a:pt x="4418" y="5716"/>
                  </a:cubicBezTo>
                  <a:lnTo>
                    <a:pt x="6216" y="5716"/>
                  </a:lnTo>
                  <a:lnTo>
                    <a:pt x="6216" y="6097"/>
                  </a:lnTo>
                  <a:cubicBezTo>
                    <a:pt x="6216" y="6788"/>
                    <a:pt x="5716" y="7335"/>
                    <a:pt x="5061" y="7430"/>
                  </a:cubicBezTo>
                  <a:lnTo>
                    <a:pt x="5061" y="6538"/>
                  </a:lnTo>
                  <a:cubicBezTo>
                    <a:pt x="5061" y="6442"/>
                    <a:pt x="4990" y="6371"/>
                    <a:pt x="4894" y="6371"/>
                  </a:cubicBezTo>
                  <a:cubicBezTo>
                    <a:pt x="4811" y="6371"/>
                    <a:pt x="4728" y="6442"/>
                    <a:pt x="4728" y="6538"/>
                  </a:cubicBezTo>
                  <a:lnTo>
                    <a:pt x="4728" y="7407"/>
                  </a:lnTo>
                  <a:lnTo>
                    <a:pt x="4394" y="7407"/>
                  </a:lnTo>
                  <a:lnTo>
                    <a:pt x="4394" y="6538"/>
                  </a:lnTo>
                  <a:cubicBezTo>
                    <a:pt x="4394" y="6442"/>
                    <a:pt x="4311" y="6371"/>
                    <a:pt x="4228" y="6371"/>
                  </a:cubicBezTo>
                  <a:cubicBezTo>
                    <a:pt x="4132" y="6371"/>
                    <a:pt x="4061" y="6442"/>
                    <a:pt x="4061" y="6538"/>
                  </a:cubicBezTo>
                  <a:lnTo>
                    <a:pt x="4061" y="7407"/>
                  </a:lnTo>
                  <a:lnTo>
                    <a:pt x="3716" y="7407"/>
                  </a:lnTo>
                  <a:lnTo>
                    <a:pt x="3716" y="6538"/>
                  </a:lnTo>
                  <a:cubicBezTo>
                    <a:pt x="3716" y="6442"/>
                    <a:pt x="3644" y="6371"/>
                    <a:pt x="3561" y="6371"/>
                  </a:cubicBezTo>
                  <a:cubicBezTo>
                    <a:pt x="3466" y="6371"/>
                    <a:pt x="3394" y="6442"/>
                    <a:pt x="3394" y="6538"/>
                  </a:cubicBezTo>
                  <a:lnTo>
                    <a:pt x="3394" y="7407"/>
                  </a:lnTo>
                  <a:lnTo>
                    <a:pt x="3049" y="7407"/>
                  </a:lnTo>
                  <a:lnTo>
                    <a:pt x="3049" y="6538"/>
                  </a:lnTo>
                  <a:cubicBezTo>
                    <a:pt x="3049" y="6442"/>
                    <a:pt x="2977" y="6371"/>
                    <a:pt x="2882" y="6371"/>
                  </a:cubicBezTo>
                  <a:cubicBezTo>
                    <a:pt x="2799" y="6371"/>
                    <a:pt x="2727" y="6442"/>
                    <a:pt x="2727" y="6538"/>
                  </a:cubicBezTo>
                  <a:lnTo>
                    <a:pt x="2727" y="7395"/>
                  </a:lnTo>
                  <a:cubicBezTo>
                    <a:pt x="2073" y="7311"/>
                    <a:pt x="1561" y="6752"/>
                    <a:pt x="1561" y="6073"/>
                  </a:cubicBezTo>
                  <a:lnTo>
                    <a:pt x="1561" y="5680"/>
                  </a:lnTo>
                  <a:lnTo>
                    <a:pt x="3358" y="5680"/>
                  </a:lnTo>
                  <a:cubicBezTo>
                    <a:pt x="3454" y="5680"/>
                    <a:pt x="3525" y="5609"/>
                    <a:pt x="3525" y="5525"/>
                  </a:cubicBezTo>
                  <a:cubicBezTo>
                    <a:pt x="3525" y="5430"/>
                    <a:pt x="3454" y="5359"/>
                    <a:pt x="3358" y="5359"/>
                  </a:cubicBezTo>
                  <a:lnTo>
                    <a:pt x="1561" y="5359"/>
                  </a:lnTo>
                  <a:lnTo>
                    <a:pt x="1561" y="5014"/>
                  </a:lnTo>
                  <a:lnTo>
                    <a:pt x="3358" y="5014"/>
                  </a:lnTo>
                  <a:cubicBezTo>
                    <a:pt x="3454" y="5014"/>
                    <a:pt x="3525" y="4942"/>
                    <a:pt x="3525" y="4847"/>
                  </a:cubicBezTo>
                  <a:cubicBezTo>
                    <a:pt x="3525" y="4763"/>
                    <a:pt x="3454" y="4680"/>
                    <a:pt x="3358" y="4680"/>
                  </a:cubicBezTo>
                  <a:lnTo>
                    <a:pt x="1561" y="4680"/>
                  </a:lnTo>
                  <a:lnTo>
                    <a:pt x="1561" y="4347"/>
                  </a:lnTo>
                  <a:lnTo>
                    <a:pt x="2894" y="4347"/>
                  </a:lnTo>
                  <a:cubicBezTo>
                    <a:pt x="2977" y="4347"/>
                    <a:pt x="3049" y="4263"/>
                    <a:pt x="3049" y="4180"/>
                  </a:cubicBezTo>
                  <a:cubicBezTo>
                    <a:pt x="3049" y="4085"/>
                    <a:pt x="2977" y="4013"/>
                    <a:pt x="2894" y="4013"/>
                  </a:cubicBezTo>
                  <a:lnTo>
                    <a:pt x="1561" y="4013"/>
                  </a:lnTo>
                  <a:lnTo>
                    <a:pt x="1561" y="3668"/>
                  </a:lnTo>
                  <a:lnTo>
                    <a:pt x="2894" y="3668"/>
                  </a:lnTo>
                  <a:cubicBezTo>
                    <a:pt x="2977" y="3668"/>
                    <a:pt x="3049" y="3597"/>
                    <a:pt x="3049" y="3513"/>
                  </a:cubicBezTo>
                  <a:cubicBezTo>
                    <a:pt x="3049" y="3418"/>
                    <a:pt x="2977" y="3347"/>
                    <a:pt x="2894" y="3347"/>
                  </a:cubicBezTo>
                  <a:lnTo>
                    <a:pt x="1561" y="3347"/>
                  </a:lnTo>
                  <a:lnTo>
                    <a:pt x="1561" y="3001"/>
                  </a:lnTo>
                  <a:lnTo>
                    <a:pt x="3358" y="3001"/>
                  </a:lnTo>
                  <a:cubicBezTo>
                    <a:pt x="3454" y="3001"/>
                    <a:pt x="3525" y="2930"/>
                    <a:pt x="3525" y="2835"/>
                  </a:cubicBezTo>
                  <a:cubicBezTo>
                    <a:pt x="3525" y="2751"/>
                    <a:pt x="3454" y="2680"/>
                    <a:pt x="3358" y="2680"/>
                  </a:cubicBezTo>
                  <a:lnTo>
                    <a:pt x="1561" y="2680"/>
                  </a:lnTo>
                  <a:lnTo>
                    <a:pt x="1561" y="2370"/>
                  </a:lnTo>
                  <a:lnTo>
                    <a:pt x="2156" y="2370"/>
                  </a:lnTo>
                  <a:cubicBezTo>
                    <a:pt x="2251" y="2370"/>
                    <a:pt x="2323" y="2287"/>
                    <a:pt x="2323" y="2204"/>
                  </a:cubicBezTo>
                  <a:cubicBezTo>
                    <a:pt x="2323" y="2108"/>
                    <a:pt x="2251" y="2037"/>
                    <a:pt x="2156" y="2037"/>
                  </a:cubicBezTo>
                  <a:lnTo>
                    <a:pt x="1561" y="2037"/>
                  </a:lnTo>
                  <a:lnTo>
                    <a:pt x="1561" y="1644"/>
                  </a:lnTo>
                  <a:cubicBezTo>
                    <a:pt x="1561" y="965"/>
                    <a:pt x="2073" y="418"/>
                    <a:pt x="2727" y="322"/>
                  </a:cubicBezTo>
                  <a:lnTo>
                    <a:pt x="2727" y="1192"/>
                  </a:lnTo>
                  <a:cubicBezTo>
                    <a:pt x="2727" y="1275"/>
                    <a:pt x="2799" y="1346"/>
                    <a:pt x="2882" y="1346"/>
                  </a:cubicBezTo>
                  <a:cubicBezTo>
                    <a:pt x="2977" y="1346"/>
                    <a:pt x="3049" y="1275"/>
                    <a:pt x="3049" y="1192"/>
                  </a:cubicBezTo>
                  <a:lnTo>
                    <a:pt x="3049" y="311"/>
                  </a:lnTo>
                  <a:lnTo>
                    <a:pt x="3394" y="311"/>
                  </a:lnTo>
                  <a:lnTo>
                    <a:pt x="3394" y="1192"/>
                  </a:lnTo>
                  <a:cubicBezTo>
                    <a:pt x="3394" y="1275"/>
                    <a:pt x="3466" y="1346"/>
                    <a:pt x="3561" y="1346"/>
                  </a:cubicBezTo>
                  <a:cubicBezTo>
                    <a:pt x="3644" y="1346"/>
                    <a:pt x="3716" y="1275"/>
                    <a:pt x="3716" y="1192"/>
                  </a:cubicBezTo>
                  <a:lnTo>
                    <a:pt x="3716" y="311"/>
                  </a:lnTo>
                  <a:lnTo>
                    <a:pt x="4061" y="311"/>
                  </a:lnTo>
                  <a:lnTo>
                    <a:pt x="4061" y="1192"/>
                  </a:lnTo>
                  <a:cubicBezTo>
                    <a:pt x="4061" y="1275"/>
                    <a:pt x="4132" y="1346"/>
                    <a:pt x="4228" y="1346"/>
                  </a:cubicBezTo>
                  <a:cubicBezTo>
                    <a:pt x="4311" y="1346"/>
                    <a:pt x="4394" y="1275"/>
                    <a:pt x="4394" y="1192"/>
                  </a:cubicBezTo>
                  <a:lnTo>
                    <a:pt x="4394" y="311"/>
                  </a:lnTo>
                  <a:close/>
                  <a:moveTo>
                    <a:pt x="6776" y="5025"/>
                  </a:moveTo>
                  <a:lnTo>
                    <a:pt x="6776" y="6192"/>
                  </a:lnTo>
                  <a:cubicBezTo>
                    <a:pt x="6776" y="7216"/>
                    <a:pt x="5942" y="8050"/>
                    <a:pt x="4906" y="8050"/>
                  </a:cubicBezTo>
                  <a:lnTo>
                    <a:pt x="2882" y="8050"/>
                  </a:lnTo>
                  <a:cubicBezTo>
                    <a:pt x="1858" y="8050"/>
                    <a:pt x="1025" y="7216"/>
                    <a:pt x="1025" y="6192"/>
                  </a:cubicBezTo>
                  <a:lnTo>
                    <a:pt x="1013" y="5025"/>
                  </a:lnTo>
                  <a:lnTo>
                    <a:pt x="1251" y="5025"/>
                  </a:lnTo>
                  <a:lnTo>
                    <a:pt x="1251" y="6085"/>
                  </a:lnTo>
                  <a:cubicBezTo>
                    <a:pt x="1251" y="6990"/>
                    <a:pt x="1977" y="7728"/>
                    <a:pt x="2882" y="7740"/>
                  </a:cubicBezTo>
                  <a:lnTo>
                    <a:pt x="4894" y="7740"/>
                  </a:lnTo>
                  <a:cubicBezTo>
                    <a:pt x="5799" y="7728"/>
                    <a:pt x="6537" y="6978"/>
                    <a:pt x="6537" y="6085"/>
                  </a:cubicBezTo>
                  <a:lnTo>
                    <a:pt x="6537" y="5025"/>
                  </a:lnTo>
                  <a:close/>
                  <a:moveTo>
                    <a:pt x="4144" y="8966"/>
                  </a:moveTo>
                  <a:lnTo>
                    <a:pt x="4144" y="9966"/>
                  </a:lnTo>
                  <a:lnTo>
                    <a:pt x="3620" y="9966"/>
                  </a:lnTo>
                  <a:lnTo>
                    <a:pt x="3620" y="8966"/>
                  </a:lnTo>
                  <a:close/>
                  <a:moveTo>
                    <a:pt x="6299" y="10300"/>
                  </a:moveTo>
                  <a:cubicBezTo>
                    <a:pt x="6561" y="10300"/>
                    <a:pt x="6787" y="10478"/>
                    <a:pt x="6859" y="10717"/>
                  </a:cubicBezTo>
                  <a:lnTo>
                    <a:pt x="918" y="10717"/>
                  </a:lnTo>
                  <a:cubicBezTo>
                    <a:pt x="1001" y="10478"/>
                    <a:pt x="1215" y="10300"/>
                    <a:pt x="1489" y="10300"/>
                  </a:cubicBezTo>
                  <a:close/>
                  <a:moveTo>
                    <a:pt x="2835" y="1"/>
                  </a:moveTo>
                  <a:cubicBezTo>
                    <a:pt x="1918" y="13"/>
                    <a:pt x="1191" y="763"/>
                    <a:pt x="1191" y="1656"/>
                  </a:cubicBezTo>
                  <a:lnTo>
                    <a:pt x="1191" y="4704"/>
                  </a:lnTo>
                  <a:lnTo>
                    <a:pt x="953" y="4704"/>
                  </a:lnTo>
                  <a:lnTo>
                    <a:pt x="953" y="4502"/>
                  </a:lnTo>
                  <a:cubicBezTo>
                    <a:pt x="953" y="4252"/>
                    <a:pt x="751" y="4037"/>
                    <a:pt x="477" y="4037"/>
                  </a:cubicBezTo>
                  <a:cubicBezTo>
                    <a:pt x="227" y="4037"/>
                    <a:pt x="1" y="4240"/>
                    <a:pt x="1" y="4502"/>
                  </a:cubicBezTo>
                  <a:lnTo>
                    <a:pt x="1" y="6168"/>
                  </a:lnTo>
                  <a:cubicBezTo>
                    <a:pt x="1" y="7716"/>
                    <a:pt x="1251" y="8966"/>
                    <a:pt x="2799" y="8966"/>
                  </a:cubicBezTo>
                  <a:lnTo>
                    <a:pt x="3227" y="8966"/>
                  </a:lnTo>
                  <a:lnTo>
                    <a:pt x="3227" y="9966"/>
                  </a:lnTo>
                  <a:lnTo>
                    <a:pt x="1406" y="9966"/>
                  </a:lnTo>
                  <a:cubicBezTo>
                    <a:pt x="906" y="9966"/>
                    <a:pt x="489" y="10371"/>
                    <a:pt x="489" y="10883"/>
                  </a:cubicBezTo>
                  <a:cubicBezTo>
                    <a:pt x="489" y="10967"/>
                    <a:pt x="572" y="11038"/>
                    <a:pt x="656" y="11038"/>
                  </a:cubicBezTo>
                  <a:lnTo>
                    <a:pt x="6966" y="11038"/>
                  </a:lnTo>
                  <a:cubicBezTo>
                    <a:pt x="7061" y="11038"/>
                    <a:pt x="7133" y="10967"/>
                    <a:pt x="7133" y="10883"/>
                  </a:cubicBezTo>
                  <a:cubicBezTo>
                    <a:pt x="7133" y="10383"/>
                    <a:pt x="6728" y="9966"/>
                    <a:pt x="6228" y="9966"/>
                  </a:cubicBezTo>
                  <a:lnTo>
                    <a:pt x="4466" y="9966"/>
                  </a:lnTo>
                  <a:lnTo>
                    <a:pt x="4466" y="8966"/>
                  </a:lnTo>
                  <a:lnTo>
                    <a:pt x="4894" y="8966"/>
                  </a:lnTo>
                  <a:cubicBezTo>
                    <a:pt x="6442" y="8966"/>
                    <a:pt x="7692" y="7728"/>
                    <a:pt x="7692" y="6168"/>
                  </a:cubicBezTo>
                  <a:lnTo>
                    <a:pt x="7692" y="5978"/>
                  </a:lnTo>
                  <a:cubicBezTo>
                    <a:pt x="7692" y="5895"/>
                    <a:pt x="7621" y="5811"/>
                    <a:pt x="7538" y="5811"/>
                  </a:cubicBezTo>
                  <a:cubicBezTo>
                    <a:pt x="7442" y="5811"/>
                    <a:pt x="7371" y="5895"/>
                    <a:pt x="7371" y="5978"/>
                  </a:cubicBezTo>
                  <a:lnTo>
                    <a:pt x="7371" y="6168"/>
                  </a:lnTo>
                  <a:cubicBezTo>
                    <a:pt x="7371" y="7538"/>
                    <a:pt x="6252" y="8657"/>
                    <a:pt x="4882" y="8657"/>
                  </a:cubicBezTo>
                  <a:lnTo>
                    <a:pt x="2858" y="8657"/>
                  </a:lnTo>
                  <a:cubicBezTo>
                    <a:pt x="1489" y="8657"/>
                    <a:pt x="370" y="7538"/>
                    <a:pt x="370" y="6168"/>
                  </a:cubicBezTo>
                  <a:lnTo>
                    <a:pt x="370" y="4502"/>
                  </a:lnTo>
                  <a:cubicBezTo>
                    <a:pt x="370" y="4418"/>
                    <a:pt x="453" y="4359"/>
                    <a:pt x="525" y="4359"/>
                  </a:cubicBezTo>
                  <a:cubicBezTo>
                    <a:pt x="596" y="4359"/>
                    <a:pt x="668" y="4430"/>
                    <a:pt x="668" y="4502"/>
                  </a:cubicBezTo>
                  <a:lnTo>
                    <a:pt x="668" y="6168"/>
                  </a:lnTo>
                  <a:cubicBezTo>
                    <a:pt x="668" y="7383"/>
                    <a:pt x="1656" y="8347"/>
                    <a:pt x="2846" y="8347"/>
                  </a:cubicBezTo>
                  <a:lnTo>
                    <a:pt x="4871" y="8347"/>
                  </a:lnTo>
                  <a:cubicBezTo>
                    <a:pt x="6073" y="8347"/>
                    <a:pt x="7037" y="7359"/>
                    <a:pt x="7037" y="6168"/>
                  </a:cubicBezTo>
                  <a:lnTo>
                    <a:pt x="7037" y="4502"/>
                  </a:lnTo>
                  <a:cubicBezTo>
                    <a:pt x="7037" y="4418"/>
                    <a:pt x="7121" y="4359"/>
                    <a:pt x="7192" y="4359"/>
                  </a:cubicBezTo>
                  <a:cubicBezTo>
                    <a:pt x="7276" y="4359"/>
                    <a:pt x="7335" y="4430"/>
                    <a:pt x="7335" y="4502"/>
                  </a:cubicBezTo>
                  <a:lnTo>
                    <a:pt x="7335" y="5252"/>
                  </a:lnTo>
                  <a:cubicBezTo>
                    <a:pt x="7335" y="5347"/>
                    <a:pt x="7418" y="5418"/>
                    <a:pt x="7502" y="5418"/>
                  </a:cubicBezTo>
                  <a:cubicBezTo>
                    <a:pt x="7585" y="5418"/>
                    <a:pt x="7668" y="5347"/>
                    <a:pt x="7668" y="5252"/>
                  </a:cubicBezTo>
                  <a:lnTo>
                    <a:pt x="7668" y="4502"/>
                  </a:lnTo>
                  <a:cubicBezTo>
                    <a:pt x="7668" y="4252"/>
                    <a:pt x="7454" y="4037"/>
                    <a:pt x="7192" y="4037"/>
                  </a:cubicBezTo>
                  <a:cubicBezTo>
                    <a:pt x="6930" y="4037"/>
                    <a:pt x="6716" y="4240"/>
                    <a:pt x="6716" y="4502"/>
                  </a:cubicBezTo>
                  <a:lnTo>
                    <a:pt x="6716" y="4704"/>
                  </a:lnTo>
                  <a:lnTo>
                    <a:pt x="6478" y="4704"/>
                  </a:lnTo>
                  <a:lnTo>
                    <a:pt x="6478" y="1656"/>
                  </a:lnTo>
                  <a:cubicBezTo>
                    <a:pt x="6478" y="739"/>
                    <a:pt x="5740" y="13"/>
                    <a:pt x="4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p:cNvSpPr txBox="1"/>
          <p:nvPr/>
        </p:nvSpPr>
        <p:spPr>
          <a:xfrm>
            <a:off x="493485" y="142066"/>
            <a:ext cx="2561771" cy="307777"/>
          </a:xfrm>
          <a:prstGeom prst="rect">
            <a:avLst/>
          </a:prstGeom>
          <a:noFill/>
        </p:spPr>
        <p:txBody>
          <a:bodyPr wrap="square" rtlCol="1">
            <a:spAutoFit/>
          </a:bodyPr>
          <a:lstStyle/>
          <a:p>
            <a:r>
              <a:rPr lang="he-IL" dirty="0" smtClean="0">
                <a:hlinkClick r:id="rId3"/>
              </a:rPr>
              <a:t>להשמעת</a:t>
            </a:r>
            <a:r>
              <a:rPr lang="he-IL" dirty="0" smtClean="0"/>
              <a:t> השיר</a:t>
            </a:r>
            <a:endParaRPr lang="he-IL" dirty="0"/>
          </a:p>
        </p:txBody>
      </p:sp>
      <p:sp>
        <p:nvSpPr>
          <p:cNvPr id="8" name="TextBox 7"/>
          <p:cNvSpPr txBox="1"/>
          <p:nvPr/>
        </p:nvSpPr>
        <p:spPr>
          <a:xfrm>
            <a:off x="4518297" y="261258"/>
            <a:ext cx="3708400" cy="2677656"/>
          </a:xfrm>
          <a:prstGeom prst="rect">
            <a:avLst/>
          </a:prstGeom>
          <a:noFill/>
        </p:spPr>
        <p:txBody>
          <a:bodyPr wrap="square" rtlCol="1">
            <a:spAutoFit/>
          </a:bodyPr>
          <a:lstStyle/>
          <a:p>
            <a:pPr algn="r" rtl="1"/>
            <a:r>
              <a:rPr lang="he-IL" b="1" dirty="0" smtClean="0">
                <a:latin typeface="Heebo" pitchFamily="2" charset="-79"/>
                <a:cs typeface="Heebo" pitchFamily="2" charset="-79"/>
              </a:rPr>
              <a:t>האור בקצה</a:t>
            </a:r>
          </a:p>
          <a:p>
            <a:pPr algn="r" rtl="1"/>
            <a:r>
              <a:rPr lang="he-IL" dirty="0" smtClean="0">
                <a:latin typeface="Heebo" pitchFamily="2" charset="-79"/>
                <a:cs typeface="Heebo" pitchFamily="2" charset="-79"/>
              </a:rPr>
              <a:t>מילים: יעקב גלעד ויהודה פוליקר</a:t>
            </a:r>
          </a:p>
          <a:p>
            <a:pPr algn="r" rtl="1"/>
            <a:endParaRPr lang="he-IL" dirty="0">
              <a:latin typeface="Heebo" pitchFamily="2" charset="-79"/>
              <a:cs typeface="Heebo" pitchFamily="2" charset="-79"/>
            </a:endParaRPr>
          </a:p>
          <a:p>
            <a:pPr algn="r" rtl="1"/>
            <a:r>
              <a:rPr lang="he-IL" dirty="0">
                <a:latin typeface="Heebo" pitchFamily="2" charset="-79"/>
                <a:cs typeface="Heebo" pitchFamily="2" charset="-79"/>
              </a:rPr>
              <a:t>החיים ילדתי</a:t>
            </a:r>
          </a:p>
          <a:p>
            <a:pPr algn="r" rtl="1"/>
            <a:r>
              <a:rPr lang="he-IL" dirty="0">
                <a:latin typeface="Heebo" pitchFamily="2" charset="-79"/>
                <a:cs typeface="Heebo" pitchFamily="2" charset="-79"/>
              </a:rPr>
              <a:t>זה סיפור רציני</a:t>
            </a:r>
          </a:p>
          <a:p>
            <a:pPr algn="r" rtl="1"/>
            <a:r>
              <a:rPr lang="he-IL" dirty="0">
                <a:latin typeface="Heebo" pitchFamily="2" charset="-79"/>
                <a:cs typeface="Heebo" pitchFamily="2" charset="-79"/>
              </a:rPr>
              <a:t>לפעמים אני מת מפחד</a:t>
            </a:r>
          </a:p>
          <a:p>
            <a:pPr algn="r" rtl="1"/>
            <a:r>
              <a:rPr lang="he-IL" dirty="0">
                <a:latin typeface="Heebo" pitchFamily="2" charset="-79"/>
                <a:cs typeface="Heebo" pitchFamily="2" charset="-79"/>
              </a:rPr>
              <a:t>מהצל של עצמי</a:t>
            </a:r>
          </a:p>
          <a:p>
            <a:pPr algn="r" rtl="1"/>
            <a:r>
              <a:rPr lang="he-IL" dirty="0">
                <a:latin typeface="Heebo" pitchFamily="2" charset="-79"/>
                <a:cs typeface="Heebo" pitchFamily="2" charset="-79"/>
              </a:rPr>
              <a:t>מכל מה שסביבי</a:t>
            </a:r>
          </a:p>
          <a:p>
            <a:pPr algn="r" rtl="1"/>
            <a:r>
              <a:rPr lang="he-IL" dirty="0">
                <a:latin typeface="Heebo" pitchFamily="2" charset="-79"/>
                <a:cs typeface="Heebo" pitchFamily="2" charset="-79"/>
              </a:rPr>
              <a:t>יש לפעמים רגעים ונדמה</a:t>
            </a:r>
          </a:p>
          <a:p>
            <a:pPr algn="r" rtl="1"/>
            <a:r>
              <a:rPr lang="he-IL" dirty="0">
                <a:latin typeface="Heebo" pitchFamily="2" charset="-79"/>
                <a:cs typeface="Heebo" pitchFamily="2" charset="-79"/>
              </a:rPr>
              <a:t>הנה האור בקצה</a:t>
            </a:r>
          </a:p>
          <a:p>
            <a:pPr algn="r" rtl="1"/>
            <a:r>
              <a:rPr lang="he-IL" dirty="0">
                <a:latin typeface="Heebo" pitchFamily="2" charset="-79"/>
                <a:cs typeface="Heebo" pitchFamily="2" charset="-79"/>
              </a:rPr>
              <a:t>ופתאום זה חושך</a:t>
            </a:r>
          </a:p>
          <a:p>
            <a:pPr algn="r" rtl="1"/>
            <a:endParaRPr lang="he-IL" dirty="0">
              <a:latin typeface="Heebo" pitchFamily="2" charset="-79"/>
              <a:cs typeface="Heebo" pitchFamily="2" charset="-79"/>
            </a:endParaRPr>
          </a:p>
        </p:txBody>
      </p:sp>
      <p:sp>
        <p:nvSpPr>
          <p:cNvPr id="27" name="TextBox 26"/>
          <p:cNvSpPr txBox="1"/>
          <p:nvPr/>
        </p:nvSpPr>
        <p:spPr>
          <a:xfrm>
            <a:off x="1110097" y="3283031"/>
            <a:ext cx="2373295" cy="1600438"/>
          </a:xfrm>
          <a:prstGeom prst="rect">
            <a:avLst/>
          </a:prstGeom>
          <a:noFill/>
        </p:spPr>
        <p:txBody>
          <a:bodyPr wrap="square" rtlCol="1">
            <a:spAutoFit/>
          </a:bodyPr>
          <a:lstStyle/>
          <a:p>
            <a:pPr algn="r" rtl="1"/>
            <a:r>
              <a:rPr lang="he-IL" dirty="0" smtClean="0">
                <a:latin typeface="Heebo" pitchFamily="2" charset="-79"/>
                <a:cs typeface="Heebo" pitchFamily="2" charset="-79"/>
              </a:rPr>
              <a:t>כל הנרות</a:t>
            </a:r>
            <a:r>
              <a:rPr lang="he-IL" dirty="0">
                <a:latin typeface="Heebo" pitchFamily="2" charset="-79"/>
                <a:cs typeface="Heebo" pitchFamily="2" charset="-79"/>
              </a:rPr>
              <a:t/>
            </a:r>
            <a:br>
              <a:rPr lang="he-IL" dirty="0">
                <a:latin typeface="Heebo" pitchFamily="2" charset="-79"/>
                <a:cs typeface="Heebo" pitchFamily="2" charset="-79"/>
              </a:rPr>
            </a:br>
            <a:r>
              <a:rPr lang="he-IL" dirty="0">
                <a:latin typeface="Heebo" pitchFamily="2" charset="-79"/>
                <a:cs typeface="Heebo" pitchFamily="2" charset="-79"/>
              </a:rPr>
              <a:t>שהדלקנו בלילה</a:t>
            </a:r>
            <a:br>
              <a:rPr lang="he-IL" dirty="0">
                <a:latin typeface="Heebo" pitchFamily="2" charset="-79"/>
                <a:cs typeface="Heebo" pitchFamily="2" charset="-79"/>
              </a:rPr>
            </a:br>
            <a:r>
              <a:rPr lang="he-IL" dirty="0">
                <a:latin typeface="Heebo" pitchFamily="2" charset="-79"/>
                <a:cs typeface="Heebo" pitchFamily="2" charset="-79"/>
              </a:rPr>
              <a:t>לא יגרשו את החושך הקר הזה</a:t>
            </a:r>
            <a:br>
              <a:rPr lang="he-IL" dirty="0">
                <a:latin typeface="Heebo" pitchFamily="2" charset="-79"/>
                <a:cs typeface="Heebo" pitchFamily="2" charset="-79"/>
              </a:rPr>
            </a:br>
            <a:r>
              <a:rPr lang="he-IL" dirty="0">
                <a:latin typeface="Heebo" pitchFamily="2" charset="-79"/>
                <a:cs typeface="Heebo" pitchFamily="2" charset="-79"/>
              </a:rPr>
              <a:t>כל הרוחות שנשבו כל הלילה</a:t>
            </a:r>
            <a:br>
              <a:rPr lang="he-IL" dirty="0">
                <a:latin typeface="Heebo" pitchFamily="2" charset="-79"/>
                <a:cs typeface="Heebo" pitchFamily="2" charset="-79"/>
              </a:rPr>
            </a:br>
            <a:r>
              <a:rPr lang="he-IL" dirty="0">
                <a:latin typeface="Heebo" pitchFamily="2" charset="-79"/>
                <a:cs typeface="Heebo" pitchFamily="2" charset="-79"/>
              </a:rPr>
              <a:t>לא יכבו את האור בקצה</a:t>
            </a:r>
            <a:br>
              <a:rPr lang="he-IL" dirty="0">
                <a:latin typeface="Heebo" pitchFamily="2" charset="-79"/>
                <a:cs typeface="Heebo" pitchFamily="2" charset="-79"/>
              </a:rPr>
            </a:br>
            <a:r>
              <a:rPr lang="he-IL" dirty="0">
                <a:latin typeface="Heebo" pitchFamily="2" charset="-79"/>
                <a:cs typeface="Heebo" pitchFamily="2" charset="-79"/>
              </a:rPr>
              <a:t>לא יכבו את האור</a:t>
            </a:r>
            <a:br>
              <a:rPr lang="he-IL" dirty="0">
                <a:latin typeface="Heebo" pitchFamily="2" charset="-79"/>
                <a:cs typeface="Heebo" pitchFamily="2" charset="-79"/>
              </a:rPr>
            </a:br>
            <a:r>
              <a:rPr lang="he-IL" dirty="0">
                <a:latin typeface="Heebo" pitchFamily="2" charset="-79"/>
                <a:cs typeface="Heebo" pitchFamily="2" charset="-79"/>
              </a:rPr>
              <a:t>שעולה בבוקר</a:t>
            </a:r>
          </a:p>
        </p:txBody>
      </p:sp>
      <p:sp>
        <p:nvSpPr>
          <p:cNvPr id="28" name="TextBox 27"/>
          <p:cNvSpPr txBox="1"/>
          <p:nvPr/>
        </p:nvSpPr>
        <p:spPr>
          <a:xfrm>
            <a:off x="2504086" y="2173942"/>
            <a:ext cx="3708400" cy="2031325"/>
          </a:xfrm>
          <a:prstGeom prst="rect">
            <a:avLst/>
          </a:prstGeom>
          <a:noFill/>
        </p:spPr>
        <p:txBody>
          <a:bodyPr wrap="square" rtlCol="1">
            <a:spAutoFit/>
          </a:bodyPr>
          <a:lstStyle/>
          <a:p>
            <a:pPr algn="r" rtl="1"/>
            <a:endParaRPr lang="he-IL" dirty="0">
              <a:latin typeface="Heebo" pitchFamily="2" charset="-79"/>
              <a:cs typeface="Heebo" pitchFamily="2" charset="-79"/>
            </a:endParaRPr>
          </a:p>
          <a:p>
            <a:pPr algn="r" rtl="1"/>
            <a:r>
              <a:rPr lang="he-IL" dirty="0">
                <a:latin typeface="Heebo" pitchFamily="2" charset="-79"/>
                <a:cs typeface="Heebo" pitchFamily="2" charset="-79"/>
              </a:rPr>
              <a:t>וגם את כמו כולם</a:t>
            </a:r>
          </a:p>
          <a:p>
            <a:pPr algn="r" rtl="1"/>
            <a:r>
              <a:rPr lang="he-IL" dirty="0">
                <a:latin typeface="Heebo" pitchFamily="2" charset="-79"/>
                <a:cs typeface="Heebo" pitchFamily="2" charset="-79"/>
              </a:rPr>
              <a:t>שאיבדו את דרכם</a:t>
            </a:r>
          </a:p>
          <a:p>
            <a:pPr algn="r" rtl="1"/>
            <a:r>
              <a:rPr lang="he-IL" dirty="0">
                <a:latin typeface="Heebo" pitchFamily="2" charset="-79"/>
                <a:cs typeface="Heebo" pitchFamily="2" charset="-79"/>
              </a:rPr>
              <a:t>תחפשי איזה אור בחושך</a:t>
            </a:r>
          </a:p>
          <a:p>
            <a:pPr algn="r" rtl="1"/>
            <a:r>
              <a:rPr lang="he-IL" dirty="0">
                <a:latin typeface="Heebo" pitchFamily="2" charset="-79"/>
                <a:cs typeface="Heebo" pitchFamily="2" charset="-79"/>
              </a:rPr>
              <a:t>תתבגרי תשתני</a:t>
            </a:r>
          </a:p>
          <a:p>
            <a:pPr algn="r" rtl="1"/>
            <a:r>
              <a:rPr lang="he-IL" dirty="0">
                <a:latin typeface="Heebo" pitchFamily="2" charset="-79"/>
                <a:cs typeface="Heebo" pitchFamily="2" charset="-79"/>
              </a:rPr>
              <a:t>הזדקני ותיראי</a:t>
            </a:r>
          </a:p>
          <a:p>
            <a:pPr algn="r" rtl="1"/>
            <a:r>
              <a:rPr lang="he-IL" dirty="0">
                <a:latin typeface="Heebo" pitchFamily="2" charset="-79"/>
                <a:cs typeface="Heebo" pitchFamily="2" charset="-79"/>
              </a:rPr>
              <a:t>יש לפעמים רגעים שנדמה</a:t>
            </a:r>
          </a:p>
          <a:p>
            <a:pPr algn="r" rtl="1"/>
            <a:r>
              <a:rPr lang="he-IL" dirty="0">
                <a:latin typeface="Heebo" pitchFamily="2" charset="-79"/>
                <a:cs typeface="Heebo" pitchFamily="2" charset="-79"/>
              </a:rPr>
              <a:t>הנה האור בקצה</a:t>
            </a:r>
          </a:p>
          <a:p>
            <a:pPr algn="r" rtl="1"/>
            <a:r>
              <a:rPr lang="he-IL" dirty="0">
                <a:latin typeface="Heebo" pitchFamily="2" charset="-79"/>
                <a:cs typeface="Heebo" pitchFamily="2" charset="-79"/>
              </a:rPr>
              <a:t>מפרפר </a:t>
            </a:r>
            <a:r>
              <a:rPr lang="he-IL" dirty="0" smtClean="0">
                <a:latin typeface="Heebo" pitchFamily="2" charset="-79"/>
                <a:cs typeface="Heebo" pitchFamily="2" charset="-79"/>
              </a:rPr>
              <a:t>בחושך</a:t>
            </a:r>
            <a:endParaRPr lang="en-US" dirty="0" smtClean="0">
              <a:latin typeface="Heebo" pitchFamily="2" charset="-79"/>
              <a:cs typeface="Heebo" pitchFamily="2" charset="-79"/>
            </a:endParaRPr>
          </a:p>
        </p:txBody>
      </p:sp>
    </p:spTree>
    <p:extLst>
      <p:ext uri="{BB962C8B-B14F-4D97-AF65-F5344CB8AC3E}">
        <p14:creationId xmlns:p14="http://schemas.microsoft.com/office/powerpoint/2010/main" val="1313719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39"/>
          <p:cNvSpPr txBox="1">
            <a:spLocks noGrp="1"/>
          </p:cNvSpPr>
          <p:nvPr>
            <p:ph type="subTitle" idx="1"/>
          </p:nvPr>
        </p:nvSpPr>
        <p:spPr>
          <a:xfrm>
            <a:off x="208643" y="630464"/>
            <a:ext cx="8636907" cy="3072913"/>
          </a:xfrm>
          <a:prstGeom prst="rect">
            <a:avLst/>
          </a:prstGeom>
        </p:spPr>
        <p:txBody>
          <a:bodyPr spcFirstLastPara="1" wrap="square" lIns="91425" tIns="91425" rIns="91425" bIns="91425" anchor="t" anchorCtr="0">
            <a:noAutofit/>
          </a:bodyPr>
          <a:lstStyle/>
          <a:p>
            <a:pPr algn="ctr" rtl="1"/>
            <a:r>
              <a:rPr lang="he-IL" sz="6000" b="1" dirty="0" smtClean="0">
                <a:latin typeface="Heebo Bold" pitchFamily="2" charset="-79"/>
                <a:cs typeface="Heebo Bold" pitchFamily="2" charset="-79"/>
              </a:rPr>
              <a:t>טרור </a:t>
            </a:r>
            <a:endParaRPr lang="he-IL" sz="6000" b="1" dirty="0" smtClean="0">
              <a:latin typeface="Heebo Bold" pitchFamily="2" charset="-79"/>
              <a:cs typeface="Heebo Bold" pitchFamily="2" charset="-79"/>
            </a:endParaRPr>
          </a:p>
          <a:p>
            <a:pPr algn="ctr" rtl="1"/>
            <a:r>
              <a:rPr lang="he-IL" sz="3200" dirty="0" smtClean="0">
                <a:latin typeface="Heebo" pitchFamily="2" charset="-79"/>
                <a:cs typeface="Heebo" pitchFamily="2" charset="-79"/>
              </a:rPr>
              <a:t>שימוש </a:t>
            </a:r>
            <a:r>
              <a:rPr lang="he-IL" sz="3200" dirty="0">
                <a:latin typeface="Heebo" pitchFamily="2" charset="-79"/>
                <a:cs typeface="Heebo" pitchFamily="2" charset="-79"/>
              </a:rPr>
              <a:t>שיטתי ומכוון או איום להשתמש </a:t>
            </a:r>
            <a:r>
              <a:rPr lang="he-IL" sz="3200" dirty="0" smtClean="0">
                <a:latin typeface="Heebo" pitchFamily="2" charset="-79"/>
                <a:cs typeface="Heebo" pitchFamily="2" charset="-79"/>
              </a:rPr>
              <a:t>באלימות </a:t>
            </a:r>
            <a:endParaRPr lang="he-IL" sz="3200" dirty="0" smtClean="0">
              <a:latin typeface="Heebo" pitchFamily="2" charset="-79"/>
              <a:cs typeface="Heebo" pitchFamily="2" charset="-79"/>
            </a:endParaRPr>
          </a:p>
          <a:p>
            <a:pPr algn="ctr" rtl="1"/>
            <a:r>
              <a:rPr lang="he-IL" sz="3200" dirty="0" smtClean="0">
                <a:latin typeface="Heebo" pitchFamily="2" charset="-79"/>
                <a:cs typeface="Heebo" pitchFamily="2" charset="-79"/>
              </a:rPr>
              <a:t>כדי </a:t>
            </a:r>
            <a:r>
              <a:rPr lang="he-IL" sz="3200" dirty="0">
                <a:latin typeface="Heebo" pitchFamily="2" charset="-79"/>
                <a:cs typeface="Heebo" pitchFamily="2" charset="-79"/>
              </a:rPr>
              <a:t>להשיג מטרות </a:t>
            </a:r>
            <a:r>
              <a:rPr lang="he-IL" sz="3200" dirty="0" smtClean="0">
                <a:latin typeface="Heebo" pitchFamily="2" charset="-79"/>
                <a:cs typeface="Heebo" pitchFamily="2" charset="-79"/>
              </a:rPr>
              <a:t>פוליטיות.</a:t>
            </a:r>
            <a:r>
              <a:rPr lang="he-IL" sz="3200" dirty="0">
                <a:latin typeface="Heebo" pitchFamily="2" charset="-79"/>
                <a:cs typeface="Heebo" pitchFamily="2" charset="-79"/>
              </a:rPr>
              <a:t> </a:t>
            </a:r>
            <a:endParaRPr lang="he-IL" sz="3200" dirty="0" smtClean="0">
              <a:latin typeface="Heebo" pitchFamily="2" charset="-79"/>
              <a:cs typeface="Heebo" pitchFamily="2" charset="-79"/>
            </a:endParaRPr>
          </a:p>
          <a:p>
            <a:pPr algn="ctr" rtl="1"/>
            <a:r>
              <a:rPr lang="he-IL" sz="3200" dirty="0" smtClean="0">
                <a:latin typeface="Heebo" pitchFamily="2" charset="-79"/>
                <a:cs typeface="Heebo" pitchFamily="2" charset="-79"/>
              </a:rPr>
              <a:t>המורא </a:t>
            </a:r>
            <a:r>
              <a:rPr lang="he-IL" sz="3200" dirty="0">
                <a:latin typeface="Heebo" pitchFamily="2" charset="-79"/>
                <a:cs typeface="Heebo" pitchFamily="2" charset="-79"/>
              </a:rPr>
              <a:t>שהוא מטיל מערער את תחושת הביטחון הבסיסית של </a:t>
            </a:r>
            <a:r>
              <a:rPr lang="he-IL" sz="3200" dirty="0" smtClean="0">
                <a:latin typeface="Heebo" pitchFamily="2" charset="-79"/>
                <a:cs typeface="Heebo" pitchFamily="2" charset="-79"/>
              </a:rPr>
              <a:t>האזרחים.</a:t>
            </a:r>
            <a:endParaRPr lang="en-US" sz="3200" dirty="0">
              <a:latin typeface="Heebo" pitchFamily="2" charset="-79"/>
              <a:cs typeface="Heebo" pitchFamily="2" charset="-79"/>
            </a:endParaRPr>
          </a:p>
        </p:txBody>
      </p:sp>
      <p:pic>
        <p:nvPicPr>
          <p:cNvPr id="310" name="Google Shape;310;p39"/>
          <p:cNvPicPr preferRelativeResize="0"/>
          <p:nvPr/>
        </p:nvPicPr>
        <p:blipFill rotWithShape="1">
          <a:blip r:embed="rId3">
            <a:alphaModFix/>
          </a:blip>
          <a:srcRect l="51695" t="58621" r="-2007" b="-4602"/>
          <a:stretch/>
        </p:blipFill>
        <p:spPr>
          <a:xfrm flipH="1">
            <a:off x="7442306" y="0"/>
            <a:ext cx="1701699" cy="1612548"/>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1" name="Google Shape;301;p39"/>
          <p:cNvSpPr txBox="1">
            <a:spLocks noGrp="1"/>
          </p:cNvSpPr>
          <p:nvPr>
            <p:ph type="subTitle" idx="1"/>
          </p:nvPr>
        </p:nvSpPr>
        <p:spPr>
          <a:xfrm>
            <a:off x="186927" y="219529"/>
            <a:ext cx="8106228" cy="3072913"/>
          </a:xfrm>
          <a:prstGeom prst="rect">
            <a:avLst/>
          </a:prstGeom>
        </p:spPr>
        <p:txBody>
          <a:bodyPr spcFirstLastPara="1" wrap="square" lIns="91425" tIns="91425" rIns="91425" bIns="91425" anchor="t" anchorCtr="0">
            <a:noAutofit/>
          </a:bodyPr>
          <a:lstStyle/>
          <a:p>
            <a:pPr algn="r" rtl="1"/>
            <a:r>
              <a:rPr lang="he-IL" sz="1800" b="1" cap="all" dirty="0" smtClean="0">
                <a:latin typeface="Heebo" pitchFamily="2" charset="-79"/>
                <a:cs typeface="Heebo" pitchFamily="2" charset="-79"/>
              </a:rPr>
              <a:t>טרור</a:t>
            </a:r>
            <a:r>
              <a:rPr lang="he-IL" sz="1800" b="1" cap="all" dirty="0">
                <a:latin typeface="Heebo" pitchFamily="2" charset="-79"/>
                <a:cs typeface="Heebo" pitchFamily="2" charset="-79"/>
              </a:rPr>
              <a:t>.</a:t>
            </a:r>
            <a:endParaRPr lang="en-US" sz="1800" b="1" dirty="0">
              <a:latin typeface="Heebo" pitchFamily="2" charset="-79"/>
              <a:cs typeface="Heebo" pitchFamily="2" charset="-79"/>
            </a:endParaRPr>
          </a:p>
          <a:p>
            <a:pPr algn="r" rtl="1"/>
            <a:r>
              <a:rPr lang="he-IL" sz="1800" b="1" cap="all" dirty="0">
                <a:latin typeface="Heebo" pitchFamily="2" charset="-79"/>
                <a:cs typeface="Heebo" pitchFamily="2" charset="-79"/>
              </a:rPr>
              <a:t>טרור הוא פיגועים ויריות. אבל לא פחות מזה - טרור הוא פסיכולוגי. המטרה שלו היא לזרוע פחד. לעורר חרדה, חוסר אונים, ייאוש. גם על כל אלו נמדדת הצלחתו של הטרור. </a:t>
            </a:r>
            <a:endParaRPr lang="en-US" sz="1800" b="1" dirty="0">
              <a:latin typeface="Heebo" pitchFamily="2" charset="-79"/>
              <a:cs typeface="Heebo" pitchFamily="2" charset="-79"/>
            </a:endParaRPr>
          </a:p>
          <a:p>
            <a:pPr algn="r" rtl="1"/>
            <a:r>
              <a:rPr lang="he-IL" sz="1800" b="1" cap="all" dirty="0">
                <a:latin typeface="Heebo" pitchFamily="2" charset="-79"/>
                <a:cs typeface="Heebo" pitchFamily="2" charset="-79"/>
              </a:rPr>
              <a:t>המלחמה בטרור היא גם המלחמה על התודעה. זאת שתישאר פה גם הרבה אחרי שכל זה יגמר. זאת שאנחנו זקוקים לה, כדי לתמוך באחרים, בילדינו, וגם כדי להגן על עצמנו במלוא הכוח</a:t>
            </a:r>
            <a:r>
              <a:rPr lang="he-IL" sz="1800" b="1" cap="all" dirty="0" smtClean="0">
                <a:latin typeface="Heebo" pitchFamily="2" charset="-79"/>
                <a:cs typeface="Heebo" pitchFamily="2" charset="-79"/>
              </a:rPr>
              <a:t>.</a:t>
            </a:r>
          </a:p>
          <a:p>
            <a:pPr algn="r" rtl="1"/>
            <a:endParaRPr lang="en-US" sz="1800" b="1" dirty="0">
              <a:latin typeface="Heebo" pitchFamily="2" charset="-79"/>
              <a:cs typeface="Heebo" pitchFamily="2" charset="-79"/>
            </a:endParaRPr>
          </a:p>
          <a:p>
            <a:pPr algn="r" rtl="1"/>
            <a:r>
              <a:rPr lang="he-IL" sz="1800" b="1" cap="all" dirty="0">
                <a:latin typeface="Heebo" pitchFamily="2" charset="-79"/>
                <a:cs typeface="Heebo" pitchFamily="2" charset="-79"/>
              </a:rPr>
              <a:t>סרטוני זוועות עם אנשים נרצחים זה טרור. זה לא חדשות. זה לא ״להתעדכן״. זה טרור. כמות האנשים שלא ישנים בלילה כי התמונות האלה לא יוצאות להן מהראש. זה טרור. וזאת בדיוק המטרה שלהם. שלא נצא מהבתים. שנרצה לברוח. שנרגיש בודדים וחסרי אונים. שנהיה בטוחים שמה שראינו הרגע יקרה מחר גם לנו. שנאשים אחד את </a:t>
            </a:r>
            <a:r>
              <a:rPr lang="he-IL" sz="1800" b="1" cap="all" dirty="0" err="1">
                <a:latin typeface="Heebo" pitchFamily="2" charset="-79"/>
                <a:cs typeface="Heebo" pitchFamily="2" charset="-79"/>
              </a:rPr>
              <a:t>השניה</a:t>
            </a:r>
            <a:r>
              <a:rPr lang="he-IL" sz="1800" b="1" cap="all" dirty="0">
                <a:latin typeface="Heebo" pitchFamily="2" charset="-79"/>
                <a:cs typeface="Heebo" pitchFamily="2" charset="-79"/>
              </a:rPr>
              <a:t>, ונחלש עוד. זה טרור</a:t>
            </a:r>
            <a:r>
              <a:rPr lang="he-IL" sz="1800" b="1" cap="all" dirty="0" smtClean="0">
                <a:latin typeface="Heebo" pitchFamily="2" charset="-79"/>
                <a:cs typeface="Heebo" pitchFamily="2" charset="-79"/>
              </a:rPr>
              <a:t>.</a:t>
            </a:r>
          </a:p>
          <a:p>
            <a:pPr algn="r" rtl="1"/>
            <a:endParaRPr lang="he-IL" sz="1800" b="1" cap="all" dirty="0">
              <a:latin typeface="Heebo" pitchFamily="2" charset="-79"/>
              <a:cs typeface="Heebo" pitchFamily="2" charset="-79"/>
            </a:endParaRPr>
          </a:p>
          <a:p>
            <a:pPr rtl="1"/>
            <a:r>
              <a:rPr lang="he-IL" sz="1800" cap="all" dirty="0">
                <a:latin typeface="Heebo" pitchFamily="2" charset="-79"/>
                <a:cs typeface="Heebo" pitchFamily="2" charset="-79"/>
              </a:rPr>
              <a:t>כתבה: יהודית כץ - ״פסיכולוגיה חיובית ביומיום״</a:t>
            </a:r>
            <a:endParaRPr lang="en-US" sz="1800" dirty="0">
              <a:latin typeface="Heebo" pitchFamily="2" charset="-79"/>
              <a:cs typeface="Heebo" pitchFamily="2" charset="-79"/>
            </a:endParaRPr>
          </a:p>
          <a:p>
            <a:pPr rtl="1"/>
            <a:endParaRPr lang="en-US" sz="1800" b="1" dirty="0">
              <a:latin typeface="Heebo" pitchFamily="2" charset="-79"/>
              <a:cs typeface="Heebo" pitchFamily="2" charset="-79"/>
            </a:endParaRPr>
          </a:p>
        </p:txBody>
      </p:sp>
      <p:pic>
        <p:nvPicPr>
          <p:cNvPr id="310" name="Google Shape;310;p39"/>
          <p:cNvPicPr preferRelativeResize="0"/>
          <p:nvPr/>
        </p:nvPicPr>
        <p:blipFill rotWithShape="1">
          <a:blip r:embed="rId3">
            <a:alphaModFix/>
          </a:blip>
          <a:srcRect l="51695" t="58621" r="-2007" b="-4602"/>
          <a:stretch/>
        </p:blipFill>
        <p:spPr>
          <a:xfrm flipH="1">
            <a:off x="7442306" y="0"/>
            <a:ext cx="1701699" cy="1612548"/>
          </a:xfrm>
          <a:prstGeom prst="rect">
            <a:avLst/>
          </a:prstGeom>
          <a:noFill/>
          <a:ln>
            <a:noFill/>
          </a:ln>
        </p:spPr>
      </p:pic>
    </p:spTree>
    <p:extLst>
      <p:ext uri="{BB962C8B-B14F-4D97-AF65-F5344CB8AC3E}">
        <p14:creationId xmlns:p14="http://schemas.microsoft.com/office/powerpoint/2010/main" val="423032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7" name="Google Shape;317;p40"/>
          <p:cNvGrpSpPr/>
          <p:nvPr/>
        </p:nvGrpSpPr>
        <p:grpSpPr>
          <a:xfrm>
            <a:off x="-6850" y="0"/>
            <a:ext cx="9150850" cy="5143456"/>
            <a:chOff x="-6850" y="0"/>
            <a:chExt cx="9150850" cy="5143456"/>
          </a:xfrm>
        </p:grpSpPr>
        <p:grpSp>
          <p:nvGrpSpPr>
            <p:cNvPr id="318" name="Google Shape;318;p40"/>
            <p:cNvGrpSpPr/>
            <p:nvPr/>
          </p:nvGrpSpPr>
          <p:grpSpPr>
            <a:xfrm flipH="1">
              <a:off x="5387545" y="2705868"/>
              <a:ext cx="3756455" cy="2437589"/>
              <a:chOff x="0" y="1434400"/>
              <a:chExt cx="5720200" cy="3711876"/>
            </a:xfrm>
          </p:grpSpPr>
          <p:pic>
            <p:nvPicPr>
              <p:cNvPr id="319" name="Google Shape;319;p40"/>
              <p:cNvPicPr preferRelativeResize="0"/>
              <p:nvPr/>
            </p:nvPicPr>
            <p:blipFill rotWithShape="1">
              <a:blip r:embed="rId3">
                <a:alphaModFix/>
              </a:blip>
              <a:srcRect l="-9430" r="59560"/>
              <a:stretch/>
            </p:blipFill>
            <p:spPr>
              <a:xfrm rot="5400000">
                <a:off x="4505888" y="3918789"/>
                <a:ext cx="990600" cy="1438025"/>
              </a:xfrm>
              <a:prstGeom prst="rect">
                <a:avLst/>
              </a:prstGeom>
              <a:noFill/>
              <a:ln>
                <a:noFill/>
              </a:ln>
            </p:spPr>
          </p:pic>
          <p:pic>
            <p:nvPicPr>
              <p:cNvPr id="320" name="Google Shape;320;p40"/>
              <p:cNvPicPr preferRelativeResize="0"/>
              <p:nvPr/>
            </p:nvPicPr>
            <p:blipFill rotWithShape="1">
              <a:blip r:embed="rId4">
                <a:alphaModFix/>
              </a:blip>
              <a:srcRect l="14022" t="-1943" b="52497"/>
              <a:stretch/>
            </p:blipFill>
            <p:spPr>
              <a:xfrm>
                <a:off x="0" y="3291425"/>
                <a:ext cx="3110451" cy="1854851"/>
              </a:xfrm>
              <a:prstGeom prst="rect">
                <a:avLst/>
              </a:prstGeom>
              <a:noFill/>
              <a:ln>
                <a:noFill/>
              </a:ln>
            </p:spPr>
          </p:pic>
          <p:pic>
            <p:nvPicPr>
              <p:cNvPr id="321" name="Google Shape;321;p40"/>
              <p:cNvPicPr preferRelativeResize="0"/>
              <p:nvPr/>
            </p:nvPicPr>
            <p:blipFill rotWithShape="1">
              <a:blip r:embed="rId5">
                <a:alphaModFix/>
              </a:blip>
              <a:srcRect l="52876" t="-19091" r="-4940" b="-7426"/>
              <a:stretch/>
            </p:blipFill>
            <p:spPr>
              <a:xfrm>
                <a:off x="6" y="1434400"/>
                <a:ext cx="713225" cy="3169599"/>
              </a:xfrm>
              <a:prstGeom prst="rect">
                <a:avLst/>
              </a:prstGeom>
              <a:noFill/>
              <a:ln>
                <a:noFill/>
              </a:ln>
            </p:spPr>
          </p:pic>
          <p:pic>
            <p:nvPicPr>
              <p:cNvPr id="322" name="Google Shape;322;p40"/>
              <p:cNvPicPr preferRelativeResize="0"/>
              <p:nvPr/>
            </p:nvPicPr>
            <p:blipFill rotWithShape="1">
              <a:blip r:embed="rId6">
                <a:alphaModFix/>
              </a:blip>
              <a:srcRect l="6973" t="11846" r="64005" b="35874"/>
              <a:stretch/>
            </p:blipFill>
            <p:spPr>
              <a:xfrm>
                <a:off x="2585825" y="3338800"/>
                <a:ext cx="1780977" cy="1804700"/>
              </a:xfrm>
              <a:prstGeom prst="rect">
                <a:avLst/>
              </a:prstGeom>
              <a:noFill/>
              <a:ln>
                <a:noFill/>
              </a:ln>
            </p:spPr>
          </p:pic>
        </p:grpSp>
        <p:pic>
          <p:nvPicPr>
            <p:cNvPr id="323" name="Google Shape;323;p40"/>
            <p:cNvPicPr preferRelativeResize="0"/>
            <p:nvPr/>
          </p:nvPicPr>
          <p:blipFill rotWithShape="1">
            <a:blip r:embed="rId7">
              <a:alphaModFix/>
            </a:blip>
            <a:srcRect l="23173" t="-7907" r="-11085" b="-3463"/>
            <a:stretch/>
          </p:blipFill>
          <p:spPr>
            <a:xfrm rot="5">
              <a:off x="-6850" y="799276"/>
              <a:ext cx="1524951" cy="1995847"/>
            </a:xfrm>
            <a:prstGeom prst="rect">
              <a:avLst/>
            </a:prstGeom>
            <a:noFill/>
            <a:ln>
              <a:noFill/>
            </a:ln>
          </p:spPr>
        </p:pic>
        <p:pic>
          <p:nvPicPr>
            <p:cNvPr id="324" name="Google Shape;324;p40"/>
            <p:cNvPicPr preferRelativeResize="0"/>
            <p:nvPr/>
          </p:nvPicPr>
          <p:blipFill rotWithShape="1">
            <a:blip r:embed="rId8">
              <a:alphaModFix/>
            </a:blip>
            <a:srcRect l="-2935" t="6483" r="79801" b="-2535"/>
            <a:stretch/>
          </p:blipFill>
          <p:spPr>
            <a:xfrm rot="5400000" flipH="1">
              <a:off x="822027" y="-822025"/>
              <a:ext cx="1231073" cy="2875124"/>
            </a:xfrm>
            <a:prstGeom prst="rect">
              <a:avLst/>
            </a:prstGeom>
            <a:noFill/>
            <a:ln>
              <a:noFill/>
            </a:ln>
          </p:spPr>
        </p:pic>
        <p:pic>
          <p:nvPicPr>
            <p:cNvPr id="325" name="Google Shape;325;p40"/>
            <p:cNvPicPr preferRelativeResize="0"/>
            <p:nvPr/>
          </p:nvPicPr>
          <p:blipFill rotWithShape="1">
            <a:blip r:embed="rId6">
              <a:alphaModFix/>
            </a:blip>
            <a:srcRect l="9315" t="5838" r="66392" b="-1550"/>
            <a:stretch/>
          </p:blipFill>
          <p:spPr>
            <a:xfrm flipH="1">
              <a:off x="2" y="2414875"/>
              <a:ext cx="1231073" cy="2728575"/>
            </a:xfrm>
            <a:prstGeom prst="rect">
              <a:avLst/>
            </a:prstGeom>
            <a:noFill/>
            <a:ln>
              <a:noFill/>
            </a:ln>
          </p:spPr>
        </p:pic>
      </p:grpSp>
      <p:sp>
        <p:nvSpPr>
          <p:cNvPr id="4" name="TextBox 3"/>
          <p:cNvSpPr txBox="1"/>
          <p:nvPr/>
        </p:nvSpPr>
        <p:spPr>
          <a:xfrm>
            <a:off x="1669144" y="1088571"/>
            <a:ext cx="6945086" cy="3539430"/>
          </a:xfrm>
          <a:prstGeom prst="rect">
            <a:avLst/>
          </a:prstGeom>
          <a:noFill/>
        </p:spPr>
        <p:txBody>
          <a:bodyPr wrap="square" rtlCol="1">
            <a:spAutoFit/>
          </a:bodyPr>
          <a:lstStyle/>
          <a:p>
            <a:pPr algn="r" rtl="1"/>
            <a:r>
              <a:rPr lang="he-IL" sz="4000" b="1" dirty="0" smtClean="0">
                <a:latin typeface="Assistant" panose="00000500000000000000" pitchFamily="2" charset="-79"/>
                <a:cs typeface="Assistant" panose="00000500000000000000" pitchFamily="2" charset="-79"/>
              </a:rPr>
              <a:t>"הַעִדֹתִי </a:t>
            </a:r>
            <a:r>
              <a:rPr lang="he-IL" sz="4000" b="1" dirty="0">
                <a:latin typeface="Assistant" panose="00000500000000000000" pitchFamily="2" charset="-79"/>
                <a:cs typeface="Assistant" panose="00000500000000000000" pitchFamily="2" charset="-79"/>
              </a:rPr>
              <a:t>בָכֶם הַיּוֹם, אֶת-הַשָּׁמַיִם וְאֶת-הָאָרֶץ--הַחַיִּים </a:t>
            </a:r>
            <a:r>
              <a:rPr lang="he-IL" sz="4000" b="1" dirty="0" err="1">
                <a:latin typeface="Assistant" panose="00000500000000000000" pitchFamily="2" charset="-79"/>
                <a:cs typeface="Assistant" panose="00000500000000000000" pitchFamily="2" charset="-79"/>
              </a:rPr>
              <a:t>וְהַמָּוֶת</a:t>
            </a:r>
            <a:r>
              <a:rPr lang="he-IL" sz="4000" b="1" dirty="0">
                <a:latin typeface="Assistant" panose="00000500000000000000" pitchFamily="2" charset="-79"/>
                <a:cs typeface="Assistant" panose="00000500000000000000" pitchFamily="2" charset="-79"/>
              </a:rPr>
              <a:t> נָתַתִּי לְפָנֶיךָ, הַבְּרָכָה וְהַקְּלָלָה; וּבָחַרְתָּ, בַּחַיִּים--לְמַעַן תִּחְיֶה, אַתָּה וְזַרְעֶךָ</a:t>
            </a:r>
            <a:r>
              <a:rPr lang="he-IL" sz="4000" b="1" dirty="0" smtClean="0">
                <a:latin typeface="Assistant" panose="00000500000000000000" pitchFamily="2" charset="-79"/>
                <a:cs typeface="Assistant" panose="00000500000000000000" pitchFamily="2" charset="-79"/>
              </a:rPr>
              <a:t>."</a:t>
            </a:r>
          </a:p>
          <a:p>
            <a:pPr algn="r" rtl="1"/>
            <a:endParaRPr lang="he-IL" sz="3200" dirty="0">
              <a:latin typeface="Assistant" panose="00000500000000000000" pitchFamily="2" charset="-79"/>
              <a:cs typeface="Assistant" panose="00000500000000000000" pitchFamily="2" charset="-79"/>
            </a:endParaRPr>
          </a:p>
          <a:p>
            <a:pPr algn="r" rtl="1"/>
            <a:r>
              <a:rPr lang="he-IL" sz="1800" dirty="0" smtClean="0">
                <a:latin typeface="Assistant" panose="00000500000000000000" pitchFamily="2" charset="-79"/>
                <a:cs typeface="Assistant" panose="00000500000000000000" pitchFamily="2" charset="-79"/>
              </a:rPr>
              <a:t>דברים </a:t>
            </a:r>
            <a:r>
              <a:rPr lang="he-IL" sz="1800" dirty="0">
                <a:latin typeface="Assistant" panose="00000500000000000000" pitchFamily="2" charset="-79"/>
                <a:cs typeface="Assistant" panose="00000500000000000000" pitchFamily="2" charset="-79"/>
              </a:rPr>
              <a:t>פרק ל'- </a:t>
            </a:r>
            <a:r>
              <a:rPr lang="he-IL" sz="1800" dirty="0" smtClean="0">
                <a:latin typeface="Assistant" panose="00000500000000000000" pitchFamily="2" charset="-79"/>
                <a:cs typeface="Assistant" panose="00000500000000000000" pitchFamily="2" charset="-79"/>
              </a:rPr>
              <a:t>פסוק י"ט</a:t>
            </a:r>
            <a:r>
              <a:rPr lang="en-US" sz="3200" dirty="0">
                <a:latin typeface="Assistant" panose="00000500000000000000" pitchFamily="2" charset="-79"/>
                <a:cs typeface="Assistant" panose="00000500000000000000" pitchFamily="2" charset="-79"/>
              </a:rPr>
              <a:t> </a:t>
            </a:r>
            <a:endParaRPr lang="he-IL" sz="3200" dirty="0">
              <a:latin typeface="Assistant" panose="00000500000000000000" pitchFamily="2" charset="-79"/>
              <a:cs typeface="Assistant" panose="00000500000000000000" pitchFamily="2" charset="-79"/>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428864" y="718224"/>
            <a:ext cx="3640741" cy="3770263"/>
          </a:xfrm>
          <a:prstGeom prst="rect">
            <a:avLst/>
          </a:prstGeom>
        </p:spPr>
        <p:txBody>
          <a:bodyPr wrap="none">
            <a:spAutoFit/>
          </a:bodyPr>
          <a:lstStyle/>
          <a:p>
            <a:pPr algn="ctr"/>
            <a:r>
              <a:rPr lang="he-IL" sz="23900" dirty="0" smtClean="0">
                <a:ln w="0"/>
                <a:solidFill>
                  <a:schemeClr val="tx1"/>
                </a:solidFill>
                <a:effectLst>
                  <a:outerShdw blurRad="38100" dist="19050" dir="2700000" algn="tl" rotWithShape="0">
                    <a:schemeClr val="dk1">
                      <a:alpha val="40000"/>
                    </a:schemeClr>
                  </a:outerShdw>
                </a:effectLst>
                <a:latin typeface="Heebo" pitchFamily="2" charset="-79"/>
                <a:cs typeface="Heebo" pitchFamily="2" charset="-79"/>
              </a:rPr>
              <a:t>חד</a:t>
            </a:r>
            <a:endParaRPr lang="he-IL" sz="9600" dirty="0">
              <a:ln w="0"/>
              <a:solidFill>
                <a:schemeClr val="tx1"/>
              </a:solidFill>
              <a:effectLst>
                <a:outerShdw blurRad="38100" dist="19050" dir="2700000" algn="tl" rotWithShape="0">
                  <a:schemeClr val="dk1">
                    <a:alpha val="40000"/>
                  </a:schemeClr>
                </a:outerShdw>
              </a:effectLst>
              <a:latin typeface="Heebo" pitchFamily="2" charset="-79"/>
              <a:cs typeface="Heebo" pitchFamily="2" charset="-79"/>
            </a:endParaRPr>
          </a:p>
        </p:txBody>
      </p:sp>
      <p:sp>
        <p:nvSpPr>
          <p:cNvPr id="11" name="מלבן 10"/>
          <p:cNvSpPr/>
          <p:nvPr/>
        </p:nvSpPr>
        <p:spPr>
          <a:xfrm>
            <a:off x="4789811" y="753054"/>
            <a:ext cx="1109599" cy="3770263"/>
          </a:xfrm>
          <a:prstGeom prst="rect">
            <a:avLst/>
          </a:prstGeom>
        </p:spPr>
        <p:txBody>
          <a:bodyPr wrap="none">
            <a:spAutoFit/>
          </a:bodyPr>
          <a:lstStyle/>
          <a:p>
            <a:pPr algn="ctr"/>
            <a:r>
              <a:rPr lang="he-IL" sz="23900" dirty="0" smtClean="0">
                <a:ln w="0"/>
                <a:solidFill>
                  <a:schemeClr val="tx1"/>
                </a:solidFill>
                <a:effectLst>
                  <a:outerShdw blurRad="38100" dist="19050" dir="2700000" algn="tl" rotWithShape="0">
                    <a:schemeClr val="dk1">
                      <a:alpha val="40000"/>
                    </a:schemeClr>
                  </a:outerShdw>
                </a:effectLst>
                <a:latin typeface="Heebo" pitchFamily="2" charset="-79"/>
                <a:cs typeface="Heebo" pitchFamily="2" charset="-79"/>
              </a:rPr>
              <a:t>י</a:t>
            </a:r>
            <a:endParaRPr lang="he-IL" sz="23900" dirty="0">
              <a:ln w="0"/>
              <a:solidFill>
                <a:schemeClr val="tx1"/>
              </a:solidFill>
              <a:effectLst>
                <a:outerShdw blurRad="38100" dist="19050" dir="2700000" algn="tl" rotWithShape="0">
                  <a:schemeClr val="dk1">
                    <a:alpha val="40000"/>
                  </a:schemeClr>
                </a:outerShdw>
              </a:effectLst>
              <a:latin typeface="Heebo" pitchFamily="2" charset="-79"/>
              <a:cs typeface="Heebo" pitchFamily="2" charset="-79"/>
            </a:endParaRPr>
          </a:p>
        </p:txBody>
      </p:sp>
      <p:sp>
        <p:nvSpPr>
          <p:cNvPr id="12" name="מלבן 11"/>
          <p:cNvSpPr/>
          <p:nvPr/>
        </p:nvSpPr>
        <p:spPr>
          <a:xfrm>
            <a:off x="5363860" y="753054"/>
            <a:ext cx="655147" cy="3770263"/>
          </a:xfrm>
          <a:prstGeom prst="rect">
            <a:avLst/>
          </a:prstGeom>
        </p:spPr>
        <p:txBody>
          <a:bodyPr wrap="square">
            <a:spAutoFit/>
          </a:bodyPr>
          <a:lstStyle/>
          <a:p>
            <a:pPr algn="ctr"/>
            <a:r>
              <a:rPr lang="he-IL" sz="23900" dirty="0" smtClean="0">
                <a:ln w="0"/>
                <a:solidFill>
                  <a:schemeClr val="tx1"/>
                </a:solidFill>
                <a:effectLst>
                  <a:outerShdw blurRad="38100" dist="19050" dir="2700000" algn="tl" rotWithShape="0">
                    <a:schemeClr val="dk1">
                      <a:alpha val="40000"/>
                    </a:schemeClr>
                  </a:outerShdw>
                </a:effectLst>
                <a:latin typeface="Heebo" pitchFamily="2" charset="-79"/>
                <a:cs typeface="Heebo" pitchFamily="2" charset="-79"/>
              </a:rPr>
              <a:t>פ</a:t>
            </a:r>
            <a:endParaRPr lang="he-IL" sz="23900" dirty="0">
              <a:ln w="0"/>
              <a:solidFill>
                <a:schemeClr val="tx1"/>
              </a:solidFill>
              <a:effectLst>
                <a:outerShdw blurRad="38100" dist="19050" dir="2700000" algn="tl" rotWithShape="0">
                  <a:schemeClr val="dk1">
                    <a:alpha val="40000"/>
                  </a:schemeClr>
                </a:outerShdw>
              </a:effectLst>
              <a:latin typeface="Heebo" pitchFamily="2" charset="-79"/>
              <a:cs typeface="Heebo" pitchFamily="2" charset="-79"/>
            </a:endParaRPr>
          </a:p>
        </p:txBody>
      </p:sp>
    </p:spTree>
    <p:extLst>
      <p:ext uri="{BB962C8B-B14F-4D97-AF65-F5344CB8AC3E}">
        <p14:creationId xmlns:p14="http://schemas.microsoft.com/office/powerpoint/2010/main" val="331659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3" name="Google Shape;333;p41"/>
          <p:cNvPicPr preferRelativeResize="0"/>
          <p:nvPr/>
        </p:nvPicPr>
        <p:blipFill rotWithShape="1">
          <a:blip r:embed="rId3">
            <a:alphaModFix/>
          </a:blip>
          <a:srcRect r="74094"/>
          <a:stretch/>
        </p:blipFill>
        <p:spPr>
          <a:xfrm>
            <a:off x="0" y="0"/>
            <a:ext cx="1999073" cy="5143501"/>
          </a:xfrm>
          <a:prstGeom prst="rect">
            <a:avLst/>
          </a:prstGeom>
          <a:noFill/>
          <a:ln>
            <a:noFill/>
          </a:ln>
        </p:spPr>
      </p:pic>
      <p:grpSp>
        <p:nvGrpSpPr>
          <p:cNvPr id="334" name="Google Shape;334;p41"/>
          <p:cNvGrpSpPr/>
          <p:nvPr/>
        </p:nvGrpSpPr>
        <p:grpSpPr>
          <a:xfrm>
            <a:off x="6661100" y="0"/>
            <a:ext cx="2482905" cy="5143501"/>
            <a:chOff x="6661100" y="0"/>
            <a:chExt cx="2482905" cy="5143501"/>
          </a:xfrm>
        </p:grpSpPr>
        <p:pic>
          <p:nvPicPr>
            <p:cNvPr id="335" name="Google Shape;335;p41"/>
            <p:cNvPicPr preferRelativeResize="0"/>
            <p:nvPr/>
          </p:nvPicPr>
          <p:blipFill rotWithShape="1">
            <a:blip r:embed="rId4">
              <a:alphaModFix/>
            </a:blip>
            <a:srcRect l="592" t="-31818" r="55204" b="55807"/>
            <a:stretch/>
          </p:blipFill>
          <p:spPr>
            <a:xfrm>
              <a:off x="6661100" y="2741975"/>
              <a:ext cx="2482898" cy="2401525"/>
            </a:xfrm>
            <a:prstGeom prst="rect">
              <a:avLst/>
            </a:prstGeom>
            <a:noFill/>
            <a:ln>
              <a:noFill/>
            </a:ln>
          </p:spPr>
        </p:pic>
        <p:pic>
          <p:nvPicPr>
            <p:cNvPr id="336" name="Google Shape;336;p41"/>
            <p:cNvPicPr preferRelativeResize="0"/>
            <p:nvPr/>
          </p:nvPicPr>
          <p:blipFill rotWithShape="1">
            <a:blip r:embed="rId5">
              <a:alphaModFix/>
            </a:blip>
            <a:srcRect l="51695" t="58621" r="-2007" b="-4602"/>
            <a:stretch/>
          </p:blipFill>
          <p:spPr>
            <a:xfrm flipH="1">
              <a:off x="7442306" y="0"/>
              <a:ext cx="1701699" cy="1612548"/>
            </a:xfrm>
            <a:prstGeom prst="rect">
              <a:avLst/>
            </a:prstGeom>
            <a:noFill/>
            <a:ln>
              <a:noFill/>
            </a:ln>
          </p:spPr>
        </p:pic>
      </p:grpSp>
      <p:pic>
        <p:nvPicPr>
          <p:cNvPr id="6" name="תמונה 5"/>
          <p:cNvPicPr>
            <a:picLocks noChangeAspect="1"/>
          </p:cNvPicPr>
          <p:nvPr/>
        </p:nvPicPr>
        <p:blipFill rotWithShape="1">
          <a:blip r:embed="rId6"/>
          <a:srcRect l="37381" t="20176" r="17857" b="7443"/>
          <a:stretch/>
        </p:blipFill>
        <p:spPr>
          <a:xfrm>
            <a:off x="2503715" y="537028"/>
            <a:ext cx="4557486" cy="41453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3" name="Google Shape;333;p41"/>
          <p:cNvPicPr preferRelativeResize="0"/>
          <p:nvPr/>
        </p:nvPicPr>
        <p:blipFill rotWithShape="1">
          <a:blip r:embed="rId3">
            <a:alphaModFix/>
          </a:blip>
          <a:srcRect r="74094"/>
          <a:stretch/>
        </p:blipFill>
        <p:spPr>
          <a:xfrm>
            <a:off x="0" y="0"/>
            <a:ext cx="1999073" cy="5143501"/>
          </a:xfrm>
          <a:prstGeom prst="rect">
            <a:avLst/>
          </a:prstGeom>
          <a:noFill/>
          <a:ln>
            <a:noFill/>
          </a:ln>
        </p:spPr>
      </p:pic>
      <p:grpSp>
        <p:nvGrpSpPr>
          <p:cNvPr id="334" name="Google Shape;334;p41"/>
          <p:cNvGrpSpPr/>
          <p:nvPr/>
        </p:nvGrpSpPr>
        <p:grpSpPr>
          <a:xfrm>
            <a:off x="6661100" y="0"/>
            <a:ext cx="2482905" cy="5143501"/>
            <a:chOff x="6661100" y="0"/>
            <a:chExt cx="2482905" cy="5143501"/>
          </a:xfrm>
        </p:grpSpPr>
        <p:pic>
          <p:nvPicPr>
            <p:cNvPr id="335" name="Google Shape;335;p41"/>
            <p:cNvPicPr preferRelativeResize="0"/>
            <p:nvPr/>
          </p:nvPicPr>
          <p:blipFill rotWithShape="1">
            <a:blip r:embed="rId4">
              <a:alphaModFix/>
            </a:blip>
            <a:srcRect l="592" t="-31818" r="55204" b="55807"/>
            <a:stretch/>
          </p:blipFill>
          <p:spPr>
            <a:xfrm>
              <a:off x="6661100" y="2741975"/>
              <a:ext cx="2482898" cy="2401525"/>
            </a:xfrm>
            <a:prstGeom prst="rect">
              <a:avLst/>
            </a:prstGeom>
            <a:noFill/>
            <a:ln>
              <a:noFill/>
            </a:ln>
          </p:spPr>
        </p:pic>
        <p:pic>
          <p:nvPicPr>
            <p:cNvPr id="336" name="Google Shape;336;p41"/>
            <p:cNvPicPr preferRelativeResize="0"/>
            <p:nvPr/>
          </p:nvPicPr>
          <p:blipFill rotWithShape="1">
            <a:blip r:embed="rId5">
              <a:alphaModFix/>
            </a:blip>
            <a:srcRect l="51695" t="58621" r="-2007" b="-4602"/>
            <a:stretch/>
          </p:blipFill>
          <p:spPr>
            <a:xfrm flipH="1">
              <a:off x="7442306" y="0"/>
              <a:ext cx="1701699" cy="1612548"/>
            </a:xfrm>
            <a:prstGeom prst="rect">
              <a:avLst/>
            </a:prstGeom>
            <a:noFill/>
            <a:ln>
              <a:noFill/>
            </a:ln>
          </p:spPr>
        </p:pic>
      </p:grpSp>
      <p:pic>
        <p:nvPicPr>
          <p:cNvPr id="7" name="תמונה 6"/>
          <p:cNvPicPr>
            <a:picLocks noChangeAspect="1"/>
          </p:cNvPicPr>
          <p:nvPr/>
        </p:nvPicPr>
        <p:blipFill rotWithShape="1">
          <a:blip r:embed="rId6"/>
          <a:srcRect l="16111" t="29207" r="39285" b="8712"/>
          <a:stretch/>
        </p:blipFill>
        <p:spPr>
          <a:xfrm>
            <a:off x="2394857" y="413776"/>
            <a:ext cx="5355772" cy="4193132"/>
          </a:xfrm>
          <a:prstGeom prst="rect">
            <a:avLst/>
          </a:prstGeom>
        </p:spPr>
      </p:pic>
    </p:spTree>
    <p:extLst>
      <p:ext uri="{BB962C8B-B14F-4D97-AF65-F5344CB8AC3E}">
        <p14:creationId xmlns:p14="http://schemas.microsoft.com/office/powerpoint/2010/main" val="3486315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72" name="Google Shape;472;p52"/>
          <p:cNvPicPr preferRelativeResize="0"/>
          <p:nvPr/>
        </p:nvPicPr>
        <p:blipFill rotWithShape="1">
          <a:blip r:embed="rId3">
            <a:alphaModFix/>
          </a:blip>
          <a:srcRect l="67939"/>
          <a:stretch/>
        </p:blipFill>
        <p:spPr>
          <a:xfrm>
            <a:off x="6669875" y="0"/>
            <a:ext cx="2474127" cy="5143501"/>
          </a:xfrm>
          <a:prstGeom prst="rect">
            <a:avLst/>
          </a:prstGeom>
          <a:noFill/>
          <a:ln>
            <a:noFill/>
          </a:ln>
        </p:spPr>
      </p:pic>
      <p:pic>
        <p:nvPicPr>
          <p:cNvPr id="6" name="תמונה 5"/>
          <p:cNvPicPr>
            <a:picLocks noChangeAspect="1"/>
          </p:cNvPicPr>
          <p:nvPr/>
        </p:nvPicPr>
        <p:blipFill rotWithShape="1">
          <a:blip r:embed="rId4"/>
          <a:srcRect l="16190" t="29065" r="40159" b="7866"/>
          <a:stretch/>
        </p:blipFill>
        <p:spPr>
          <a:xfrm>
            <a:off x="1418211" y="275771"/>
            <a:ext cx="4982589" cy="404948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3" name="Google Shape;333;p41"/>
          <p:cNvPicPr preferRelativeResize="0"/>
          <p:nvPr/>
        </p:nvPicPr>
        <p:blipFill rotWithShape="1">
          <a:blip r:embed="rId3">
            <a:alphaModFix/>
          </a:blip>
          <a:srcRect r="74094"/>
          <a:stretch/>
        </p:blipFill>
        <p:spPr>
          <a:xfrm>
            <a:off x="0" y="0"/>
            <a:ext cx="1999073" cy="5143501"/>
          </a:xfrm>
          <a:prstGeom prst="rect">
            <a:avLst/>
          </a:prstGeom>
          <a:noFill/>
          <a:ln>
            <a:noFill/>
          </a:ln>
        </p:spPr>
      </p:pic>
      <p:grpSp>
        <p:nvGrpSpPr>
          <p:cNvPr id="334" name="Google Shape;334;p41"/>
          <p:cNvGrpSpPr/>
          <p:nvPr/>
        </p:nvGrpSpPr>
        <p:grpSpPr>
          <a:xfrm>
            <a:off x="6661100" y="0"/>
            <a:ext cx="2482905" cy="5143501"/>
            <a:chOff x="6661100" y="0"/>
            <a:chExt cx="2482905" cy="5143501"/>
          </a:xfrm>
        </p:grpSpPr>
        <p:pic>
          <p:nvPicPr>
            <p:cNvPr id="335" name="Google Shape;335;p41"/>
            <p:cNvPicPr preferRelativeResize="0"/>
            <p:nvPr/>
          </p:nvPicPr>
          <p:blipFill rotWithShape="1">
            <a:blip r:embed="rId4">
              <a:alphaModFix/>
            </a:blip>
            <a:srcRect l="592" t="-31818" r="55204" b="55807"/>
            <a:stretch/>
          </p:blipFill>
          <p:spPr>
            <a:xfrm>
              <a:off x="6661100" y="2741975"/>
              <a:ext cx="2482898" cy="2401525"/>
            </a:xfrm>
            <a:prstGeom prst="rect">
              <a:avLst/>
            </a:prstGeom>
            <a:noFill/>
            <a:ln>
              <a:noFill/>
            </a:ln>
          </p:spPr>
        </p:pic>
        <p:pic>
          <p:nvPicPr>
            <p:cNvPr id="336" name="Google Shape;336;p41"/>
            <p:cNvPicPr preferRelativeResize="0"/>
            <p:nvPr/>
          </p:nvPicPr>
          <p:blipFill rotWithShape="1">
            <a:blip r:embed="rId5">
              <a:alphaModFix/>
            </a:blip>
            <a:srcRect l="51695" t="58621" r="-2007" b="-4602"/>
            <a:stretch/>
          </p:blipFill>
          <p:spPr>
            <a:xfrm flipH="1">
              <a:off x="7442306" y="0"/>
              <a:ext cx="1701699" cy="1612548"/>
            </a:xfrm>
            <a:prstGeom prst="rect">
              <a:avLst/>
            </a:prstGeom>
            <a:noFill/>
            <a:ln>
              <a:noFill/>
            </a:ln>
          </p:spPr>
        </p:pic>
      </p:grpSp>
      <p:pic>
        <p:nvPicPr>
          <p:cNvPr id="2050" name="Picture 2" descr="ייתכן שזו תמונה של ‏‏‏5‏ אנשים‏ ו‏טקסט שאומר '‏אופקים עיר של גיבורים נזכר וננצח‏'‏‏"/>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7881" y="506978"/>
            <a:ext cx="4924425" cy="369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57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Words of Wisdom by Slidesgo">
  <a:themeElements>
    <a:clrScheme name="Simple Light">
      <a:dk1>
        <a:srgbClr val="151A20"/>
      </a:dk1>
      <a:lt1>
        <a:srgbClr val="E5E5DB"/>
      </a:lt1>
      <a:dk2>
        <a:srgbClr val="995334"/>
      </a:dk2>
      <a:lt2>
        <a:srgbClr val="D9A78C"/>
      </a:lt2>
      <a:accent1>
        <a:srgbClr val="585B46"/>
      </a:accent1>
      <a:accent2>
        <a:srgbClr val="8B9072"/>
      </a:accent2>
      <a:accent3>
        <a:srgbClr val="49767D"/>
      </a:accent3>
      <a:accent4>
        <a:srgbClr val="81B0B5"/>
      </a:accent4>
      <a:accent5>
        <a:srgbClr val="FFFFFF"/>
      </a:accent5>
      <a:accent6>
        <a:srgbClr val="FFFFFF"/>
      </a:accent6>
      <a:hlink>
        <a:srgbClr val="151A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TotalTime>
  <Words>291</Words>
  <Application>Microsoft Office PowerPoint</Application>
  <PresentationFormat>‫הצגה על המסך (16:9)</PresentationFormat>
  <Paragraphs>42</Paragraphs>
  <Slides>13</Slides>
  <Notes>12</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13</vt:i4>
      </vt:variant>
    </vt:vector>
  </HeadingPairs>
  <TitlesOfParts>
    <vt:vector size="21" baseType="lpstr">
      <vt:lpstr>Heebo Bold</vt:lpstr>
      <vt:lpstr>Heebo</vt:lpstr>
      <vt:lpstr>Baskervville</vt:lpstr>
      <vt:lpstr>DM Sans</vt:lpstr>
      <vt:lpstr>Bebas Neue</vt:lpstr>
      <vt:lpstr>Arial</vt:lpstr>
      <vt:lpstr>Assistant</vt:lpstr>
      <vt:lpstr>Words of Wisdom by Slidesgo</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of Wisdom</dc:title>
  <dc:creator>דלית רייז</dc:creator>
  <cp:lastModifiedBy>noam gilboa</cp:lastModifiedBy>
  <cp:revision>17</cp:revision>
  <dcterms:modified xsi:type="dcterms:W3CDTF">2023-10-24T15:44:40Z</dcterms:modified>
</cp:coreProperties>
</file>