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30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245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496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45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02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33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6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7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736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27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33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6079-C8F6-41CE-B311-8ABD54C311F2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CACC-B6BB-42E9-85A5-C94163188F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4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02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880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2902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919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0351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5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87029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778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7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10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682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060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375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302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‫הצגה על המסך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shmulik levi</dc:creator>
  <cp:lastModifiedBy>shmulik levi</cp:lastModifiedBy>
  <cp:revision>2</cp:revision>
  <dcterms:created xsi:type="dcterms:W3CDTF">2023-11-24T05:43:14Z</dcterms:created>
  <dcterms:modified xsi:type="dcterms:W3CDTF">2023-11-24T06:03:09Z</dcterms:modified>
</cp:coreProperties>
</file>