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54" d="100"/>
          <a:sy n="54" d="100"/>
        </p:scale>
        <p:origin x="91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4329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9969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2242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52189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64242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640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4452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0968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6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234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62191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1507E-FDD5-4CF7-9A9E-A0A6392C60E6}" type="datetimeFigureOut">
              <a:rPr lang="he-IL" smtClean="0"/>
              <a:t>כ"ח/טבת/תשפ"ה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D4746-E6A8-4BB8-A05D-EDCD424ADA4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108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https://www.kan.org.il/content/kan-news/opinions/p-608486/60844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https://www.youtube.com/watch?v=9YOZN5k1uCc&amp;subject=&#1488;&#1497;&#1503;%20&#1495;&#1491;&#1513;%20&#1493;&#1500;&#1491;&#1497;&#1505;&#1500;&#1489;%20&#1513;&#1500;&#1504;&#1490;&#1500;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7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42348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372659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9916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88975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5" name="תמונה 4">
            <a:hlinkClick r:id="rId2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7823" y="194263"/>
            <a:ext cx="7699134" cy="42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38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6" name="מציין מיקום תוכן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671573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929883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870178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61545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432389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31890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6" name="תמונה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9893" y="0"/>
            <a:ext cx="4496544" cy="407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06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מציין מיקום תוכן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370734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F91E5FB430C74D9E9AA5C234C7E776" ma:contentTypeVersion="11" ma:contentTypeDescription="Create a new document." ma:contentTypeScope="" ma:versionID="d001eaf643a4afbb0d2d4fe4960dc72b">
  <xsd:schema xmlns:xsd="http://www.w3.org/2001/XMLSchema" xmlns:xs="http://www.w3.org/2001/XMLSchema" xmlns:p="http://schemas.microsoft.com/office/2006/metadata/properties" xmlns:ns3="cded3595-d913-458f-8872-c0128123d80a" targetNamespace="http://schemas.microsoft.com/office/2006/metadata/properties" ma:root="true" ma:fieldsID="0af37be5e4739ac543e5978aba65a9ec" ns3:_="">
    <xsd:import namespace="cded3595-d913-458f-8872-c0128123d80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ed3595-d913-458f-8872-c0128123d8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4A1C6E-E569-4082-A7F3-D85E60C69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ed3595-d913-458f-8872-c0128123d8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07C89B-AD64-43A1-BDE9-7E4F419E095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00BE43-004A-49EE-89EA-4E8FCE19C4FD}">
  <ds:schemaRefs>
    <ds:schemaRef ds:uri="cded3595-d913-458f-8872-c0128123d80a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מסך רחב</PresentationFormat>
  <Paragraphs>0</Paragraphs>
  <Slides>14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shmulik levi</dc:creator>
  <cp:lastModifiedBy>shmulik levi</cp:lastModifiedBy>
  <cp:revision>2</cp:revision>
  <dcterms:created xsi:type="dcterms:W3CDTF">2025-01-28T06:45:49Z</dcterms:created>
  <dcterms:modified xsi:type="dcterms:W3CDTF">2025-01-28T06:51:37Z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0x01010028F91E5FB430C74D9E9AA5C234C7E776</vt:lpwstr>
  </property>
</Properties>
</file>