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95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01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992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60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20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62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514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474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69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33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66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1753-F9D6-417E-8A83-422CB4970EEF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6C06-D0A7-430E-9C1B-D455A0D476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598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facebook.com/watch/?mibextid=wwXIfr&amp;v=722437183481714&amp;rdid=UgywV0nfHd63YUT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ttps://www.israelhayom.co.il/news/local/article/18192233?fbclid=IwZXh0bgNhZW0CMTEAAR4RW_U_wnv_sXoAfKbpC-33UMzaSwKEsOgjKFh-FSTfXk8RiWau_k33MmRo9Q_aem_9NC9DyabwskrhFZmRZ3O8A%2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630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7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071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396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948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989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אליפסה 4">
            <a:hlinkClick r:id="rId3"/>
          </p:cNvPr>
          <p:cNvSpPr/>
          <p:nvPr/>
        </p:nvSpPr>
        <p:spPr>
          <a:xfrm>
            <a:off x="8429897" y="5220789"/>
            <a:ext cx="722810" cy="7141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00" dirty="0" smtClean="0">
                <a:hlinkClick r:id="rId3"/>
              </a:rPr>
              <a:t>קישור</a:t>
            </a:r>
            <a:r>
              <a:rPr lang="he-IL" sz="900" dirty="0" smtClean="0"/>
              <a:t> לכתבה</a:t>
            </a:r>
            <a:endParaRPr lang="he-IL" sz="900" dirty="0"/>
          </a:p>
        </p:txBody>
      </p:sp>
      <p:sp>
        <p:nvSpPr>
          <p:cNvPr id="6" name="אליפסה 5">
            <a:hlinkClick r:id="rId4"/>
          </p:cNvPr>
          <p:cNvSpPr/>
          <p:nvPr/>
        </p:nvSpPr>
        <p:spPr>
          <a:xfrm>
            <a:off x="396240" y="5220789"/>
            <a:ext cx="722810" cy="7141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00" dirty="0" smtClean="0">
                <a:hlinkClick r:id="rId4"/>
              </a:rPr>
              <a:t>קישור</a:t>
            </a:r>
            <a:r>
              <a:rPr lang="he-IL" sz="900" dirty="0" smtClean="0"/>
              <a:t> לכתבה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392070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913145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</Words>
  <Application>Microsoft Office PowerPoint</Application>
  <PresentationFormat>מסך רחב</PresentationFormat>
  <Paragraphs>2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shmulik levi</dc:creator>
  <cp:lastModifiedBy>shmulik levi</cp:lastModifiedBy>
  <cp:revision>2</cp:revision>
  <dcterms:created xsi:type="dcterms:W3CDTF">2025-06-18T13:41:50Z</dcterms:created>
  <dcterms:modified xsi:type="dcterms:W3CDTF">2025-06-18T17:58:27Z</dcterms:modified>
</cp:coreProperties>
</file>