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Gveret Levin AlefAlefAlef" panose="00000500000000000000" pitchFamily="50" charset="-79"/>
      <p:regular r:id="rId19"/>
    </p:embeddedFont>
    <p:embeddedFont>
      <p:font typeface="Heebo" pitchFamily="2" charset="-79"/>
      <p:regular r:id="rId20"/>
      <p:bold r:id="rId21"/>
    </p:embeddedFont>
    <p:embeddedFont>
      <p:font typeface="DM Sans Bold" panose="020B0604020202020204" charset="0"/>
      <p:regular r:id="rId22"/>
    </p:embeddedFont>
    <p:embeddedFont>
      <p:font typeface="Heebo Black" pitchFamily="2" charset="-79"/>
      <p:bold r:id="rId23"/>
    </p:embeddedFont>
    <p:embeddedFont>
      <p:font typeface="Heebo Bold" pitchFamily="2" charset="-79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38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14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13.png"/><Relationship Id="rId18" Type="http://schemas.openxmlformats.org/officeDocument/2006/relationships/image" Target="../media/image28.svg"/><Relationship Id="rId26" Type="http://schemas.openxmlformats.org/officeDocument/2006/relationships/image" Target="../media/image32.svg"/><Relationship Id="rId3" Type="http://schemas.openxmlformats.org/officeDocument/2006/relationships/image" Target="../media/image2.png"/><Relationship Id="rId21" Type="http://schemas.openxmlformats.org/officeDocument/2006/relationships/image" Target="../media/image16.png"/><Relationship Id="rId7" Type="http://schemas.openxmlformats.org/officeDocument/2006/relationships/image" Target="../media/image3.png"/><Relationship Id="rId12" Type="http://schemas.openxmlformats.org/officeDocument/2006/relationships/image" Target="../media/image18.svg"/><Relationship Id="rId17" Type="http://schemas.openxmlformats.org/officeDocument/2006/relationships/image" Target="../media/image15.png"/><Relationship Id="rId25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26.svg"/><Relationship Id="rId20" Type="http://schemas.openxmlformats.org/officeDocument/2006/relationships/image" Target="../media/image7.sv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10.png"/><Relationship Id="rId24" Type="http://schemas.openxmlformats.org/officeDocument/2006/relationships/image" Target="../media/image9.svg"/><Relationship Id="rId5" Type="http://schemas.openxmlformats.org/officeDocument/2006/relationships/image" Target="../media/image11.png"/><Relationship Id="rId15" Type="http://schemas.openxmlformats.org/officeDocument/2006/relationships/image" Target="../media/image14.png"/><Relationship Id="rId23" Type="http://schemas.openxmlformats.org/officeDocument/2006/relationships/image" Target="../media/image5.png"/><Relationship Id="rId28" Type="http://schemas.openxmlformats.org/officeDocument/2006/relationships/image" Target="../media/image11.svg"/><Relationship Id="rId10" Type="http://schemas.openxmlformats.org/officeDocument/2006/relationships/image" Target="../media/image22.svg"/><Relationship Id="rId19" Type="http://schemas.openxmlformats.org/officeDocument/2006/relationships/image" Target="../media/image4.png"/><Relationship Id="rId31" Type="http://schemas.openxmlformats.org/officeDocument/2006/relationships/image" Target="../media/image20.jpeg"/><Relationship Id="rId4" Type="http://schemas.openxmlformats.org/officeDocument/2006/relationships/image" Target="../media/image3.svg"/><Relationship Id="rId9" Type="http://schemas.openxmlformats.org/officeDocument/2006/relationships/image" Target="../media/image12.png"/><Relationship Id="rId14" Type="http://schemas.openxmlformats.org/officeDocument/2006/relationships/image" Target="../media/image24.svg"/><Relationship Id="rId22" Type="http://schemas.openxmlformats.org/officeDocument/2006/relationships/image" Target="../media/image30.svg"/><Relationship Id="rId27" Type="http://schemas.openxmlformats.org/officeDocument/2006/relationships/image" Target="../media/image6.png"/><Relationship Id="rId30" Type="http://schemas.openxmlformats.org/officeDocument/2006/relationships/image" Target="../media/image3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13.png"/><Relationship Id="rId18" Type="http://schemas.openxmlformats.org/officeDocument/2006/relationships/image" Target="../media/image28.svg"/><Relationship Id="rId26" Type="http://schemas.openxmlformats.org/officeDocument/2006/relationships/image" Target="../media/image32.svg"/><Relationship Id="rId3" Type="http://schemas.openxmlformats.org/officeDocument/2006/relationships/image" Target="../media/image2.png"/><Relationship Id="rId21" Type="http://schemas.openxmlformats.org/officeDocument/2006/relationships/image" Target="../media/image16.png"/><Relationship Id="rId7" Type="http://schemas.openxmlformats.org/officeDocument/2006/relationships/image" Target="../media/image3.png"/><Relationship Id="rId12" Type="http://schemas.openxmlformats.org/officeDocument/2006/relationships/image" Target="../media/image18.svg"/><Relationship Id="rId17" Type="http://schemas.openxmlformats.org/officeDocument/2006/relationships/image" Target="../media/image15.png"/><Relationship Id="rId25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26.svg"/><Relationship Id="rId20" Type="http://schemas.openxmlformats.org/officeDocument/2006/relationships/image" Target="../media/image7.sv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10.png"/><Relationship Id="rId24" Type="http://schemas.openxmlformats.org/officeDocument/2006/relationships/image" Target="../media/image9.svg"/><Relationship Id="rId32" Type="http://schemas.openxmlformats.org/officeDocument/2006/relationships/image" Target="../media/image22.png"/><Relationship Id="rId5" Type="http://schemas.openxmlformats.org/officeDocument/2006/relationships/image" Target="../media/image11.png"/><Relationship Id="rId15" Type="http://schemas.openxmlformats.org/officeDocument/2006/relationships/image" Target="../media/image14.png"/><Relationship Id="rId23" Type="http://schemas.openxmlformats.org/officeDocument/2006/relationships/image" Target="../media/image5.png"/><Relationship Id="rId28" Type="http://schemas.openxmlformats.org/officeDocument/2006/relationships/image" Target="../media/image11.svg"/><Relationship Id="rId10" Type="http://schemas.openxmlformats.org/officeDocument/2006/relationships/image" Target="../media/image22.svg"/><Relationship Id="rId19" Type="http://schemas.openxmlformats.org/officeDocument/2006/relationships/image" Target="../media/image4.png"/><Relationship Id="rId31" Type="http://schemas.openxmlformats.org/officeDocument/2006/relationships/image" Target="../media/image21.png"/><Relationship Id="rId4" Type="http://schemas.openxmlformats.org/officeDocument/2006/relationships/image" Target="../media/image3.svg"/><Relationship Id="rId9" Type="http://schemas.openxmlformats.org/officeDocument/2006/relationships/image" Target="../media/image12.png"/><Relationship Id="rId14" Type="http://schemas.openxmlformats.org/officeDocument/2006/relationships/image" Target="../media/image24.svg"/><Relationship Id="rId22" Type="http://schemas.openxmlformats.org/officeDocument/2006/relationships/image" Target="../media/image30.svg"/><Relationship Id="rId27" Type="http://schemas.openxmlformats.org/officeDocument/2006/relationships/image" Target="../media/image6.png"/><Relationship Id="rId30" Type="http://schemas.openxmlformats.org/officeDocument/2006/relationships/image" Target="../media/image3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13.png"/><Relationship Id="rId18" Type="http://schemas.openxmlformats.org/officeDocument/2006/relationships/image" Target="../media/image28.svg"/><Relationship Id="rId26" Type="http://schemas.openxmlformats.org/officeDocument/2006/relationships/image" Target="../media/image32.svg"/><Relationship Id="rId3" Type="http://schemas.openxmlformats.org/officeDocument/2006/relationships/image" Target="../media/image2.png"/><Relationship Id="rId21" Type="http://schemas.openxmlformats.org/officeDocument/2006/relationships/image" Target="../media/image16.png"/><Relationship Id="rId7" Type="http://schemas.openxmlformats.org/officeDocument/2006/relationships/image" Target="../media/image3.png"/><Relationship Id="rId12" Type="http://schemas.openxmlformats.org/officeDocument/2006/relationships/image" Target="../media/image18.svg"/><Relationship Id="rId17" Type="http://schemas.openxmlformats.org/officeDocument/2006/relationships/image" Target="../media/image15.png"/><Relationship Id="rId25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26.svg"/><Relationship Id="rId20" Type="http://schemas.openxmlformats.org/officeDocument/2006/relationships/image" Target="../media/image7.sv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10.png"/><Relationship Id="rId24" Type="http://schemas.openxmlformats.org/officeDocument/2006/relationships/image" Target="../media/image9.svg"/><Relationship Id="rId5" Type="http://schemas.openxmlformats.org/officeDocument/2006/relationships/image" Target="../media/image11.png"/><Relationship Id="rId15" Type="http://schemas.openxmlformats.org/officeDocument/2006/relationships/image" Target="../media/image14.png"/><Relationship Id="rId23" Type="http://schemas.openxmlformats.org/officeDocument/2006/relationships/image" Target="../media/image5.png"/><Relationship Id="rId28" Type="http://schemas.openxmlformats.org/officeDocument/2006/relationships/image" Target="../media/image11.svg"/><Relationship Id="rId10" Type="http://schemas.openxmlformats.org/officeDocument/2006/relationships/image" Target="../media/image22.svg"/><Relationship Id="rId19" Type="http://schemas.openxmlformats.org/officeDocument/2006/relationships/image" Target="../media/image4.png"/><Relationship Id="rId31" Type="http://schemas.openxmlformats.org/officeDocument/2006/relationships/image" Target="../media/image23.png"/><Relationship Id="rId4" Type="http://schemas.openxmlformats.org/officeDocument/2006/relationships/image" Target="../media/image3.svg"/><Relationship Id="rId9" Type="http://schemas.openxmlformats.org/officeDocument/2006/relationships/image" Target="../media/image12.png"/><Relationship Id="rId14" Type="http://schemas.openxmlformats.org/officeDocument/2006/relationships/image" Target="../media/image24.svg"/><Relationship Id="rId22" Type="http://schemas.openxmlformats.org/officeDocument/2006/relationships/image" Target="../media/image30.svg"/><Relationship Id="rId27" Type="http://schemas.openxmlformats.org/officeDocument/2006/relationships/image" Target="../media/image6.png"/><Relationship Id="rId30" Type="http://schemas.openxmlformats.org/officeDocument/2006/relationships/image" Target="../media/image3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13.png"/><Relationship Id="rId18" Type="http://schemas.openxmlformats.org/officeDocument/2006/relationships/image" Target="../media/image28.svg"/><Relationship Id="rId26" Type="http://schemas.openxmlformats.org/officeDocument/2006/relationships/image" Target="../media/image32.svg"/><Relationship Id="rId3" Type="http://schemas.openxmlformats.org/officeDocument/2006/relationships/image" Target="../media/image2.png"/><Relationship Id="rId21" Type="http://schemas.openxmlformats.org/officeDocument/2006/relationships/image" Target="../media/image16.png"/><Relationship Id="rId7" Type="http://schemas.openxmlformats.org/officeDocument/2006/relationships/image" Target="../media/image3.png"/><Relationship Id="rId12" Type="http://schemas.openxmlformats.org/officeDocument/2006/relationships/image" Target="../media/image18.svg"/><Relationship Id="rId17" Type="http://schemas.openxmlformats.org/officeDocument/2006/relationships/image" Target="../media/image15.png"/><Relationship Id="rId25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26.svg"/><Relationship Id="rId20" Type="http://schemas.openxmlformats.org/officeDocument/2006/relationships/image" Target="../media/image7.sv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10.png"/><Relationship Id="rId24" Type="http://schemas.openxmlformats.org/officeDocument/2006/relationships/image" Target="../media/image9.svg"/><Relationship Id="rId5" Type="http://schemas.openxmlformats.org/officeDocument/2006/relationships/image" Target="../media/image11.png"/><Relationship Id="rId15" Type="http://schemas.openxmlformats.org/officeDocument/2006/relationships/image" Target="../media/image14.png"/><Relationship Id="rId23" Type="http://schemas.openxmlformats.org/officeDocument/2006/relationships/image" Target="../media/image5.png"/><Relationship Id="rId28" Type="http://schemas.openxmlformats.org/officeDocument/2006/relationships/image" Target="../media/image11.svg"/><Relationship Id="rId10" Type="http://schemas.openxmlformats.org/officeDocument/2006/relationships/image" Target="../media/image22.svg"/><Relationship Id="rId19" Type="http://schemas.openxmlformats.org/officeDocument/2006/relationships/image" Target="../media/image4.png"/><Relationship Id="rId31" Type="http://schemas.openxmlformats.org/officeDocument/2006/relationships/image" Target="../media/image24.jpeg"/><Relationship Id="rId4" Type="http://schemas.openxmlformats.org/officeDocument/2006/relationships/image" Target="../media/image3.svg"/><Relationship Id="rId9" Type="http://schemas.openxmlformats.org/officeDocument/2006/relationships/image" Target="../media/image12.png"/><Relationship Id="rId14" Type="http://schemas.openxmlformats.org/officeDocument/2006/relationships/image" Target="../media/image24.svg"/><Relationship Id="rId22" Type="http://schemas.openxmlformats.org/officeDocument/2006/relationships/image" Target="../media/image30.svg"/><Relationship Id="rId27" Type="http://schemas.openxmlformats.org/officeDocument/2006/relationships/image" Target="../media/image6.png"/><Relationship Id="rId30" Type="http://schemas.openxmlformats.org/officeDocument/2006/relationships/image" Target="../media/image3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13.png"/><Relationship Id="rId18" Type="http://schemas.openxmlformats.org/officeDocument/2006/relationships/image" Target="../media/image28.svg"/><Relationship Id="rId26" Type="http://schemas.openxmlformats.org/officeDocument/2006/relationships/image" Target="../media/image32.svg"/><Relationship Id="rId3" Type="http://schemas.openxmlformats.org/officeDocument/2006/relationships/image" Target="../media/image2.png"/><Relationship Id="rId21" Type="http://schemas.openxmlformats.org/officeDocument/2006/relationships/image" Target="../media/image16.png"/><Relationship Id="rId7" Type="http://schemas.openxmlformats.org/officeDocument/2006/relationships/image" Target="../media/image3.png"/><Relationship Id="rId12" Type="http://schemas.openxmlformats.org/officeDocument/2006/relationships/image" Target="../media/image18.svg"/><Relationship Id="rId17" Type="http://schemas.openxmlformats.org/officeDocument/2006/relationships/image" Target="../media/image15.png"/><Relationship Id="rId25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26.svg"/><Relationship Id="rId20" Type="http://schemas.openxmlformats.org/officeDocument/2006/relationships/image" Target="../media/image7.sv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10.png"/><Relationship Id="rId24" Type="http://schemas.openxmlformats.org/officeDocument/2006/relationships/image" Target="../media/image9.svg"/><Relationship Id="rId5" Type="http://schemas.openxmlformats.org/officeDocument/2006/relationships/image" Target="../media/image11.png"/><Relationship Id="rId15" Type="http://schemas.openxmlformats.org/officeDocument/2006/relationships/image" Target="../media/image14.png"/><Relationship Id="rId23" Type="http://schemas.openxmlformats.org/officeDocument/2006/relationships/image" Target="../media/image5.png"/><Relationship Id="rId28" Type="http://schemas.openxmlformats.org/officeDocument/2006/relationships/image" Target="../media/image11.svg"/><Relationship Id="rId10" Type="http://schemas.openxmlformats.org/officeDocument/2006/relationships/image" Target="../media/image22.svg"/><Relationship Id="rId19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12.png"/><Relationship Id="rId14" Type="http://schemas.openxmlformats.org/officeDocument/2006/relationships/image" Target="../media/image24.svg"/><Relationship Id="rId22" Type="http://schemas.openxmlformats.org/officeDocument/2006/relationships/image" Target="../media/image30.svg"/><Relationship Id="rId27" Type="http://schemas.openxmlformats.org/officeDocument/2006/relationships/image" Target="../media/image6.png"/><Relationship Id="rId30" Type="http://schemas.openxmlformats.org/officeDocument/2006/relationships/image" Target="../media/image3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13.png"/><Relationship Id="rId18" Type="http://schemas.openxmlformats.org/officeDocument/2006/relationships/image" Target="../media/image28.svg"/><Relationship Id="rId26" Type="http://schemas.openxmlformats.org/officeDocument/2006/relationships/image" Target="../media/image32.svg"/><Relationship Id="rId3" Type="http://schemas.openxmlformats.org/officeDocument/2006/relationships/image" Target="../media/image2.png"/><Relationship Id="rId21" Type="http://schemas.openxmlformats.org/officeDocument/2006/relationships/image" Target="../media/image16.png"/><Relationship Id="rId7" Type="http://schemas.openxmlformats.org/officeDocument/2006/relationships/image" Target="../media/image3.png"/><Relationship Id="rId12" Type="http://schemas.openxmlformats.org/officeDocument/2006/relationships/image" Target="../media/image18.svg"/><Relationship Id="rId17" Type="http://schemas.openxmlformats.org/officeDocument/2006/relationships/image" Target="../media/image15.png"/><Relationship Id="rId25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26.svg"/><Relationship Id="rId20" Type="http://schemas.openxmlformats.org/officeDocument/2006/relationships/image" Target="../media/image7.sv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10.png"/><Relationship Id="rId24" Type="http://schemas.openxmlformats.org/officeDocument/2006/relationships/image" Target="../media/image9.svg"/><Relationship Id="rId5" Type="http://schemas.openxmlformats.org/officeDocument/2006/relationships/image" Target="../media/image11.png"/><Relationship Id="rId15" Type="http://schemas.openxmlformats.org/officeDocument/2006/relationships/image" Target="../media/image14.png"/><Relationship Id="rId23" Type="http://schemas.openxmlformats.org/officeDocument/2006/relationships/image" Target="../media/image5.png"/><Relationship Id="rId28" Type="http://schemas.openxmlformats.org/officeDocument/2006/relationships/image" Target="../media/image11.svg"/><Relationship Id="rId10" Type="http://schemas.openxmlformats.org/officeDocument/2006/relationships/image" Target="../media/image22.svg"/><Relationship Id="rId19" Type="http://schemas.openxmlformats.org/officeDocument/2006/relationships/image" Target="../media/image4.png"/><Relationship Id="rId31" Type="http://schemas.openxmlformats.org/officeDocument/2006/relationships/image" Target="../media/image24.svg"/><Relationship Id="rId4" Type="http://schemas.openxmlformats.org/officeDocument/2006/relationships/image" Target="../media/image3.svg"/><Relationship Id="rId9" Type="http://schemas.openxmlformats.org/officeDocument/2006/relationships/image" Target="../media/image12.png"/><Relationship Id="rId14" Type="http://schemas.openxmlformats.org/officeDocument/2006/relationships/image" Target="../media/image24.svg"/><Relationship Id="rId22" Type="http://schemas.openxmlformats.org/officeDocument/2006/relationships/image" Target="../media/image30.svg"/><Relationship Id="rId27" Type="http://schemas.openxmlformats.org/officeDocument/2006/relationships/image" Target="../media/image6.png"/><Relationship Id="rId30" Type="http://schemas.openxmlformats.org/officeDocument/2006/relationships/image" Target="../media/image3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13.png"/><Relationship Id="rId18" Type="http://schemas.openxmlformats.org/officeDocument/2006/relationships/image" Target="../media/image28.svg"/><Relationship Id="rId26" Type="http://schemas.openxmlformats.org/officeDocument/2006/relationships/image" Target="../media/image32.svg"/><Relationship Id="rId3" Type="http://schemas.openxmlformats.org/officeDocument/2006/relationships/image" Target="../media/image2.png"/><Relationship Id="rId21" Type="http://schemas.openxmlformats.org/officeDocument/2006/relationships/image" Target="../media/image16.png"/><Relationship Id="rId7" Type="http://schemas.openxmlformats.org/officeDocument/2006/relationships/image" Target="../media/image3.png"/><Relationship Id="rId12" Type="http://schemas.openxmlformats.org/officeDocument/2006/relationships/image" Target="../media/image18.svg"/><Relationship Id="rId17" Type="http://schemas.openxmlformats.org/officeDocument/2006/relationships/image" Target="../media/image15.png"/><Relationship Id="rId25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26.svg"/><Relationship Id="rId20" Type="http://schemas.openxmlformats.org/officeDocument/2006/relationships/image" Target="../media/image7.sv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10.png"/><Relationship Id="rId24" Type="http://schemas.openxmlformats.org/officeDocument/2006/relationships/image" Target="../media/image9.svg"/><Relationship Id="rId5" Type="http://schemas.openxmlformats.org/officeDocument/2006/relationships/image" Target="../media/image11.png"/><Relationship Id="rId15" Type="http://schemas.openxmlformats.org/officeDocument/2006/relationships/image" Target="../media/image14.png"/><Relationship Id="rId23" Type="http://schemas.openxmlformats.org/officeDocument/2006/relationships/image" Target="../media/image5.png"/><Relationship Id="rId28" Type="http://schemas.openxmlformats.org/officeDocument/2006/relationships/image" Target="../media/image11.svg"/><Relationship Id="rId10" Type="http://schemas.openxmlformats.org/officeDocument/2006/relationships/image" Target="../media/image22.svg"/><Relationship Id="rId19" Type="http://schemas.openxmlformats.org/officeDocument/2006/relationships/image" Target="../media/image4.png"/><Relationship Id="rId31" Type="http://schemas.openxmlformats.org/officeDocument/2006/relationships/image" Target="../media/image24.svg"/><Relationship Id="rId4" Type="http://schemas.openxmlformats.org/officeDocument/2006/relationships/image" Target="../media/image3.svg"/><Relationship Id="rId9" Type="http://schemas.openxmlformats.org/officeDocument/2006/relationships/image" Target="../media/image12.png"/><Relationship Id="rId14" Type="http://schemas.openxmlformats.org/officeDocument/2006/relationships/image" Target="../media/image24.svg"/><Relationship Id="rId22" Type="http://schemas.openxmlformats.org/officeDocument/2006/relationships/image" Target="../media/image30.svg"/><Relationship Id="rId27" Type="http://schemas.openxmlformats.org/officeDocument/2006/relationships/image" Target="../media/image6.png"/><Relationship Id="rId30" Type="http://schemas.openxmlformats.org/officeDocument/2006/relationships/image" Target="../media/image3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13.png"/><Relationship Id="rId18" Type="http://schemas.openxmlformats.org/officeDocument/2006/relationships/image" Target="../media/image28.svg"/><Relationship Id="rId26" Type="http://schemas.openxmlformats.org/officeDocument/2006/relationships/image" Target="../media/image32.svg"/><Relationship Id="rId3" Type="http://schemas.openxmlformats.org/officeDocument/2006/relationships/image" Target="../media/image2.png"/><Relationship Id="rId21" Type="http://schemas.openxmlformats.org/officeDocument/2006/relationships/image" Target="../media/image16.png"/><Relationship Id="rId7" Type="http://schemas.openxmlformats.org/officeDocument/2006/relationships/image" Target="../media/image3.png"/><Relationship Id="rId12" Type="http://schemas.openxmlformats.org/officeDocument/2006/relationships/image" Target="../media/image18.svg"/><Relationship Id="rId17" Type="http://schemas.openxmlformats.org/officeDocument/2006/relationships/image" Target="../media/image15.png"/><Relationship Id="rId25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26.svg"/><Relationship Id="rId20" Type="http://schemas.openxmlformats.org/officeDocument/2006/relationships/image" Target="../media/image7.sv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10.png"/><Relationship Id="rId24" Type="http://schemas.openxmlformats.org/officeDocument/2006/relationships/image" Target="../media/image9.svg"/><Relationship Id="rId5" Type="http://schemas.openxmlformats.org/officeDocument/2006/relationships/image" Target="../media/image11.png"/><Relationship Id="rId15" Type="http://schemas.openxmlformats.org/officeDocument/2006/relationships/image" Target="../media/image14.png"/><Relationship Id="rId23" Type="http://schemas.openxmlformats.org/officeDocument/2006/relationships/image" Target="../media/image5.png"/><Relationship Id="rId28" Type="http://schemas.openxmlformats.org/officeDocument/2006/relationships/image" Target="../media/image11.svg"/><Relationship Id="rId10" Type="http://schemas.openxmlformats.org/officeDocument/2006/relationships/image" Target="../media/image22.svg"/><Relationship Id="rId19" Type="http://schemas.openxmlformats.org/officeDocument/2006/relationships/image" Target="../media/image4.png"/><Relationship Id="rId31" Type="http://schemas.openxmlformats.org/officeDocument/2006/relationships/image" Target="../media/image24.svg"/><Relationship Id="rId4" Type="http://schemas.openxmlformats.org/officeDocument/2006/relationships/image" Target="../media/image3.svg"/><Relationship Id="rId9" Type="http://schemas.openxmlformats.org/officeDocument/2006/relationships/image" Target="../media/image12.png"/><Relationship Id="rId14" Type="http://schemas.openxmlformats.org/officeDocument/2006/relationships/image" Target="../media/image24.svg"/><Relationship Id="rId22" Type="http://schemas.openxmlformats.org/officeDocument/2006/relationships/image" Target="../media/image30.svg"/><Relationship Id="rId27" Type="http://schemas.openxmlformats.org/officeDocument/2006/relationships/image" Target="../media/image6.png"/><Relationship Id="rId30" Type="http://schemas.openxmlformats.org/officeDocument/2006/relationships/image" Target="../media/image3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13.png"/><Relationship Id="rId18" Type="http://schemas.openxmlformats.org/officeDocument/2006/relationships/image" Target="../media/image28.svg"/><Relationship Id="rId26" Type="http://schemas.openxmlformats.org/officeDocument/2006/relationships/image" Target="../media/image32.svg"/><Relationship Id="rId3" Type="http://schemas.openxmlformats.org/officeDocument/2006/relationships/image" Target="../media/image2.png"/><Relationship Id="rId21" Type="http://schemas.openxmlformats.org/officeDocument/2006/relationships/image" Target="../media/image16.png"/><Relationship Id="rId7" Type="http://schemas.openxmlformats.org/officeDocument/2006/relationships/image" Target="../media/image3.png"/><Relationship Id="rId12" Type="http://schemas.openxmlformats.org/officeDocument/2006/relationships/image" Target="../media/image18.svg"/><Relationship Id="rId17" Type="http://schemas.openxmlformats.org/officeDocument/2006/relationships/image" Target="../media/image15.png"/><Relationship Id="rId25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26.svg"/><Relationship Id="rId20" Type="http://schemas.openxmlformats.org/officeDocument/2006/relationships/image" Target="../media/image7.sv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10.png"/><Relationship Id="rId24" Type="http://schemas.openxmlformats.org/officeDocument/2006/relationships/image" Target="../media/image9.svg"/><Relationship Id="rId5" Type="http://schemas.openxmlformats.org/officeDocument/2006/relationships/image" Target="../media/image11.png"/><Relationship Id="rId15" Type="http://schemas.openxmlformats.org/officeDocument/2006/relationships/image" Target="../media/image14.png"/><Relationship Id="rId23" Type="http://schemas.openxmlformats.org/officeDocument/2006/relationships/image" Target="../media/image5.png"/><Relationship Id="rId28" Type="http://schemas.openxmlformats.org/officeDocument/2006/relationships/image" Target="../media/image11.svg"/><Relationship Id="rId10" Type="http://schemas.openxmlformats.org/officeDocument/2006/relationships/image" Target="../media/image22.svg"/><Relationship Id="rId19" Type="http://schemas.openxmlformats.org/officeDocument/2006/relationships/image" Target="../media/image4.png"/><Relationship Id="rId31" Type="http://schemas.openxmlformats.org/officeDocument/2006/relationships/image" Target="../media/image24.svg"/><Relationship Id="rId4" Type="http://schemas.openxmlformats.org/officeDocument/2006/relationships/image" Target="../media/image3.svg"/><Relationship Id="rId9" Type="http://schemas.openxmlformats.org/officeDocument/2006/relationships/image" Target="../media/image12.png"/><Relationship Id="rId14" Type="http://schemas.openxmlformats.org/officeDocument/2006/relationships/image" Target="../media/image24.svg"/><Relationship Id="rId22" Type="http://schemas.openxmlformats.org/officeDocument/2006/relationships/image" Target="../media/image30.svg"/><Relationship Id="rId27" Type="http://schemas.openxmlformats.org/officeDocument/2006/relationships/image" Target="../media/image6.png"/><Relationship Id="rId30" Type="http://schemas.openxmlformats.org/officeDocument/2006/relationships/image" Target="../media/image3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13.png"/><Relationship Id="rId18" Type="http://schemas.openxmlformats.org/officeDocument/2006/relationships/image" Target="../media/image28.svg"/><Relationship Id="rId26" Type="http://schemas.openxmlformats.org/officeDocument/2006/relationships/image" Target="../media/image32.svg"/><Relationship Id="rId3" Type="http://schemas.openxmlformats.org/officeDocument/2006/relationships/image" Target="../media/image2.png"/><Relationship Id="rId21" Type="http://schemas.openxmlformats.org/officeDocument/2006/relationships/image" Target="../media/image16.png"/><Relationship Id="rId7" Type="http://schemas.openxmlformats.org/officeDocument/2006/relationships/image" Target="../media/image3.png"/><Relationship Id="rId12" Type="http://schemas.openxmlformats.org/officeDocument/2006/relationships/image" Target="../media/image18.svg"/><Relationship Id="rId17" Type="http://schemas.openxmlformats.org/officeDocument/2006/relationships/image" Target="../media/image15.png"/><Relationship Id="rId25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26.svg"/><Relationship Id="rId20" Type="http://schemas.openxmlformats.org/officeDocument/2006/relationships/image" Target="../media/image7.sv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10.png"/><Relationship Id="rId24" Type="http://schemas.openxmlformats.org/officeDocument/2006/relationships/image" Target="../media/image9.svg"/><Relationship Id="rId5" Type="http://schemas.openxmlformats.org/officeDocument/2006/relationships/image" Target="../media/image11.png"/><Relationship Id="rId15" Type="http://schemas.openxmlformats.org/officeDocument/2006/relationships/image" Target="../media/image14.png"/><Relationship Id="rId23" Type="http://schemas.openxmlformats.org/officeDocument/2006/relationships/image" Target="../media/image5.png"/><Relationship Id="rId28" Type="http://schemas.openxmlformats.org/officeDocument/2006/relationships/image" Target="../media/image11.svg"/><Relationship Id="rId10" Type="http://schemas.openxmlformats.org/officeDocument/2006/relationships/image" Target="../media/image22.svg"/><Relationship Id="rId19" Type="http://schemas.openxmlformats.org/officeDocument/2006/relationships/image" Target="../media/image4.png"/><Relationship Id="rId31" Type="http://schemas.openxmlformats.org/officeDocument/2006/relationships/image" Target="../media/image24.svg"/><Relationship Id="rId4" Type="http://schemas.openxmlformats.org/officeDocument/2006/relationships/image" Target="../media/image3.svg"/><Relationship Id="rId9" Type="http://schemas.openxmlformats.org/officeDocument/2006/relationships/image" Target="../media/image12.png"/><Relationship Id="rId14" Type="http://schemas.openxmlformats.org/officeDocument/2006/relationships/image" Target="../media/image24.svg"/><Relationship Id="rId22" Type="http://schemas.openxmlformats.org/officeDocument/2006/relationships/image" Target="../media/image30.svg"/><Relationship Id="rId27" Type="http://schemas.openxmlformats.org/officeDocument/2006/relationships/image" Target="../media/image6.png"/><Relationship Id="rId30" Type="http://schemas.openxmlformats.org/officeDocument/2006/relationships/image" Target="../media/image3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13.png"/><Relationship Id="rId18" Type="http://schemas.openxmlformats.org/officeDocument/2006/relationships/image" Target="../media/image28.svg"/><Relationship Id="rId26" Type="http://schemas.openxmlformats.org/officeDocument/2006/relationships/image" Target="../media/image32.svg"/><Relationship Id="rId3" Type="http://schemas.openxmlformats.org/officeDocument/2006/relationships/image" Target="../media/image2.png"/><Relationship Id="rId21" Type="http://schemas.openxmlformats.org/officeDocument/2006/relationships/image" Target="../media/image16.png"/><Relationship Id="rId7" Type="http://schemas.openxmlformats.org/officeDocument/2006/relationships/image" Target="../media/image3.png"/><Relationship Id="rId12" Type="http://schemas.openxmlformats.org/officeDocument/2006/relationships/image" Target="../media/image18.svg"/><Relationship Id="rId17" Type="http://schemas.openxmlformats.org/officeDocument/2006/relationships/image" Target="../media/image15.png"/><Relationship Id="rId25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26.svg"/><Relationship Id="rId20" Type="http://schemas.openxmlformats.org/officeDocument/2006/relationships/image" Target="../media/image7.sv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10.png"/><Relationship Id="rId24" Type="http://schemas.openxmlformats.org/officeDocument/2006/relationships/image" Target="../media/image9.svg"/><Relationship Id="rId5" Type="http://schemas.openxmlformats.org/officeDocument/2006/relationships/image" Target="../media/image11.png"/><Relationship Id="rId15" Type="http://schemas.openxmlformats.org/officeDocument/2006/relationships/image" Target="../media/image14.png"/><Relationship Id="rId23" Type="http://schemas.openxmlformats.org/officeDocument/2006/relationships/image" Target="../media/image5.png"/><Relationship Id="rId28" Type="http://schemas.openxmlformats.org/officeDocument/2006/relationships/image" Target="../media/image11.svg"/><Relationship Id="rId10" Type="http://schemas.openxmlformats.org/officeDocument/2006/relationships/image" Target="../media/image22.svg"/><Relationship Id="rId19" Type="http://schemas.openxmlformats.org/officeDocument/2006/relationships/image" Target="../media/image4.png"/><Relationship Id="rId31" Type="http://schemas.openxmlformats.org/officeDocument/2006/relationships/image" Target="../media/image24.svg"/><Relationship Id="rId4" Type="http://schemas.openxmlformats.org/officeDocument/2006/relationships/image" Target="../media/image3.svg"/><Relationship Id="rId9" Type="http://schemas.openxmlformats.org/officeDocument/2006/relationships/image" Target="../media/image12.png"/><Relationship Id="rId14" Type="http://schemas.openxmlformats.org/officeDocument/2006/relationships/image" Target="../media/image24.svg"/><Relationship Id="rId22" Type="http://schemas.openxmlformats.org/officeDocument/2006/relationships/image" Target="../media/image30.svg"/><Relationship Id="rId27" Type="http://schemas.openxmlformats.org/officeDocument/2006/relationships/image" Target="../media/image6.png"/><Relationship Id="rId30" Type="http://schemas.openxmlformats.org/officeDocument/2006/relationships/image" Target="../media/image3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13.png"/><Relationship Id="rId18" Type="http://schemas.openxmlformats.org/officeDocument/2006/relationships/image" Target="../media/image28.svg"/><Relationship Id="rId26" Type="http://schemas.openxmlformats.org/officeDocument/2006/relationships/image" Target="../media/image32.svg"/><Relationship Id="rId3" Type="http://schemas.openxmlformats.org/officeDocument/2006/relationships/image" Target="../media/image2.png"/><Relationship Id="rId21" Type="http://schemas.openxmlformats.org/officeDocument/2006/relationships/image" Target="../media/image16.png"/><Relationship Id="rId7" Type="http://schemas.openxmlformats.org/officeDocument/2006/relationships/image" Target="../media/image3.png"/><Relationship Id="rId12" Type="http://schemas.openxmlformats.org/officeDocument/2006/relationships/image" Target="../media/image18.svg"/><Relationship Id="rId17" Type="http://schemas.openxmlformats.org/officeDocument/2006/relationships/image" Target="../media/image15.png"/><Relationship Id="rId25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26.svg"/><Relationship Id="rId20" Type="http://schemas.openxmlformats.org/officeDocument/2006/relationships/image" Target="../media/image7.sv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10.png"/><Relationship Id="rId24" Type="http://schemas.openxmlformats.org/officeDocument/2006/relationships/image" Target="../media/image9.svg"/><Relationship Id="rId32" Type="http://schemas.openxmlformats.org/officeDocument/2006/relationships/image" Target="../media/image36.svg"/><Relationship Id="rId5" Type="http://schemas.openxmlformats.org/officeDocument/2006/relationships/image" Target="../media/image11.png"/><Relationship Id="rId15" Type="http://schemas.openxmlformats.org/officeDocument/2006/relationships/image" Target="../media/image14.png"/><Relationship Id="rId23" Type="http://schemas.openxmlformats.org/officeDocument/2006/relationships/image" Target="../media/image5.png"/><Relationship Id="rId28" Type="http://schemas.openxmlformats.org/officeDocument/2006/relationships/image" Target="../media/image11.svg"/><Relationship Id="rId10" Type="http://schemas.openxmlformats.org/officeDocument/2006/relationships/image" Target="../media/image22.svg"/><Relationship Id="rId19" Type="http://schemas.openxmlformats.org/officeDocument/2006/relationships/image" Target="../media/image4.png"/><Relationship Id="rId31" Type="http://schemas.openxmlformats.org/officeDocument/2006/relationships/image" Target="../media/image19.png"/><Relationship Id="rId4" Type="http://schemas.openxmlformats.org/officeDocument/2006/relationships/image" Target="../media/image3.svg"/><Relationship Id="rId9" Type="http://schemas.openxmlformats.org/officeDocument/2006/relationships/image" Target="../media/image12.png"/><Relationship Id="rId14" Type="http://schemas.openxmlformats.org/officeDocument/2006/relationships/image" Target="../media/image24.svg"/><Relationship Id="rId22" Type="http://schemas.openxmlformats.org/officeDocument/2006/relationships/image" Target="../media/image30.svg"/><Relationship Id="rId27" Type="http://schemas.openxmlformats.org/officeDocument/2006/relationships/image" Target="../media/image6.png"/><Relationship Id="rId30" Type="http://schemas.openxmlformats.org/officeDocument/2006/relationships/image" Target="../media/image3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>
              <a:alphaModFix amt="55000"/>
            </a:blip>
            <a:stretch>
              <a:fillRect l="-71867" t="-3631" r="-74156" b="-274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974267" y="8316178"/>
            <a:ext cx="4899948" cy="3344214"/>
          </a:xfrm>
          <a:custGeom>
            <a:avLst/>
            <a:gdLst/>
            <a:ahLst/>
            <a:cxnLst/>
            <a:rect l="l" t="t" r="r" b="b"/>
            <a:pathLst>
              <a:path w="4899948" h="3344214">
                <a:moveTo>
                  <a:pt x="0" y="0"/>
                </a:moveTo>
                <a:lnTo>
                  <a:pt x="4899948" y="0"/>
                </a:lnTo>
                <a:lnTo>
                  <a:pt x="4899948" y="3344214"/>
                </a:lnTo>
                <a:lnTo>
                  <a:pt x="0" y="33442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236705" y="6409875"/>
            <a:ext cx="724985" cy="920616"/>
          </a:xfrm>
          <a:custGeom>
            <a:avLst/>
            <a:gdLst/>
            <a:ahLst/>
            <a:cxnLst/>
            <a:rect l="l" t="t" r="r" b="b"/>
            <a:pathLst>
              <a:path w="724985" h="920616">
                <a:moveTo>
                  <a:pt x="0" y="0"/>
                </a:moveTo>
                <a:lnTo>
                  <a:pt x="724986" y="0"/>
                </a:lnTo>
                <a:lnTo>
                  <a:pt x="724986" y="920616"/>
                </a:lnTo>
                <a:lnTo>
                  <a:pt x="0" y="9206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4747568">
            <a:off x="-2972342" y="3665317"/>
            <a:ext cx="4896097" cy="2735694"/>
          </a:xfrm>
          <a:custGeom>
            <a:avLst/>
            <a:gdLst/>
            <a:ahLst/>
            <a:cxnLst/>
            <a:rect l="l" t="t" r="r" b="b"/>
            <a:pathLst>
              <a:path w="4896097" h="2735694">
                <a:moveTo>
                  <a:pt x="0" y="0"/>
                </a:moveTo>
                <a:lnTo>
                  <a:pt x="4896097" y="0"/>
                </a:lnTo>
                <a:lnTo>
                  <a:pt x="4896097" y="2735694"/>
                </a:lnTo>
                <a:lnTo>
                  <a:pt x="0" y="273569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17259300" y="2262342"/>
            <a:ext cx="3575541" cy="3575541"/>
          </a:xfrm>
          <a:custGeom>
            <a:avLst/>
            <a:gdLst/>
            <a:ahLst/>
            <a:cxnLst/>
            <a:rect l="l" t="t" r="r" b="b"/>
            <a:pathLst>
              <a:path w="3575541" h="3575541">
                <a:moveTo>
                  <a:pt x="0" y="0"/>
                </a:moveTo>
                <a:lnTo>
                  <a:pt x="3575541" y="0"/>
                </a:lnTo>
                <a:lnTo>
                  <a:pt x="3575541" y="3575541"/>
                </a:lnTo>
                <a:lnTo>
                  <a:pt x="0" y="357554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 rot="-5282649">
            <a:off x="16440369" y="6970869"/>
            <a:ext cx="3382987" cy="1154444"/>
          </a:xfrm>
          <a:custGeom>
            <a:avLst/>
            <a:gdLst/>
            <a:ahLst/>
            <a:cxnLst/>
            <a:rect l="l" t="t" r="r" b="b"/>
            <a:pathLst>
              <a:path w="3382987" h="1154444">
                <a:moveTo>
                  <a:pt x="0" y="0"/>
                </a:moveTo>
                <a:lnTo>
                  <a:pt x="3382987" y="0"/>
                </a:lnTo>
                <a:lnTo>
                  <a:pt x="3382987" y="1154445"/>
                </a:lnTo>
                <a:lnTo>
                  <a:pt x="0" y="115444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4737926" y="2576219"/>
            <a:ext cx="724985" cy="920616"/>
          </a:xfrm>
          <a:custGeom>
            <a:avLst/>
            <a:gdLst/>
            <a:ahLst/>
            <a:cxnLst/>
            <a:rect l="l" t="t" r="r" b="b"/>
            <a:pathLst>
              <a:path w="724985" h="920616">
                <a:moveTo>
                  <a:pt x="0" y="0"/>
                </a:moveTo>
                <a:lnTo>
                  <a:pt x="724985" y="0"/>
                </a:lnTo>
                <a:lnTo>
                  <a:pt x="724985" y="920616"/>
                </a:lnTo>
                <a:lnTo>
                  <a:pt x="0" y="9206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599198" y="0"/>
            <a:ext cx="3821119" cy="1802294"/>
          </a:xfrm>
          <a:custGeom>
            <a:avLst/>
            <a:gdLst/>
            <a:ahLst/>
            <a:cxnLst/>
            <a:rect l="l" t="t" r="r" b="b"/>
            <a:pathLst>
              <a:path w="3821119" h="1802294">
                <a:moveTo>
                  <a:pt x="0" y="0"/>
                </a:moveTo>
                <a:lnTo>
                  <a:pt x="3821119" y="0"/>
                </a:lnTo>
                <a:lnTo>
                  <a:pt x="3821119" y="1802294"/>
                </a:lnTo>
                <a:lnTo>
                  <a:pt x="0" y="180229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007562" y="0"/>
            <a:ext cx="9930535" cy="2110239"/>
          </a:xfrm>
          <a:custGeom>
            <a:avLst/>
            <a:gdLst/>
            <a:ahLst/>
            <a:cxnLst/>
            <a:rect l="l" t="t" r="r" b="b"/>
            <a:pathLst>
              <a:path w="9930535" h="2110239">
                <a:moveTo>
                  <a:pt x="0" y="0"/>
                </a:moveTo>
                <a:lnTo>
                  <a:pt x="9930535" y="0"/>
                </a:lnTo>
                <a:lnTo>
                  <a:pt x="9930535" y="2110239"/>
                </a:lnTo>
                <a:lnTo>
                  <a:pt x="0" y="211023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925681" y="8130591"/>
            <a:ext cx="15022432" cy="1527281"/>
          </a:xfrm>
          <a:custGeom>
            <a:avLst/>
            <a:gdLst/>
            <a:ahLst/>
            <a:cxnLst/>
            <a:rect l="l" t="t" r="r" b="b"/>
            <a:pathLst>
              <a:path w="15022432" h="1527281">
                <a:moveTo>
                  <a:pt x="0" y="0"/>
                </a:moveTo>
                <a:lnTo>
                  <a:pt x="15022432" y="0"/>
                </a:lnTo>
                <a:lnTo>
                  <a:pt x="15022432" y="1527281"/>
                </a:lnTo>
                <a:lnTo>
                  <a:pt x="0" y="152728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524293" y="-806201"/>
            <a:ext cx="3870754" cy="2424060"/>
          </a:xfrm>
          <a:custGeom>
            <a:avLst/>
            <a:gdLst/>
            <a:ahLst/>
            <a:cxnLst/>
            <a:rect l="l" t="t" r="r" b="b"/>
            <a:pathLst>
              <a:path w="3870754" h="2424060">
                <a:moveTo>
                  <a:pt x="0" y="0"/>
                </a:moveTo>
                <a:lnTo>
                  <a:pt x="3870754" y="0"/>
                </a:lnTo>
                <a:lnTo>
                  <a:pt x="3870754" y="2424060"/>
                </a:lnTo>
                <a:lnTo>
                  <a:pt x="0" y="242406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TextBox 13"/>
          <p:cNvSpPr txBox="1"/>
          <p:nvPr/>
        </p:nvSpPr>
        <p:spPr>
          <a:xfrm>
            <a:off x="1756121" y="4403153"/>
            <a:ext cx="14775756" cy="2356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546"/>
              </a:lnSpc>
            </a:pPr>
            <a:r>
              <a:rPr lang="en-US" sz="20000" dirty="0" err="1">
                <a:solidFill>
                  <a:srgbClr val="000000"/>
                </a:solidFill>
                <a:latin typeface="Gveret Levin AlefAlefAlef" panose="00000500000000000000" pitchFamily="50" charset="-79"/>
                <a:cs typeface="Gveret Levin AlefAlefAlef" panose="00000500000000000000" pitchFamily="50" charset="-79"/>
              </a:rPr>
              <a:t>שבוע</a:t>
            </a:r>
            <a:r>
              <a:rPr lang="en-US" sz="20000" dirty="0">
                <a:solidFill>
                  <a:srgbClr val="000000"/>
                </a:solidFill>
                <a:latin typeface="Gveret Levin AlefAlefAlef" panose="00000500000000000000" pitchFamily="50" charset="-79"/>
                <a:cs typeface="Gveret Levin AlefAlefAlef" panose="00000500000000000000" pitchFamily="50" charset="-79"/>
              </a:rPr>
              <a:t> </a:t>
            </a:r>
            <a:r>
              <a:rPr lang="en-US" sz="20000" dirty="0" err="1">
                <a:solidFill>
                  <a:srgbClr val="000000"/>
                </a:solidFill>
                <a:latin typeface="Gveret Levin AlefAlefAlef" panose="00000500000000000000" pitchFamily="50" charset="-79"/>
                <a:cs typeface="Gveret Levin AlefAlefAlef" panose="00000500000000000000" pitchFamily="50" charset="-79"/>
              </a:rPr>
              <a:t>העליות</a:t>
            </a:r>
            <a:endParaRPr lang="en-US" sz="20000" dirty="0">
              <a:solidFill>
                <a:srgbClr val="000000"/>
              </a:solidFill>
              <a:latin typeface="Gveret Levin AlefAlefAlef" panose="00000500000000000000" pitchFamily="50" charset="-79"/>
              <a:cs typeface="Gveret Levin AlefAlefAlef" panose="00000500000000000000" pitchFamily="50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>
              <a:alphaModFix amt="55000"/>
            </a:blip>
            <a:stretch>
              <a:fillRect l="-71867" t="-3631" r="-74156" b="-274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329398" y="8614893"/>
            <a:ext cx="4899948" cy="3344214"/>
          </a:xfrm>
          <a:custGeom>
            <a:avLst/>
            <a:gdLst/>
            <a:ahLst/>
            <a:cxnLst/>
            <a:rect l="l" t="t" r="r" b="b"/>
            <a:pathLst>
              <a:path w="4899948" h="3344214">
                <a:moveTo>
                  <a:pt x="0" y="0"/>
                </a:moveTo>
                <a:lnTo>
                  <a:pt x="4899947" y="0"/>
                </a:lnTo>
                <a:lnTo>
                  <a:pt x="4899947" y="3344214"/>
                </a:lnTo>
                <a:lnTo>
                  <a:pt x="0" y="33442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030709" y="9258300"/>
            <a:ext cx="3059829" cy="751049"/>
          </a:xfrm>
          <a:custGeom>
            <a:avLst/>
            <a:gdLst/>
            <a:ahLst/>
            <a:cxnLst/>
            <a:rect l="l" t="t" r="r" b="b"/>
            <a:pathLst>
              <a:path w="3059829" h="751049">
                <a:moveTo>
                  <a:pt x="0" y="0"/>
                </a:moveTo>
                <a:lnTo>
                  <a:pt x="3059829" y="0"/>
                </a:lnTo>
                <a:lnTo>
                  <a:pt x="3059829" y="751049"/>
                </a:lnTo>
                <a:lnTo>
                  <a:pt x="0" y="7510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655602" y="7234990"/>
            <a:ext cx="724985" cy="920616"/>
          </a:xfrm>
          <a:custGeom>
            <a:avLst/>
            <a:gdLst/>
            <a:ahLst/>
            <a:cxnLst/>
            <a:rect l="l" t="t" r="r" b="b"/>
            <a:pathLst>
              <a:path w="724985" h="920616">
                <a:moveTo>
                  <a:pt x="0" y="0"/>
                </a:moveTo>
                <a:lnTo>
                  <a:pt x="724985" y="0"/>
                </a:lnTo>
                <a:lnTo>
                  <a:pt x="724985" y="920616"/>
                </a:lnTo>
                <a:lnTo>
                  <a:pt x="0" y="9206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215205" y="8540136"/>
            <a:ext cx="4602314" cy="3618569"/>
          </a:xfrm>
          <a:custGeom>
            <a:avLst/>
            <a:gdLst/>
            <a:ahLst/>
            <a:cxnLst/>
            <a:rect l="l" t="t" r="r" b="b"/>
            <a:pathLst>
              <a:path w="4602314" h="3618569">
                <a:moveTo>
                  <a:pt x="0" y="0"/>
                </a:moveTo>
                <a:lnTo>
                  <a:pt x="4602314" y="0"/>
                </a:lnTo>
                <a:lnTo>
                  <a:pt x="4602314" y="3618570"/>
                </a:lnTo>
                <a:lnTo>
                  <a:pt x="0" y="361857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-674156" y="-1072630"/>
            <a:ext cx="4899948" cy="3068592"/>
          </a:xfrm>
          <a:custGeom>
            <a:avLst/>
            <a:gdLst/>
            <a:ahLst/>
            <a:cxnLst/>
            <a:rect l="l" t="t" r="r" b="b"/>
            <a:pathLst>
              <a:path w="4899948" h="3068592">
                <a:moveTo>
                  <a:pt x="0" y="0"/>
                </a:moveTo>
                <a:lnTo>
                  <a:pt x="4899948" y="0"/>
                </a:lnTo>
                <a:lnTo>
                  <a:pt x="4899948" y="3068592"/>
                </a:lnTo>
                <a:lnTo>
                  <a:pt x="0" y="306859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12686214" y="-2578193"/>
            <a:ext cx="4292424" cy="3870986"/>
          </a:xfrm>
          <a:custGeom>
            <a:avLst/>
            <a:gdLst/>
            <a:ahLst/>
            <a:cxnLst/>
            <a:rect l="l" t="t" r="r" b="b"/>
            <a:pathLst>
              <a:path w="4292424" h="3870986">
                <a:moveTo>
                  <a:pt x="0" y="0"/>
                </a:moveTo>
                <a:lnTo>
                  <a:pt x="4292424" y="0"/>
                </a:lnTo>
                <a:lnTo>
                  <a:pt x="4292424" y="3870986"/>
                </a:lnTo>
                <a:lnTo>
                  <a:pt x="0" y="387098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10138935" y="9258300"/>
            <a:ext cx="4076270" cy="2863579"/>
          </a:xfrm>
          <a:custGeom>
            <a:avLst/>
            <a:gdLst/>
            <a:ahLst/>
            <a:cxnLst/>
            <a:rect l="l" t="t" r="r" b="b"/>
            <a:pathLst>
              <a:path w="4076270" h="2863579">
                <a:moveTo>
                  <a:pt x="0" y="0"/>
                </a:moveTo>
                <a:lnTo>
                  <a:pt x="4076270" y="0"/>
                </a:lnTo>
                <a:lnTo>
                  <a:pt x="4076270" y="2863579"/>
                </a:lnTo>
                <a:lnTo>
                  <a:pt x="0" y="286357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7409323" y="-2700100"/>
            <a:ext cx="5493058" cy="4114800"/>
          </a:xfrm>
          <a:custGeom>
            <a:avLst/>
            <a:gdLst/>
            <a:ahLst/>
            <a:cxnLst/>
            <a:rect l="l" t="t" r="r" b="b"/>
            <a:pathLst>
              <a:path w="5493058" h="4114800">
                <a:moveTo>
                  <a:pt x="0" y="0"/>
                </a:moveTo>
                <a:lnTo>
                  <a:pt x="5493058" y="0"/>
                </a:lnTo>
                <a:lnTo>
                  <a:pt x="54930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 rot="4747568">
            <a:off x="-2972342" y="3665317"/>
            <a:ext cx="4896097" cy="2735694"/>
          </a:xfrm>
          <a:custGeom>
            <a:avLst/>
            <a:gdLst/>
            <a:ahLst/>
            <a:cxnLst/>
            <a:rect l="l" t="t" r="r" b="b"/>
            <a:pathLst>
              <a:path w="4896097" h="2735694">
                <a:moveTo>
                  <a:pt x="0" y="0"/>
                </a:moveTo>
                <a:lnTo>
                  <a:pt x="4896097" y="0"/>
                </a:lnTo>
                <a:lnTo>
                  <a:pt x="4896097" y="2735694"/>
                </a:lnTo>
                <a:lnTo>
                  <a:pt x="0" y="2735694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4831481" y="-1626507"/>
            <a:ext cx="2892762" cy="2919301"/>
          </a:xfrm>
          <a:custGeom>
            <a:avLst/>
            <a:gdLst/>
            <a:ahLst/>
            <a:cxnLst/>
            <a:rect l="l" t="t" r="r" b="b"/>
            <a:pathLst>
              <a:path w="2892762" h="2919301">
                <a:moveTo>
                  <a:pt x="0" y="0"/>
                </a:moveTo>
                <a:lnTo>
                  <a:pt x="2892761" y="0"/>
                </a:lnTo>
                <a:lnTo>
                  <a:pt x="2892761" y="2919300"/>
                </a:lnTo>
                <a:lnTo>
                  <a:pt x="0" y="29193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>
            <a:off x="17259300" y="2262342"/>
            <a:ext cx="3575541" cy="3575541"/>
          </a:xfrm>
          <a:custGeom>
            <a:avLst/>
            <a:gdLst/>
            <a:ahLst/>
            <a:cxnLst/>
            <a:rect l="l" t="t" r="r" b="b"/>
            <a:pathLst>
              <a:path w="3575541" h="3575541">
                <a:moveTo>
                  <a:pt x="0" y="0"/>
                </a:moveTo>
                <a:lnTo>
                  <a:pt x="3575541" y="0"/>
                </a:lnTo>
                <a:lnTo>
                  <a:pt x="3575541" y="3575541"/>
                </a:lnTo>
                <a:lnTo>
                  <a:pt x="0" y="3575541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Freeform 14"/>
          <p:cNvSpPr/>
          <p:nvPr/>
        </p:nvSpPr>
        <p:spPr>
          <a:xfrm>
            <a:off x="2570549" y="9093737"/>
            <a:ext cx="2587020" cy="2386526"/>
          </a:xfrm>
          <a:custGeom>
            <a:avLst/>
            <a:gdLst/>
            <a:ahLst/>
            <a:cxnLst/>
            <a:rect l="l" t="t" r="r" b="b"/>
            <a:pathLst>
              <a:path w="2587020" h="2386526">
                <a:moveTo>
                  <a:pt x="0" y="0"/>
                </a:moveTo>
                <a:lnTo>
                  <a:pt x="2587020" y="0"/>
                </a:lnTo>
                <a:lnTo>
                  <a:pt x="2587020" y="2386526"/>
                </a:lnTo>
                <a:lnTo>
                  <a:pt x="0" y="2386526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 rot="-5282649">
            <a:off x="16440369" y="6970869"/>
            <a:ext cx="3382987" cy="1154444"/>
          </a:xfrm>
          <a:custGeom>
            <a:avLst/>
            <a:gdLst/>
            <a:ahLst/>
            <a:cxnLst/>
            <a:rect l="l" t="t" r="r" b="b"/>
            <a:pathLst>
              <a:path w="3382987" h="1154444">
                <a:moveTo>
                  <a:pt x="0" y="0"/>
                </a:moveTo>
                <a:lnTo>
                  <a:pt x="3382987" y="0"/>
                </a:lnTo>
                <a:lnTo>
                  <a:pt x="3382987" y="1154445"/>
                </a:lnTo>
                <a:lnTo>
                  <a:pt x="0" y="1154445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Freeform 16"/>
          <p:cNvSpPr/>
          <p:nvPr/>
        </p:nvSpPr>
        <p:spPr>
          <a:xfrm>
            <a:off x="16978638" y="-642644"/>
            <a:ext cx="3104522" cy="3342688"/>
          </a:xfrm>
          <a:custGeom>
            <a:avLst/>
            <a:gdLst/>
            <a:ahLst/>
            <a:cxnLst/>
            <a:rect l="l" t="t" r="r" b="b"/>
            <a:pathLst>
              <a:path w="3104522" h="3342688">
                <a:moveTo>
                  <a:pt x="0" y="0"/>
                </a:moveTo>
                <a:lnTo>
                  <a:pt x="3104522" y="0"/>
                </a:lnTo>
                <a:lnTo>
                  <a:pt x="3104522" y="3342688"/>
                </a:lnTo>
                <a:lnTo>
                  <a:pt x="0" y="3342688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="" xmlns:asvg="http://schemas.microsoft.com/office/drawing/2016/SVG/main" r:embed="rId3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7" name="Freeform 17"/>
          <p:cNvSpPr/>
          <p:nvPr/>
        </p:nvSpPr>
        <p:spPr>
          <a:xfrm>
            <a:off x="2303888" y="4413186"/>
            <a:ext cx="724985" cy="920616"/>
          </a:xfrm>
          <a:custGeom>
            <a:avLst/>
            <a:gdLst/>
            <a:ahLst/>
            <a:cxnLst/>
            <a:rect l="l" t="t" r="r" b="b"/>
            <a:pathLst>
              <a:path w="724985" h="920616">
                <a:moveTo>
                  <a:pt x="0" y="0"/>
                </a:moveTo>
                <a:lnTo>
                  <a:pt x="724985" y="0"/>
                </a:lnTo>
                <a:lnTo>
                  <a:pt x="724985" y="920616"/>
                </a:lnTo>
                <a:lnTo>
                  <a:pt x="0" y="9206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464500" y="1277903"/>
            <a:ext cx="15373807" cy="6822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74"/>
              </a:lnSpc>
            </a:pPr>
            <a:r>
              <a:rPr lang="he-IL" sz="7200" dirty="0" smtClean="0">
                <a:solidFill>
                  <a:srgbClr val="000000"/>
                </a:solidFill>
                <a:cs typeface="Heebo Bold"/>
              </a:rPr>
              <a:t>"אין בן אנוש עשיר או בעל עוצמה</a:t>
            </a:r>
          </a:p>
          <a:p>
            <a:pPr algn="ctr">
              <a:lnSpc>
                <a:spcPts val="13274"/>
              </a:lnSpc>
            </a:pPr>
            <a:r>
              <a:rPr lang="he-IL" sz="7200" dirty="0" smtClean="0">
                <a:solidFill>
                  <a:srgbClr val="000000"/>
                </a:solidFill>
                <a:cs typeface="Heebo Bold"/>
              </a:rPr>
              <a:t>שיכול להעביר עם שלם ממקום למקום.</a:t>
            </a:r>
          </a:p>
          <a:p>
            <a:pPr algn="ctr">
              <a:lnSpc>
                <a:spcPts val="13274"/>
              </a:lnSpc>
            </a:pPr>
            <a:r>
              <a:rPr lang="he-IL" sz="7200" dirty="0" smtClean="0">
                <a:solidFill>
                  <a:srgbClr val="000000"/>
                </a:solidFill>
                <a:cs typeface="Heebo Bold"/>
              </a:rPr>
              <a:t>רק רעיון יכול לעשות זאת."</a:t>
            </a:r>
            <a:endParaRPr lang="en-US" sz="7200" dirty="0" smtClean="0">
              <a:solidFill>
                <a:srgbClr val="000000"/>
              </a:solidFill>
              <a:cs typeface="Heebo Bold"/>
            </a:endParaRPr>
          </a:p>
          <a:p>
            <a:pPr algn="ctr">
              <a:lnSpc>
                <a:spcPts val="13274"/>
              </a:lnSpc>
            </a:pPr>
            <a:r>
              <a:rPr lang="he-IL" sz="4800" dirty="0" smtClean="0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בנימין זאב הרצל</a:t>
            </a:r>
            <a:endParaRPr lang="en-US" sz="4800" dirty="0">
              <a:solidFill>
                <a:srgbClr val="000000"/>
              </a:solidFill>
              <a:latin typeface="Heebo" pitchFamily="2" charset="-79"/>
              <a:cs typeface="Heebo" pitchFamily="2" charset="-79"/>
            </a:endParaRPr>
          </a:p>
        </p:txBody>
      </p:sp>
      <p:pic>
        <p:nvPicPr>
          <p:cNvPr id="2050" name="Picture 2" descr="יום הרצל - פורטל עובדי הוראה | מרחב פדגוגי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2398" y="5532231"/>
            <a:ext cx="3651802" cy="48690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>
              <a:alphaModFix amt="55000"/>
            </a:blip>
            <a:stretch>
              <a:fillRect l="-71867" t="-3631" r="-74156" b="-274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329398" y="8614893"/>
            <a:ext cx="4899948" cy="3344214"/>
          </a:xfrm>
          <a:custGeom>
            <a:avLst/>
            <a:gdLst/>
            <a:ahLst/>
            <a:cxnLst/>
            <a:rect l="l" t="t" r="r" b="b"/>
            <a:pathLst>
              <a:path w="4899948" h="3344214">
                <a:moveTo>
                  <a:pt x="0" y="0"/>
                </a:moveTo>
                <a:lnTo>
                  <a:pt x="4899947" y="0"/>
                </a:lnTo>
                <a:lnTo>
                  <a:pt x="4899947" y="3344214"/>
                </a:lnTo>
                <a:lnTo>
                  <a:pt x="0" y="33442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030709" y="9258300"/>
            <a:ext cx="3059829" cy="751049"/>
          </a:xfrm>
          <a:custGeom>
            <a:avLst/>
            <a:gdLst/>
            <a:ahLst/>
            <a:cxnLst/>
            <a:rect l="l" t="t" r="r" b="b"/>
            <a:pathLst>
              <a:path w="3059829" h="751049">
                <a:moveTo>
                  <a:pt x="0" y="0"/>
                </a:moveTo>
                <a:lnTo>
                  <a:pt x="3059829" y="0"/>
                </a:lnTo>
                <a:lnTo>
                  <a:pt x="3059829" y="751049"/>
                </a:lnTo>
                <a:lnTo>
                  <a:pt x="0" y="7510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655602" y="7234990"/>
            <a:ext cx="724985" cy="920616"/>
          </a:xfrm>
          <a:custGeom>
            <a:avLst/>
            <a:gdLst/>
            <a:ahLst/>
            <a:cxnLst/>
            <a:rect l="l" t="t" r="r" b="b"/>
            <a:pathLst>
              <a:path w="724985" h="920616">
                <a:moveTo>
                  <a:pt x="0" y="0"/>
                </a:moveTo>
                <a:lnTo>
                  <a:pt x="724985" y="0"/>
                </a:lnTo>
                <a:lnTo>
                  <a:pt x="724985" y="920616"/>
                </a:lnTo>
                <a:lnTo>
                  <a:pt x="0" y="9206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215205" y="8540136"/>
            <a:ext cx="4602314" cy="3618569"/>
          </a:xfrm>
          <a:custGeom>
            <a:avLst/>
            <a:gdLst/>
            <a:ahLst/>
            <a:cxnLst/>
            <a:rect l="l" t="t" r="r" b="b"/>
            <a:pathLst>
              <a:path w="4602314" h="3618569">
                <a:moveTo>
                  <a:pt x="0" y="0"/>
                </a:moveTo>
                <a:lnTo>
                  <a:pt x="4602314" y="0"/>
                </a:lnTo>
                <a:lnTo>
                  <a:pt x="4602314" y="3618570"/>
                </a:lnTo>
                <a:lnTo>
                  <a:pt x="0" y="361857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-674156" y="-1072630"/>
            <a:ext cx="4899948" cy="3068592"/>
          </a:xfrm>
          <a:custGeom>
            <a:avLst/>
            <a:gdLst/>
            <a:ahLst/>
            <a:cxnLst/>
            <a:rect l="l" t="t" r="r" b="b"/>
            <a:pathLst>
              <a:path w="4899948" h="3068592">
                <a:moveTo>
                  <a:pt x="0" y="0"/>
                </a:moveTo>
                <a:lnTo>
                  <a:pt x="4899948" y="0"/>
                </a:lnTo>
                <a:lnTo>
                  <a:pt x="4899948" y="3068592"/>
                </a:lnTo>
                <a:lnTo>
                  <a:pt x="0" y="306859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12686214" y="-2578193"/>
            <a:ext cx="4292424" cy="3870986"/>
          </a:xfrm>
          <a:custGeom>
            <a:avLst/>
            <a:gdLst/>
            <a:ahLst/>
            <a:cxnLst/>
            <a:rect l="l" t="t" r="r" b="b"/>
            <a:pathLst>
              <a:path w="4292424" h="3870986">
                <a:moveTo>
                  <a:pt x="0" y="0"/>
                </a:moveTo>
                <a:lnTo>
                  <a:pt x="4292424" y="0"/>
                </a:lnTo>
                <a:lnTo>
                  <a:pt x="4292424" y="3870986"/>
                </a:lnTo>
                <a:lnTo>
                  <a:pt x="0" y="387098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10138935" y="9258300"/>
            <a:ext cx="4076270" cy="2863579"/>
          </a:xfrm>
          <a:custGeom>
            <a:avLst/>
            <a:gdLst/>
            <a:ahLst/>
            <a:cxnLst/>
            <a:rect l="l" t="t" r="r" b="b"/>
            <a:pathLst>
              <a:path w="4076270" h="2863579">
                <a:moveTo>
                  <a:pt x="0" y="0"/>
                </a:moveTo>
                <a:lnTo>
                  <a:pt x="4076270" y="0"/>
                </a:lnTo>
                <a:lnTo>
                  <a:pt x="4076270" y="2863579"/>
                </a:lnTo>
                <a:lnTo>
                  <a:pt x="0" y="286357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7409323" y="-2700100"/>
            <a:ext cx="5493058" cy="4114800"/>
          </a:xfrm>
          <a:custGeom>
            <a:avLst/>
            <a:gdLst/>
            <a:ahLst/>
            <a:cxnLst/>
            <a:rect l="l" t="t" r="r" b="b"/>
            <a:pathLst>
              <a:path w="5493058" h="4114800">
                <a:moveTo>
                  <a:pt x="0" y="0"/>
                </a:moveTo>
                <a:lnTo>
                  <a:pt x="5493058" y="0"/>
                </a:lnTo>
                <a:lnTo>
                  <a:pt x="54930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 rot="4747568">
            <a:off x="-2972342" y="3665317"/>
            <a:ext cx="4896097" cy="2735694"/>
          </a:xfrm>
          <a:custGeom>
            <a:avLst/>
            <a:gdLst/>
            <a:ahLst/>
            <a:cxnLst/>
            <a:rect l="l" t="t" r="r" b="b"/>
            <a:pathLst>
              <a:path w="4896097" h="2735694">
                <a:moveTo>
                  <a:pt x="0" y="0"/>
                </a:moveTo>
                <a:lnTo>
                  <a:pt x="4896097" y="0"/>
                </a:lnTo>
                <a:lnTo>
                  <a:pt x="4896097" y="2735694"/>
                </a:lnTo>
                <a:lnTo>
                  <a:pt x="0" y="2735694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4831481" y="-1626507"/>
            <a:ext cx="2892762" cy="2919301"/>
          </a:xfrm>
          <a:custGeom>
            <a:avLst/>
            <a:gdLst/>
            <a:ahLst/>
            <a:cxnLst/>
            <a:rect l="l" t="t" r="r" b="b"/>
            <a:pathLst>
              <a:path w="2892762" h="2919301">
                <a:moveTo>
                  <a:pt x="0" y="0"/>
                </a:moveTo>
                <a:lnTo>
                  <a:pt x="2892761" y="0"/>
                </a:lnTo>
                <a:lnTo>
                  <a:pt x="2892761" y="2919300"/>
                </a:lnTo>
                <a:lnTo>
                  <a:pt x="0" y="29193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>
            <a:off x="17259300" y="2262342"/>
            <a:ext cx="3575541" cy="3575541"/>
          </a:xfrm>
          <a:custGeom>
            <a:avLst/>
            <a:gdLst/>
            <a:ahLst/>
            <a:cxnLst/>
            <a:rect l="l" t="t" r="r" b="b"/>
            <a:pathLst>
              <a:path w="3575541" h="3575541">
                <a:moveTo>
                  <a:pt x="0" y="0"/>
                </a:moveTo>
                <a:lnTo>
                  <a:pt x="3575541" y="0"/>
                </a:lnTo>
                <a:lnTo>
                  <a:pt x="3575541" y="3575541"/>
                </a:lnTo>
                <a:lnTo>
                  <a:pt x="0" y="3575541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Freeform 14"/>
          <p:cNvSpPr/>
          <p:nvPr/>
        </p:nvSpPr>
        <p:spPr>
          <a:xfrm>
            <a:off x="2570549" y="9093737"/>
            <a:ext cx="2587020" cy="2386526"/>
          </a:xfrm>
          <a:custGeom>
            <a:avLst/>
            <a:gdLst/>
            <a:ahLst/>
            <a:cxnLst/>
            <a:rect l="l" t="t" r="r" b="b"/>
            <a:pathLst>
              <a:path w="2587020" h="2386526">
                <a:moveTo>
                  <a:pt x="0" y="0"/>
                </a:moveTo>
                <a:lnTo>
                  <a:pt x="2587020" y="0"/>
                </a:lnTo>
                <a:lnTo>
                  <a:pt x="2587020" y="2386526"/>
                </a:lnTo>
                <a:lnTo>
                  <a:pt x="0" y="2386526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 rot="-5282649">
            <a:off x="16440369" y="6970869"/>
            <a:ext cx="3382987" cy="1154444"/>
          </a:xfrm>
          <a:custGeom>
            <a:avLst/>
            <a:gdLst/>
            <a:ahLst/>
            <a:cxnLst/>
            <a:rect l="l" t="t" r="r" b="b"/>
            <a:pathLst>
              <a:path w="3382987" h="1154444">
                <a:moveTo>
                  <a:pt x="0" y="0"/>
                </a:moveTo>
                <a:lnTo>
                  <a:pt x="3382987" y="0"/>
                </a:lnTo>
                <a:lnTo>
                  <a:pt x="3382987" y="1154445"/>
                </a:lnTo>
                <a:lnTo>
                  <a:pt x="0" y="1154445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Freeform 16"/>
          <p:cNvSpPr/>
          <p:nvPr/>
        </p:nvSpPr>
        <p:spPr>
          <a:xfrm>
            <a:off x="16978638" y="-642644"/>
            <a:ext cx="3104522" cy="3342688"/>
          </a:xfrm>
          <a:custGeom>
            <a:avLst/>
            <a:gdLst/>
            <a:ahLst/>
            <a:cxnLst/>
            <a:rect l="l" t="t" r="r" b="b"/>
            <a:pathLst>
              <a:path w="3104522" h="3342688">
                <a:moveTo>
                  <a:pt x="0" y="0"/>
                </a:moveTo>
                <a:lnTo>
                  <a:pt x="3104522" y="0"/>
                </a:lnTo>
                <a:lnTo>
                  <a:pt x="3104522" y="3342688"/>
                </a:lnTo>
                <a:lnTo>
                  <a:pt x="0" y="3342688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="" xmlns:asvg="http://schemas.microsoft.com/office/drawing/2016/SVG/main" r:embed="rId3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7" name="Freeform 17"/>
          <p:cNvSpPr/>
          <p:nvPr/>
        </p:nvSpPr>
        <p:spPr>
          <a:xfrm>
            <a:off x="2303888" y="4413186"/>
            <a:ext cx="724985" cy="920616"/>
          </a:xfrm>
          <a:custGeom>
            <a:avLst/>
            <a:gdLst/>
            <a:ahLst/>
            <a:cxnLst/>
            <a:rect l="l" t="t" r="r" b="b"/>
            <a:pathLst>
              <a:path w="724985" h="920616">
                <a:moveTo>
                  <a:pt x="0" y="0"/>
                </a:moveTo>
                <a:lnTo>
                  <a:pt x="724985" y="0"/>
                </a:lnTo>
                <a:lnTo>
                  <a:pt x="724985" y="920616"/>
                </a:lnTo>
                <a:lnTo>
                  <a:pt x="0" y="9206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4477799" y="1630671"/>
            <a:ext cx="9584513" cy="5387904"/>
          </a:xfrm>
          <a:custGeom>
            <a:avLst/>
            <a:gdLst/>
            <a:ahLst/>
            <a:cxnLst/>
            <a:rect l="l" t="t" r="r" b="b"/>
            <a:pathLst>
              <a:path w="9584513" h="5387904">
                <a:moveTo>
                  <a:pt x="0" y="0"/>
                </a:moveTo>
                <a:lnTo>
                  <a:pt x="9584513" y="0"/>
                </a:lnTo>
                <a:lnTo>
                  <a:pt x="9584513" y="5387904"/>
                </a:lnTo>
                <a:lnTo>
                  <a:pt x="0" y="5387904"/>
                </a:lnTo>
                <a:lnTo>
                  <a:pt x="0" y="0"/>
                </a:lnTo>
                <a:close/>
              </a:path>
            </a:pathLst>
          </a:custGeom>
          <a:blipFill>
            <a:blip r:embed="rId31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4200755" y="1436702"/>
            <a:ext cx="1263343" cy="1263343"/>
          </a:xfrm>
          <a:custGeom>
            <a:avLst/>
            <a:gdLst/>
            <a:ahLst/>
            <a:cxnLst/>
            <a:rect l="l" t="t" r="r" b="b"/>
            <a:pathLst>
              <a:path w="1263343" h="1263343">
                <a:moveTo>
                  <a:pt x="0" y="0"/>
                </a:moveTo>
                <a:lnTo>
                  <a:pt x="1263342" y="0"/>
                </a:lnTo>
                <a:lnTo>
                  <a:pt x="1263342" y="1263342"/>
                </a:lnTo>
                <a:lnTo>
                  <a:pt x="0" y="1263342"/>
                </a:lnTo>
                <a:lnTo>
                  <a:pt x="0" y="0"/>
                </a:lnTo>
                <a:close/>
              </a:path>
            </a:pathLst>
          </a:custGeom>
          <a:blipFill>
            <a:blip r:embed="rId32"/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457097" y="7361475"/>
            <a:ext cx="15373807" cy="1552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949"/>
              </a:lnSpc>
            </a:pPr>
            <a:r>
              <a:rPr lang="en-US" sz="5949" dirty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25 </a:t>
            </a:r>
            <a:r>
              <a:rPr lang="en-US" sz="5949" dirty="0" err="1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עולים</a:t>
            </a:r>
            <a:r>
              <a:rPr lang="en-US" sz="5949" dirty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 </a:t>
            </a:r>
            <a:r>
              <a:rPr lang="en-US" sz="5949" dirty="0" err="1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מארה”ב</a:t>
            </a:r>
            <a:r>
              <a:rPr lang="en-US" sz="5949" dirty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 </a:t>
            </a:r>
            <a:r>
              <a:rPr lang="en-US" sz="5949" dirty="0" err="1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הגיעו</a:t>
            </a:r>
            <a:r>
              <a:rPr lang="en-US" sz="5949" dirty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 </a:t>
            </a:r>
            <a:r>
              <a:rPr lang="en-US" sz="5949" dirty="0" err="1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לישראל</a:t>
            </a:r>
            <a:r>
              <a:rPr lang="en-US" sz="5949" dirty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 </a:t>
            </a:r>
          </a:p>
          <a:p>
            <a:pPr algn="ctr" rtl="1">
              <a:lnSpc>
                <a:spcPts val="5949"/>
              </a:lnSpc>
            </a:pPr>
            <a:r>
              <a:rPr lang="en-US" sz="5949" dirty="0" err="1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דווקא</a:t>
            </a:r>
            <a:r>
              <a:rPr lang="en-US" sz="5949" dirty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 </a:t>
            </a:r>
            <a:r>
              <a:rPr lang="en-US" sz="5949" dirty="0" err="1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בזמן</a:t>
            </a:r>
            <a:r>
              <a:rPr lang="en-US" sz="5949" dirty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 </a:t>
            </a:r>
            <a:r>
              <a:rPr lang="en-US" sz="5949" dirty="0" err="1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המלחמה</a:t>
            </a:r>
            <a:endParaRPr lang="en-US" sz="5949" dirty="0">
              <a:solidFill>
                <a:srgbClr val="000000"/>
              </a:solidFill>
              <a:latin typeface="Heebo Black" pitchFamily="2" charset="-79"/>
              <a:cs typeface="Heebo Black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>
              <a:alphaModFix amt="55000"/>
            </a:blip>
            <a:stretch>
              <a:fillRect l="-71867" t="-3631" r="-74156" b="-274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329398" y="8614893"/>
            <a:ext cx="4899948" cy="3344214"/>
          </a:xfrm>
          <a:custGeom>
            <a:avLst/>
            <a:gdLst/>
            <a:ahLst/>
            <a:cxnLst/>
            <a:rect l="l" t="t" r="r" b="b"/>
            <a:pathLst>
              <a:path w="4899948" h="3344214">
                <a:moveTo>
                  <a:pt x="0" y="0"/>
                </a:moveTo>
                <a:lnTo>
                  <a:pt x="4899947" y="0"/>
                </a:lnTo>
                <a:lnTo>
                  <a:pt x="4899947" y="3344214"/>
                </a:lnTo>
                <a:lnTo>
                  <a:pt x="0" y="33442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030709" y="9258300"/>
            <a:ext cx="3059829" cy="751049"/>
          </a:xfrm>
          <a:custGeom>
            <a:avLst/>
            <a:gdLst/>
            <a:ahLst/>
            <a:cxnLst/>
            <a:rect l="l" t="t" r="r" b="b"/>
            <a:pathLst>
              <a:path w="3059829" h="751049">
                <a:moveTo>
                  <a:pt x="0" y="0"/>
                </a:moveTo>
                <a:lnTo>
                  <a:pt x="3059829" y="0"/>
                </a:lnTo>
                <a:lnTo>
                  <a:pt x="3059829" y="751049"/>
                </a:lnTo>
                <a:lnTo>
                  <a:pt x="0" y="7510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655602" y="7234990"/>
            <a:ext cx="724985" cy="920616"/>
          </a:xfrm>
          <a:custGeom>
            <a:avLst/>
            <a:gdLst/>
            <a:ahLst/>
            <a:cxnLst/>
            <a:rect l="l" t="t" r="r" b="b"/>
            <a:pathLst>
              <a:path w="724985" h="920616">
                <a:moveTo>
                  <a:pt x="0" y="0"/>
                </a:moveTo>
                <a:lnTo>
                  <a:pt x="724985" y="0"/>
                </a:lnTo>
                <a:lnTo>
                  <a:pt x="724985" y="920616"/>
                </a:lnTo>
                <a:lnTo>
                  <a:pt x="0" y="9206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215205" y="8540136"/>
            <a:ext cx="4602314" cy="3618569"/>
          </a:xfrm>
          <a:custGeom>
            <a:avLst/>
            <a:gdLst/>
            <a:ahLst/>
            <a:cxnLst/>
            <a:rect l="l" t="t" r="r" b="b"/>
            <a:pathLst>
              <a:path w="4602314" h="3618569">
                <a:moveTo>
                  <a:pt x="0" y="0"/>
                </a:moveTo>
                <a:lnTo>
                  <a:pt x="4602314" y="0"/>
                </a:lnTo>
                <a:lnTo>
                  <a:pt x="4602314" y="3618570"/>
                </a:lnTo>
                <a:lnTo>
                  <a:pt x="0" y="361857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-674156" y="-1072630"/>
            <a:ext cx="4899948" cy="3068592"/>
          </a:xfrm>
          <a:custGeom>
            <a:avLst/>
            <a:gdLst/>
            <a:ahLst/>
            <a:cxnLst/>
            <a:rect l="l" t="t" r="r" b="b"/>
            <a:pathLst>
              <a:path w="4899948" h="3068592">
                <a:moveTo>
                  <a:pt x="0" y="0"/>
                </a:moveTo>
                <a:lnTo>
                  <a:pt x="4899948" y="0"/>
                </a:lnTo>
                <a:lnTo>
                  <a:pt x="4899948" y="3068592"/>
                </a:lnTo>
                <a:lnTo>
                  <a:pt x="0" y="306859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12686214" y="-2578193"/>
            <a:ext cx="4292424" cy="3870986"/>
          </a:xfrm>
          <a:custGeom>
            <a:avLst/>
            <a:gdLst/>
            <a:ahLst/>
            <a:cxnLst/>
            <a:rect l="l" t="t" r="r" b="b"/>
            <a:pathLst>
              <a:path w="4292424" h="3870986">
                <a:moveTo>
                  <a:pt x="0" y="0"/>
                </a:moveTo>
                <a:lnTo>
                  <a:pt x="4292424" y="0"/>
                </a:lnTo>
                <a:lnTo>
                  <a:pt x="4292424" y="3870986"/>
                </a:lnTo>
                <a:lnTo>
                  <a:pt x="0" y="387098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10138935" y="9258300"/>
            <a:ext cx="4076270" cy="2863579"/>
          </a:xfrm>
          <a:custGeom>
            <a:avLst/>
            <a:gdLst/>
            <a:ahLst/>
            <a:cxnLst/>
            <a:rect l="l" t="t" r="r" b="b"/>
            <a:pathLst>
              <a:path w="4076270" h="2863579">
                <a:moveTo>
                  <a:pt x="0" y="0"/>
                </a:moveTo>
                <a:lnTo>
                  <a:pt x="4076270" y="0"/>
                </a:lnTo>
                <a:lnTo>
                  <a:pt x="4076270" y="2863579"/>
                </a:lnTo>
                <a:lnTo>
                  <a:pt x="0" y="286357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7409323" y="-2700100"/>
            <a:ext cx="5493058" cy="4114800"/>
          </a:xfrm>
          <a:custGeom>
            <a:avLst/>
            <a:gdLst/>
            <a:ahLst/>
            <a:cxnLst/>
            <a:rect l="l" t="t" r="r" b="b"/>
            <a:pathLst>
              <a:path w="5493058" h="4114800">
                <a:moveTo>
                  <a:pt x="0" y="0"/>
                </a:moveTo>
                <a:lnTo>
                  <a:pt x="5493058" y="0"/>
                </a:lnTo>
                <a:lnTo>
                  <a:pt x="54930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 rot="4747568">
            <a:off x="-2972342" y="3665317"/>
            <a:ext cx="4896097" cy="2735694"/>
          </a:xfrm>
          <a:custGeom>
            <a:avLst/>
            <a:gdLst/>
            <a:ahLst/>
            <a:cxnLst/>
            <a:rect l="l" t="t" r="r" b="b"/>
            <a:pathLst>
              <a:path w="4896097" h="2735694">
                <a:moveTo>
                  <a:pt x="0" y="0"/>
                </a:moveTo>
                <a:lnTo>
                  <a:pt x="4896097" y="0"/>
                </a:lnTo>
                <a:lnTo>
                  <a:pt x="4896097" y="2735694"/>
                </a:lnTo>
                <a:lnTo>
                  <a:pt x="0" y="2735694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4831481" y="-1626507"/>
            <a:ext cx="2892762" cy="2919301"/>
          </a:xfrm>
          <a:custGeom>
            <a:avLst/>
            <a:gdLst/>
            <a:ahLst/>
            <a:cxnLst/>
            <a:rect l="l" t="t" r="r" b="b"/>
            <a:pathLst>
              <a:path w="2892762" h="2919301">
                <a:moveTo>
                  <a:pt x="0" y="0"/>
                </a:moveTo>
                <a:lnTo>
                  <a:pt x="2892761" y="0"/>
                </a:lnTo>
                <a:lnTo>
                  <a:pt x="2892761" y="2919300"/>
                </a:lnTo>
                <a:lnTo>
                  <a:pt x="0" y="29193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>
            <a:off x="17259300" y="2262342"/>
            <a:ext cx="3575541" cy="3575541"/>
          </a:xfrm>
          <a:custGeom>
            <a:avLst/>
            <a:gdLst/>
            <a:ahLst/>
            <a:cxnLst/>
            <a:rect l="l" t="t" r="r" b="b"/>
            <a:pathLst>
              <a:path w="3575541" h="3575541">
                <a:moveTo>
                  <a:pt x="0" y="0"/>
                </a:moveTo>
                <a:lnTo>
                  <a:pt x="3575541" y="0"/>
                </a:lnTo>
                <a:lnTo>
                  <a:pt x="3575541" y="3575541"/>
                </a:lnTo>
                <a:lnTo>
                  <a:pt x="0" y="3575541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Freeform 14"/>
          <p:cNvSpPr/>
          <p:nvPr/>
        </p:nvSpPr>
        <p:spPr>
          <a:xfrm>
            <a:off x="2570549" y="9093737"/>
            <a:ext cx="2587020" cy="2386526"/>
          </a:xfrm>
          <a:custGeom>
            <a:avLst/>
            <a:gdLst/>
            <a:ahLst/>
            <a:cxnLst/>
            <a:rect l="l" t="t" r="r" b="b"/>
            <a:pathLst>
              <a:path w="2587020" h="2386526">
                <a:moveTo>
                  <a:pt x="0" y="0"/>
                </a:moveTo>
                <a:lnTo>
                  <a:pt x="2587020" y="0"/>
                </a:lnTo>
                <a:lnTo>
                  <a:pt x="2587020" y="2386526"/>
                </a:lnTo>
                <a:lnTo>
                  <a:pt x="0" y="2386526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 rot="-5282649">
            <a:off x="16440369" y="6970869"/>
            <a:ext cx="3382987" cy="1154444"/>
          </a:xfrm>
          <a:custGeom>
            <a:avLst/>
            <a:gdLst/>
            <a:ahLst/>
            <a:cxnLst/>
            <a:rect l="l" t="t" r="r" b="b"/>
            <a:pathLst>
              <a:path w="3382987" h="1154444">
                <a:moveTo>
                  <a:pt x="0" y="0"/>
                </a:moveTo>
                <a:lnTo>
                  <a:pt x="3382987" y="0"/>
                </a:lnTo>
                <a:lnTo>
                  <a:pt x="3382987" y="1154445"/>
                </a:lnTo>
                <a:lnTo>
                  <a:pt x="0" y="1154445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Freeform 16"/>
          <p:cNvSpPr/>
          <p:nvPr/>
        </p:nvSpPr>
        <p:spPr>
          <a:xfrm>
            <a:off x="16978638" y="-642644"/>
            <a:ext cx="3104522" cy="3342688"/>
          </a:xfrm>
          <a:custGeom>
            <a:avLst/>
            <a:gdLst/>
            <a:ahLst/>
            <a:cxnLst/>
            <a:rect l="l" t="t" r="r" b="b"/>
            <a:pathLst>
              <a:path w="3104522" h="3342688">
                <a:moveTo>
                  <a:pt x="0" y="0"/>
                </a:moveTo>
                <a:lnTo>
                  <a:pt x="3104522" y="0"/>
                </a:lnTo>
                <a:lnTo>
                  <a:pt x="3104522" y="3342688"/>
                </a:lnTo>
                <a:lnTo>
                  <a:pt x="0" y="3342688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="" xmlns:asvg="http://schemas.microsoft.com/office/drawing/2016/SVG/main" r:embed="rId3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7" name="Freeform 17"/>
          <p:cNvSpPr/>
          <p:nvPr/>
        </p:nvSpPr>
        <p:spPr>
          <a:xfrm>
            <a:off x="2303888" y="4413186"/>
            <a:ext cx="724985" cy="920616"/>
          </a:xfrm>
          <a:custGeom>
            <a:avLst/>
            <a:gdLst/>
            <a:ahLst/>
            <a:cxnLst/>
            <a:rect l="l" t="t" r="r" b="b"/>
            <a:pathLst>
              <a:path w="724985" h="920616">
                <a:moveTo>
                  <a:pt x="0" y="0"/>
                </a:moveTo>
                <a:lnTo>
                  <a:pt x="724985" y="0"/>
                </a:lnTo>
                <a:lnTo>
                  <a:pt x="724985" y="920616"/>
                </a:lnTo>
                <a:lnTo>
                  <a:pt x="0" y="9206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4768215" y="461666"/>
            <a:ext cx="8644646" cy="6483485"/>
          </a:xfrm>
          <a:custGeom>
            <a:avLst/>
            <a:gdLst/>
            <a:ahLst/>
            <a:cxnLst/>
            <a:rect l="l" t="t" r="r" b="b"/>
            <a:pathLst>
              <a:path w="8644646" h="6483485">
                <a:moveTo>
                  <a:pt x="0" y="0"/>
                </a:moveTo>
                <a:lnTo>
                  <a:pt x="8644646" y="0"/>
                </a:lnTo>
                <a:lnTo>
                  <a:pt x="8644646" y="6483485"/>
                </a:lnTo>
                <a:lnTo>
                  <a:pt x="0" y="6483485"/>
                </a:lnTo>
                <a:lnTo>
                  <a:pt x="0" y="0"/>
                </a:lnTo>
                <a:close/>
              </a:path>
            </a:pathLst>
          </a:custGeom>
          <a:blipFill>
            <a:blip r:embed="rId31"/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898382" y="7441589"/>
            <a:ext cx="14384313" cy="1644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249"/>
              </a:lnSpc>
            </a:pPr>
            <a:r>
              <a:rPr lang="en-US" sz="4249" dirty="0" err="1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זיווה</a:t>
            </a:r>
            <a:r>
              <a:rPr lang="en-US" sz="4249" dirty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 </a:t>
            </a:r>
            <a:r>
              <a:rPr lang="en-US" sz="4249" dirty="0" err="1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גרמדאייט</a:t>
            </a:r>
            <a:r>
              <a:rPr lang="en-US" sz="4249" dirty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 </a:t>
            </a:r>
            <a:r>
              <a:rPr lang="en-US" sz="4249" dirty="0" err="1" smtClean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משדרו</a:t>
            </a:r>
            <a:r>
              <a:rPr lang="he-IL" sz="4249" smtClean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ת,</a:t>
            </a:r>
            <a:r>
              <a:rPr lang="en-US" sz="4249" smtClean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 </a:t>
            </a:r>
            <a:r>
              <a:rPr lang="en-US" sz="4249" dirty="0" err="1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מקדישה</a:t>
            </a:r>
            <a:r>
              <a:rPr lang="en-US" sz="4249" dirty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 את </a:t>
            </a:r>
            <a:r>
              <a:rPr lang="en-US" sz="4249" dirty="0" err="1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חייה</a:t>
            </a:r>
            <a:r>
              <a:rPr lang="en-US" sz="4249" dirty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 </a:t>
            </a:r>
            <a:r>
              <a:rPr lang="en-US" sz="4249" dirty="0" err="1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לחינוך</a:t>
            </a:r>
            <a:r>
              <a:rPr lang="en-US" sz="4249" dirty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 </a:t>
            </a:r>
            <a:r>
              <a:rPr lang="en-US" sz="4249" dirty="0" err="1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ומספרת</a:t>
            </a:r>
            <a:r>
              <a:rPr lang="en-US" sz="4249" dirty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 את </a:t>
            </a:r>
            <a:r>
              <a:rPr lang="en-US" sz="4249" dirty="0" err="1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סיפור</a:t>
            </a:r>
            <a:r>
              <a:rPr lang="en-US" sz="4249" dirty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 </a:t>
            </a:r>
            <a:r>
              <a:rPr lang="en-US" sz="4249" dirty="0" err="1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המסע</a:t>
            </a:r>
            <a:r>
              <a:rPr lang="en-US" sz="4249" dirty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 של </a:t>
            </a:r>
            <a:r>
              <a:rPr lang="en-US" sz="4249" dirty="0" err="1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יהודי</a:t>
            </a:r>
            <a:r>
              <a:rPr lang="en-US" sz="4249" dirty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 </a:t>
            </a:r>
            <a:r>
              <a:rPr lang="en-US" sz="4249" dirty="0" err="1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אתיופיה</a:t>
            </a:r>
            <a:r>
              <a:rPr lang="en-US" sz="4249" dirty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 </a:t>
            </a:r>
            <a:r>
              <a:rPr lang="en-US" sz="4249" dirty="0" err="1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לישראל</a:t>
            </a:r>
            <a:r>
              <a:rPr lang="en-US" sz="4249" dirty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 </a:t>
            </a:r>
            <a:endParaRPr lang="en-US" sz="4249" dirty="0" smtClean="0">
              <a:solidFill>
                <a:srgbClr val="000000"/>
              </a:solidFill>
              <a:latin typeface="Heebo Black" pitchFamily="2" charset="-79"/>
              <a:cs typeface="Heebo Black" pitchFamily="2" charset="-79"/>
            </a:endParaRPr>
          </a:p>
          <a:p>
            <a:pPr algn="ctr" rtl="1">
              <a:lnSpc>
                <a:spcPts val="4249"/>
              </a:lnSpc>
            </a:pPr>
            <a:r>
              <a:rPr lang="en-US" sz="4249" dirty="0" err="1" smtClean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לדור</a:t>
            </a:r>
            <a:r>
              <a:rPr lang="en-US" sz="4249" dirty="0" smtClean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 </a:t>
            </a:r>
            <a:r>
              <a:rPr lang="en-US" sz="4249" dirty="0" err="1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הצעיר</a:t>
            </a:r>
            <a:r>
              <a:rPr lang="en-US" sz="4249" dirty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 </a:t>
            </a:r>
            <a:r>
              <a:rPr lang="en-US" sz="4249" dirty="0" err="1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בארץ</a:t>
            </a:r>
            <a:endParaRPr lang="en-US" sz="4249" dirty="0">
              <a:solidFill>
                <a:srgbClr val="000000"/>
              </a:solidFill>
              <a:latin typeface="Heebo Black" pitchFamily="2" charset="-79"/>
              <a:cs typeface="Heebo Black" pitchFamily="2" charset="-79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1072324" y="7073851"/>
            <a:ext cx="3227780" cy="161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9"/>
              </a:lnSpc>
            </a:pPr>
            <a:r>
              <a:rPr lang="en-US" sz="1249">
                <a:solidFill>
                  <a:srgbClr val="000000"/>
                </a:solidFill>
                <a:cs typeface="Heebo"/>
              </a:rPr>
              <a:t>צילום: ענת מחנאי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>
              <a:alphaModFix amt="55000"/>
            </a:blip>
            <a:stretch>
              <a:fillRect l="-71867" t="-3631" r="-74156" b="-274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329398" y="8614893"/>
            <a:ext cx="4899948" cy="3344214"/>
          </a:xfrm>
          <a:custGeom>
            <a:avLst/>
            <a:gdLst/>
            <a:ahLst/>
            <a:cxnLst/>
            <a:rect l="l" t="t" r="r" b="b"/>
            <a:pathLst>
              <a:path w="4899948" h="3344214">
                <a:moveTo>
                  <a:pt x="0" y="0"/>
                </a:moveTo>
                <a:lnTo>
                  <a:pt x="4899947" y="0"/>
                </a:lnTo>
                <a:lnTo>
                  <a:pt x="4899947" y="3344214"/>
                </a:lnTo>
                <a:lnTo>
                  <a:pt x="0" y="33442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030709" y="9258300"/>
            <a:ext cx="3059829" cy="751049"/>
          </a:xfrm>
          <a:custGeom>
            <a:avLst/>
            <a:gdLst/>
            <a:ahLst/>
            <a:cxnLst/>
            <a:rect l="l" t="t" r="r" b="b"/>
            <a:pathLst>
              <a:path w="3059829" h="751049">
                <a:moveTo>
                  <a:pt x="0" y="0"/>
                </a:moveTo>
                <a:lnTo>
                  <a:pt x="3059829" y="0"/>
                </a:lnTo>
                <a:lnTo>
                  <a:pt x="3059829" y="751049"/>
                </a:lnTo>
                <a:lnTo>
                  <a:pt x="0" y="7510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153869" y="6105072"/>
            <a:ext cx="724985" cy="920616"/>
          </a:xfrm>
          <a:custGeom>
            <a:avLst/>
            <a:gdLst/>
            <a:ahLst/>
            <a:cxnLst/>
            <a:rect l="l" t="t" r="r" b="b"/>
            <a:pathLst>
              <a:path w="724985" h="920616">
                <a:moveTo>
                  <a:pt x="0" y="0"/>
                </a:moveTo>
                <a:lnTo>
                  <a:pt x="724986" y="0"/>
                </a:lnTo>
                <a:lnTo>
                  <a:pt x="724986" y="920616"/>
                </a:lnTo>
                <a:lnTo>
                  <a:pt x="0" y="9206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215205" y="8540136"/>
            <a:ext cx="4602314" cy="3618569"/>
          </a:xfrm>
          <a:custGeom>
            <a:avLst/>
            <a:gdLst/>
            <a:ahLst/>
            <a:cxnLst/>
            <a:rect l="l" t="t" r="r" b="b"/>
            <a:pathLst>
              <a:path w="4602314" h="3618569">
                <a:moveTo>
                  <a:pt x="0" y="0"/>
                </a:moveTo>
                <a:lnTo>
                  <a:pt x="4602314" y="0"/>
                </a:lnTo>
                <a:lnTo>
                  <a:pt x="4602314" y="3618570"/>
                </a:lnTo>
                <a:lnTo>
                  <a:pt x="0" y="361857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-674156" y="-1072630"/>
            <a:ext cx="4899948" cy="3068592"/>
          </a:xfrm>
          <a:custGeom>
            <a:avLst/>
            <a:gdLst/>
            <a:ahLst/>
            <a:cxnLst/>
            <a:rect l="l" t="t" r="r" b="b"/>
            <a:pathLst>
              <a:path w="4899948" h="3068592">
                <a:moveTo>
                  <a:pt x="0" y="0"/>
                </a:moveTo>
                <a:lnTo>
                  <a:pt x="4899948" y="0"/>
                </a:lnTo>
                <a:lnTo>
                  <a:pt x="4899948" y="3068592"/>
                </a:lnTo>
                <a:lnTo>
                  <a:pt x="0" y="306859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12686214" y="-2578193"/>
            <a:ext cx="4292424" cy="3870986"/>
          </a:xfrm>
          <a:custGeom>
            <a:avLst/>
            <a:gdLst/>
            <a:ahLst/>
            <a:cxnLst/>
            <a:rect l="l" t="t" r="r" b="b"/>
            <a:pathLst>
              <a:path w="4292424" h="3870986">
                <a:moveTo>
                  <a:pt x="0" y="0"/>
                </a:moveTo>
                <a:lnTo>
                  <a:pt x="4292424" y="0"/>
                </a:lnTo>
                <a:lnTo>
                  <a:pt x="4292424" y="3870986"/>
                </a:lnTo>
                <a:lnTo>
                  <a:pt x="0" y="387098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10138935" y="9258300"/>
            <a:ext cx="4076270" cy="2863579"/>
          </a:xfrm>
          <a:custGeom>
            <a:avLst/>
            <a:gdLst/>
            <a:ahLst/>
            <a:cxnLst/>
            <a:rect l="l" t="t" r="r" b="b"/>
            <a:pathLst>
              <a:path w="4076270" h="2863579">
                <a:moveTo>
                  <a:pt x="0" y="0"/>
                </a:moveTo>
                <a:lnTo>
                  <a:pt x="4076270" y="0"/>
                </a:lnTo>
                <a:lnTo>
                  <a:pt x="4076270" y="2863579"/>
                </a:lnTo>
                <a:lnTo>
                  <a:pt x="0" y="286357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7409323" y="-2700100"/>
            <a:ext cx="5493058" cy="4114800"/>
          </a:xfrm>
          <a:custGeom>
            <a:avLst/>
            <a:gdLst/>
            <a:ahLst/>
            <a:cxnLst/>
            <a:rect l="l" t="t" r="r" b="b"/>
            <a:pathLst>
              <a:path w="5493058" h="4114800">
                <a:moveTo>
                  <a:pt x="0" y="0"/>
                </a:moveTo>
                <a:lnTo>
                  <a:pt x="5493058" y="0"/>
                </a:lnTo>
                <a:lnTo>
                  <a:pt x="54930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 rot="4747568">
            <a:off x="-2972342" y="3665317"/>
            <a:ext cx="4896097" cy="2735694"/>
          </a:xfrm>
          <a:custGeom>
            <a:avLst/>
            <a:gdLst/>
            <a:ahLst/>
            <a:cxnLst/>
            <a:rect l="l" t="t" r="r" b="b"/>
            <a:pathLst>
              <a:path w="4896097" h="2735694">
                <a:moveTo>
                  <a:pt x="0" y="0"/>
                </a:moveTo>
                <a:lnTo>
                  <a:pt x="4896097" y="0"/>
                </a:lnTo>
                <a:lnTo>
                  <a:pt x="4896097" y="2735694"/>
                </a:lnTo>
                <a:lnTo>
                  <a:pt x="0" y="2735694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4831481" y="-1626507"/>
            <a:ext cx="2892762" cy="2919301"/>
          </a:xfrm>
          <a:custGeom>
            <a:avLst/>
            <a:gdLst/>
            <a:ahLst/>
            <a:cxnLst/>
            <a:rect l="l" t="t" r="r" b="b"/>
            <a:pathLst>
              <a:path w="2892762" h="2919301">
                <a:moveTo>
                  <a:pt x="0" y="0"/>
                </a:moveTo>
                <a:lnTo>
                  <a:pt x="2892761" y="0"/>
                </a:lnTo>
                <a:lnTo>
                  <a:pt x="2892761" y="2919300"/>
                </a:lnTo>
                <a:lnTo>
                  <a:pt x="0" y="29193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>
            <a:off x="17259300" y="2262342"/>
            <a:ext cx="3575541" cy="3575541"/>
          </a:xfrm>
          <a:custGeom>
            <a:avLst/>
            <a:gdLst/>
            <a:ahLst/>
            <a:cxnLst/>
            <a:rect l="l" t="t" r="r" b="b"/>
            <a:pathLst>
              <a:path w="3575541" h="3575541">
                <a:moveTo>
                  <a:pt x="0" y="0"/>
                </a:moveTo>
                <a:lnTo>
                  <a:pt x="3575541" y="0"/>
                </a:lnTo>
                <a:lnTo>
                  <a:pt x="3575541" y="3575541"/>
                </a:lnTo>
                <a:lnTo>
                  <a:pt x="0" y="3575541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Freeform 14"/>
          <p:cNvSpPr/>
          <p:nvPr/>
        </p:nvSpPr>
        <p:spPr>
          <a:xfrm>
            <a:off x="2570549" y="9093737"/>
            <a:ext cx="2587020" cy="2386526"/>
          </a:xfrm>
          <a:custGeom>
            <a:avLst/>
            <a:gdLst/>
            <a:ahLst/>
            <a:cxnLst/>
            <a:rect l="l" t="t" r="r" b="b"/>
            <a:pathLst>
              <a:path w="2587020" h="2386526">
                <a:moveTo>
                  <a:pt x="0" y="0"/>
                </a:moveTo>
                <a:lnTo>
                  <a:pt x="2587020" y="0"/>
                </a:lnTo>
                <a:lnTo>
                  <a:pt x="2587020" y="2386526"/>
                </a:lnTo>
                <a:lnTo>
                  <a:pt x="0" y="2386526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 rot="-5282649">
            <a:off x="16440369" y="6970869"/>
            <a:ext cx="3382987" cy="1154444"/>
          </a:xfrm>
          <a:custGeom>
            <a:avLst/>
            <a:gdLst/>
            <a:ahLst/>
            <a:cxnLst/>
            <a:rect l="l" t="t" r="r" b="b"/>
            <a:pathLst>
              <a:path w="3382987" h="1154444">
                <a:moveTo>
                  <a:pt x="0" y="0"/>
                </a:moveTo>
                <a:lnTo>
                  <a:pt x="3382987" y="0"/>
                </a:lnTo>
                <a:lnTo>
                  <a:pt x="3382987" y="1154445"/>
                </a:lnTo>
                <a:lnTo>
                  <a:pt x="0" y="1154445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Freeform 16"/>
          <p:cNvSpPr/>
          <p:nvPr/>
        </p:nvSpPr>
        <p:spPr>
          <a:xfrm>
            <a:off x="16978638" y="-642644"/>
            <a:ext cx="3104522" cy="3342688"/>
          </a:xfrm>
          <a:custGeom>
            <a:avLst/>
            <a:gdLst/>
            <a:ahLst/>
            <a:cxnLst/>
            <a:rect l="l" t="t" r="r" b="b"/>
            <a:pathLst>
              <a:path w="3104522" h="3342688">
                <a:moveTo>
                  <a:pt x="0" y="0"/>
                </a:moveTo>
                <a:lnTo>
                  <a:pt x="3104522" y="0"/>
                </a:lnTo>
                <a:lnTo>
                  <a:pt x="3104522" y="3342688"/>
                </a:lnTo>
                <a:lnTo>
                  <a:pt x="0" y="3342688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="" xmlns:asvg="http://schemas.microsoft.com/office/drawing/2016/SVG/main" r:embed="rId3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7" name="Freeform 17"/>
          <p:cNvSpPr/>
          <p:nvPr/>
        </p:nvSpPr>
        <p:spPr>
          <a:xfrm>
            <a:off x="2303888" y="4413186"/>
            <a:ext cx="724985" cy="920616"/>
          </a:xfrm>
          <a:custGeom>
            <a:avLst/>
            <a:gdLst/>
            <a:ahLst/>
            <a:cxnLst/>
            <a:rect l="l" t="t" r="r" b="b"/>
            <a:pathLst>
              <a:path w="724985" h="920616">
                <a:moveTo>
                  <a:pt x="0" y="0"/>
                </a:moveTo>
                <a:lnTo>
                  <a:pt x="724985" y="0"/>
                </a:lnTo>
                <a:lnTo>
                  <a:pt x="724985" y="920616"/>
                </a:lnTo>
                <a:lnTo>
                  <a:pt x="0" y="9206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533400" y="7281839"/>
            <a:ext cx="16445238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4249"/>
              </a:lnSpc>
            </a:pPr>
            <a:r>
              <a:rPr lang="en-US" sz="4249" dirty="0" err="1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פרח</a:t>
            </a:r>
            <a:r>
              <a:rPr lang="en-US" sz="4249" dirty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 </a:t>
            </a:r>
            <a:r>
              <a:rPr lang="en-US" sz="4249" dirty="0" err="1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פילו</a:t>
            </a:r>
            <a:r>
              <a:rPr lang="en-US" sz="4249" dirty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 </a:t>
            </a:r>
            <a:r>
              <a:rPr lang="he-IL" sz="4249" dirty="0" smtClean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בת ה-75</a:t>
            </a:r>
            <a:r>
              <a:rPr lang="en-US" sz="4249" dirty="0" smtClean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 </a:t>
            </a:r>
            <a:r>
              <a:rPr lang="en-US" sz="4249" dirty="0" err="1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ברחה</a:t>
            </a:r>
            <a:r>
              <a:rPr lang="en-US" sz="4249" dirty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 </a:t>
            </a:r>
            <a:r>
              <a:rPr lang="en-US" sz="4249" dirty="0" err="1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מהונגריה</a:t>
            </a:r>
            <a:r>
              <a:rPr lang="en-US" sz="4249" dirty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 </a:t>
            </a:r>
            <a:r>
              <a:rPr lang="en-US" sz="4249" dirty="0" err="1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לישראל</a:t>
            </a:r>
            <a:r>
              <a:rPr lang="en-US" sz="4249" dirty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 </a:t>
            </a:r>
            <a:r>
              <a:rPr lang="en-US" sz="4249" dirty="0" err="1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עם</a:t>
            </a:r>
            <a:r>
              <a:rPr lang="en-US" sz="4249" dirty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 </a:t>
            </a:r>
            <a:r>
              <a:rPr lang="en-US" sz="4249" dirty="0" err="1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הוריה</a:t>
            </a:r>
            <a:r>
              <a:rPr lang="en-US" sz="4249" dirty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 </a:t>
            </a:r>
            <a:r>
              <a:rPr lang="en-US" sz="4249" dirty="0" err="1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ניצולי</a:t>
            </a:r>
            <a:r>
              <a:rPr lang="en-US" sz="4249" dirty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 </a:t>
            </a:r>
            <a:r>
              <a:rPr lang="en-US" sz="4249" dirty="0" err="1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השואה</a:t>
            </a:r>
            <a:r>
              <a:rPr lang="en-US" sz="4249" dirty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 </a:t>
            </a:r>
            <a:r>
              <a:rPr lang="en-US" sz="4249" dirty="0" err="1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וכעבור</a:t>
            </a:r>
            <a:r>
              <a:rPr lang="en-US" sz="4249" dirty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 </a:t>
            </a:r>
            <a:r>
              <a:rPr lang="en-US" sz="4249" dirty="0" err="1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מספר</a:t>
            </a:r>
            <a:r>
              <a:rPr lang="en-US" sz="4249" dirty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 </a:t>
            </a:r>
            <a:r>
              <a:rPr lang="en-US" sz="4249" dirty="0" err="1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שנים</a:t>
            </a:r>
            <a:r>
              <a:rPr lang="en-US" sz="4249" dirty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 </a:t>
            </a:r>
            <a:r>
              <a:rPr lang="en-US" sz="4249" dirty="0" err="1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הגיעה</a:t>
            </a:r>
            <a:r>
              <a:rPr lang="en-US" sz="4249" dirty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 </a:t>
            </a:r>
            <a:r>
              <a:rPr lang="en-US" sz="4249" dirty="0" err="1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לקיבוץ</a:t>
            </a:r>
            <a:r>
              <a:rPr lang="en-US" sz="4249" dirty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 </a:t>
            </a:r>
            <a:r>
              <a:rPr lang="en-US" sz="4249" dirty="0" err="1" smtClean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בארי</a:t>
            </a:r>
            <a:r>
              <a:rPr lang="he-IL" sz="4249" dirty="0" smtClean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, </a:t>
            </a:r>
            <a:r>
              <a:rPr lang="en-US" sz="4249" dirty="0" err="1" smtClean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שם</a:t>
            </a:r>
            <a:r>
              <a:rPr lang="en-US" sz="4249" dirty="0" smtClean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 </a:t>
            </a:r>
            <a:r>
              <a:rPr lang="en-US" sz="4249" dirty="0" err="1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בנתה</a:t>
            </a:r>
            <a:r>
              <a:rPr lang="en-US" sz="4249" dirty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 את </a:t>
            </a:r>
            <a:r>
              <a:rPr lang="en-US" sz="4249" dirty="0" err="1" smtClean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חיי</a:t>
            </a:r>
            <a:r>
              <a:rPr lang="he-IL" sz="4249" dirty="0" smtClean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ה.</a:t>
            </a:r>
            <a:r>
              <a:rPr lang="en-US" sz="4249" dirty="0" smtClean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 </a:t>
            </a:r>
            <a:endParaRPr lang="en-US" sz="4249" dirty="0">
              <a:solidFill>
                <a:srgbClr val="000000"/>
              </a:solidFill>
              <a:latin typeface="Heebo Black" pitchFamily="2" charset="-79"/>
              <a:cs typeface="Heebo Black" pitchFamily="2" charset="-79"/>
            </a:endParaRPr>
          </a:p>
          <a:p>
            <a:pPr algn="ctr" rtl="1">
              <a:lnSpc>
                <a:spcPts val="4249"/>
              </a:lnSpc>
            </a:pPr>
            <a:r>
              <a:rPr lang="he-IL" sz="4249" dirty="0" smtClean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ב07.10 התבצרו בביתה 12 מחבלים והיא ניצלה.</a:t>
            </a:r>
            <a:endParaRPr lang="en-US" sz="4249" dirty="0">
              <a:solidFill>
                <a:srgbClr val="000000"/>
              </a:solidFill>
              <a:latin typeface="Heebo Black" pitchFamily="2" charset="-79"/>
              <a:cs typeface="Heebo Black" pitchFamily="2" charset="-79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3071366" y="6878559"/>
            <a:ext cx="3227780" cy="163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249"/>
              </a:lnSpc>
            </a:pPr>
            <a:r>
              <a:rPr lang="en-US" sz="1249" dirty="0" err="1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ערו</a:t>
            </a:r>
            <a:r>
              <a:rPr lang="en-US" sz="1249" b="1" dirty="0" err="1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ץ</a:t>
            </a:r>
            <a:r>
              <a:rPr lang="en-US" sz="1249" dirty="0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 14</a:t>
            </a:r>
          </a:p>
        </p:txBody>
      </p:sp>
      <p:pic>
        <p:nvPicPr>
          <p:cNvPr id="1026" name="Picture 2" descr="12 מחבלים התבצרו יומיים בביתי וניסו לפרוץ לממ&quot;ד שלי&quot;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678" y="543051"/>
            <a:ext cx="11156009" cy="627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>
              <a:alphaModFix amt="55000"/>
            </a:blip>
            <a:stretch>
              <a:fillRect l="-71867" t="-3631" r="-74156" b="-274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329398" y="8614893"/>
            <a:ext cx="4899948" cy="3344214"/>
          </a:xfrm>
          <a:custGeom>
            <a:avLst/>
            <a:gdLst/>
            <a:ahLst/>
            <a:cxnLst/>
            <a:rect l="l" t="t" r="r" b="b"/>
            <a:pathLst>
              <a:path w="4899948" h="3344214">
                <a:moveTo>
                  <a:pt x="0" y="0"/>
                </a:moveTo>
                <a:lnTo>
                  <a:pt x="4899947" y="0"/>
                </a:lnTo>
                <a:lnTo>
                  <a:pt x="4899947" y="3344214"/>
                </a:lnTo>
                <a:lnTo>
                  <a:pt x="0" y="33442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030709" y="9258300"/>
            <a:ext cx="3059829" cy="751049"/>
          </a:xfrm>
          <a:custGeom>
            <a:avLst/>
            <a:gdLst/>
            <a:ahLst/>
            <a:cxnLst/>
            <a:rect l="l" t="t" r="r" b="b"/>
            <a:pathLst>
              <a:path w="3059829" h="751049">
                <a:moveTo>
                  <a:pt x="0" y="0"/>
                </a:moveTo>
                <a:lnTo>
                  <a:pt x="3059829" y="0"/>
                </a:lnTo>
                <a:lnTo>
                  <a:pt x="3059829" y="751049"/>
                </a:lnTo>
                <a:lnTo>
                  <a:pt x="0" y="7510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655602" y="7234990"/>
            <a:ext cx="724985" cy="920616"/>
          </a:xfrm>
          <a:custGeom>
            <a:avLst/>
            <a:gdLst/>
            <a:ahLst/>
            <a:cxnLst/>
            <a:rect l="l" t="t" r="r" b="b"/>
            <a:pathLst>
              <a:path w="724985" h="920616">
                <a:moveTo>
                  <a:pt x="0" y="0"/>
                </a:moveTo>
                <a:lnTo>
                  <a:pt x="724985" y="0"/>
                </a:lnTo>
                <a:lnTo>
                  <a:pt x="724985" y="920616"/>
                </a:lnTo>
                <a:lnTo>
                  <a:pt x="0" y="9206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215205" y="8540136"/>
            <a:ext cx="4602314" cy="3618569"/>
          </a:xfrm>
          <a:custGeom>
            <a:avLst/>
            <a:gdLst/>
            <a:ahLst/>
            <a:cxnLst/>
            <a:rect l="l" t="t" r="r" b="b"/>
            <a:pathLst>
              <a:path w="4602314" h="3618569">
                <a:moveTo>
                  <a:pt x="0" y="0"/>
                </a:moveTo>
                <a:lnTo>
                  <a:pt x="4602314" y="0"/>
                </a:lnTo>
                <a:lnTo>
                  <a:pt x="4602314" y="3618570"/>
                </a:lnTo>
                <a:lnTo>
                  <a:pt x="0" y="361857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-674156" y="-1072630"/>
            <a:ext cx="4899948" cy="3068592"/>
          </a:xfrm>
          <a:custGeom>
            <a:avLst/>
            <a:gdLst/>
            <a:ahLst/>
            <a:cxnLst/>
            <a:rect l="l" t="t" r="r" b="b"/>
            <a:pathLst>
              <a:path w="4899948" h="3068592">
                <a:moveTo>
                  <a:pt x="0" y="0"/>
                </a:moveTo>
                <a:lnTo>
                  <a:pt x="4899948" y="0"/>
                </a:lnTo>
                <a:lnTo>
                  <a:pt x="4899948" y="3068592"/>
                </a:lnTo>
                <a:lnTo>
                  <a:pt x="0" y="306859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12686214" y="-2578193"/>
            <a:ext cx="4292424" cy="3870986"/>
          </a:xfrm>
          <a:custGeom>
            <a:avLst/>
            <a:gdLst/>
            <a:ahLst/>
            <a:cxnLst/>
            <a:rect l="l" t="t" r="r" b="b"/>
            <a:pathLst>
              <a:path w="4292424" h="3870986">
                <a:moveTo>
                  <a:pt x="0" y="0"/>
                </a:moveTo>
                <a:lnTo>
                  <a:pt x="4292424" y="0"/>
                </a:lnTo>
                <a:lnTo>
                  <a:pt x="4292424" y="3870986"/>
                </a:lnTo>
                <a:lnTo>
                  <a:pt x="0" y="387098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10138935" y="9258300"/>
            <a:ext cx="4076270" cy="2863579"/>
          </a:xfrm>
          <a:custGeom>
            <a:avLst/>
            <a:gdLst/>
            <a:ahLst/>
            <a:cxnLst/>
            <a:rect l="l" t="t" r="r" b="b"/>
            <a:pathLst>
              <a:path w="4076270" h="2863579">
                <a:moveTo>
                  <a:pt x="0" y="0"/>
                </a:moveTo>
                <a:lnTo>
                  <a:pt x="4076270" y="0"/>
                </a:lnTo>
                <a:lnTo>
                  <a:pt x="4076270" y="2863579"/>
                </a:lnTo>
                <a:lnTo>
                  <a:pt x="0" y="286357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7409323" y="-2700100"/>
            <a:ext cx="5493058" cy="4114800"/>
          </a:xfrm>
          <a:custGeom>
            <a:avLst/>
            <a:gdLst/>
            <a:ahLst/>
            <a:cxnLst/>
            <a:rect l="l" t="t" r="r" b="b"/>
            <a:pathLst>
              <a:path w="5493058" h="4114800">
                <a:moveTo>
                  <a:pt x="0" y="0"/>
                </a:moveTo>
                <a:lnTo>
                  <a:pt x="5493058" y="0"/>
                </a:lnTo>
                <a:lnTo>
                  <a:pt x="54930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 rot="4747568">
            <a:off x="-2972342" y="3665317"/>
            <a:ext cx="4896097" cy="2735694"/>
          </a:xfrm>
          <a:custGeom>
            <a:avLst/>
            <a:gdLst/>
            <a:ahLst/>
            <a:cxnLst/>
            <a:rect l="l" t="t" r="r" b="b"/>
            <a:pathLst>
              <a:path w="4896097" h="2735694">
                <a:moveTo>
                  <a:pt x="0" y="0"/>
                </a:moveTo>
                <a:lnTo>
                  <a:pt x="4896097" y="0"/>
                </a:lnTo>
                <a:lnTo>
                  <a:pt x="4896097" y="2735694"/>
                </a:lnTo>
                <a:lnTo>
                  <a:pt x="0" y="2735694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4831481" y="-1626507"/>
            <a:ext cx="2892762" cy="2919301"/>
          </a:xfrm>
          <a:custGeom>
            <a:avLst/>
            <a:gdLst/>
            <a:ahLst/>
            <a:cxnLst/>
            <a:rect l="l" t="t" r="r" b="b"/>
            <a:pathLst>
              <a:path w="2892762" h="2919301">
                <a:moveTo>
                  <a:pt x="0" y="0"/>
                </a:moveTo>
                <a:lnTo>
                  <a:pt x="2892761" y="0"/>
                </a:lnTo>
                <a:lnTo>
                  <a:pt x="2892761" y="2919300"/>
                </a:lnTo>
                <a:lnTo>
                  <a:pt x="0" y="29193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>
            <a:off x="17259300" y="2262342"/>
            <a:ext cx="3575541" cy="3575541"/>
          </a:xfrm>
          <a:custGeom>
            <a:avLst/>
            <a:gdLst/>
            <a:ahLst/>
            <a:cxnLst/>
            <a:rect l="l" t="t" r="r" b="b"/>
            <a:pathLst>
              <a:path w="3575541" h="3575541">
                <a:moveTo>
                  <a:pt x="0" y="0"/>
                </a:moveTo>
                <a:lnTo>
                  <a:pt x="3575541" y="0"/>
                </a:lnTo>
                <a:lnTo>
                  <a:pt x="3575541" y="3575541"/>
                </a:lnTo>
                <a:lnTo>
                  <a:pt x="0" y="3575541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Freeform 14"/>
          <p:cNvSpPr/>
          <p:nvPr/>
        </p:nvSpPr>
        <p:spPr>
          <a:xfrm>
            <a:off x="2570549" y="9093737"/>
            <a:ext cx="2587020" cy="2386526"/>
          </a:xfrm>
          <a:custGeom>
            <a:avLst/>
            <a:gdLst/>
            <a:ahLst/>
            <a:cxnLst/>
            <a:rect l="l" t="t" r="r" b="b"/>
            <a:pathLst>
              <a:path w="2587020" h="2386526">
                <a:moveTo>
                  <a:pt x="0" y="0"/>
                </a:moveTo>
                <a:lnTo>
                  <a:pt x="2587020" y="0"/>
                </a:lnTo>
                <a:lnTo>
                  <a:pt x="2587020" y="2386526"/>
                </a:lnTo>
                <a:lnTo>
                  <a:pt x="0" y="2386526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 rot="-5282649">
            <a:off x="16440369" y="6970869"/>
            <a:ext cx="3382987" cy="1154444"/>
          </a:xfrm>
          <a:custGeom>
            <a:avLst/>
            <a:gdLst/>
            <a:ahLst/>
            <a:cxnLst/>
            <a:rect l="l" t="t" r="r" b="b"/>
            <a:pathLst>
              <a:path w="3382987" h="1154444">
                <a:moveTo>
                  <a:pt x="0" y="0"/>
                </a:moveTo>
                <a:lnTo>
                  <a:pt x="3382987" y="0"/>
                </a:lnTo>
                <a:lnTo>
                  <a:pt x="3382987" y="1154445"/>
                </a:lnTo>
                <a:lnTo>
                  <a:pt x="0" y="1154445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Freeform 16"/>
          <p:cNvSpPr/>
          <p:nvPr/>
        </p:nvSpPr>
        <p:spPr>
          <a:xfrm>
            <a:off x="16978638" y="-642644"/>
            <a:ext cx="3104522" cy="3342688"/>
          </a:xfrm>
          <a:custGeom>
            <a:avLst/>
            <a:gdLst/>
            <a:ahLst/>
            <a:cxnLst/>
            <a:rect l="l" t="t" r="r" b="b"/>
            <a:pathLst>
              <a:path w="3104522" h="3342688">
                <a:moveTo>
                  <a:pt x="0" y="0"/>
                </a:moveTo>
                <a:lnTo>
                  <a:pt x="3104522" y="0"/>
                </a:lnTo>
                <a:lnTo>
                  <a:pt x="3104522" y="3342688"/>
                </a:lnTo>
                <a:lnTo>
                  <a:pt x="0" y="3342688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="" xmlns:asvg="http://schemas.microsoft.com/office/drawing/2016/SVG/main" r:embed="rId3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7" name="TextBox 17"/>
          <p:cNvSpPr txBox="1"/>
          <p:nvPr/>
        </p:nvSpPr>
        <p:spPr>
          <a:xfrm>
            <a:off x="10787433" y="6047568"/>
            <a:ext cx="4229898" cy="1340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087"/>
              </a:lnSpc>
            </a:pPr>
            <a:r>
              <a:rPr lang="en-US" sz="5087" spc="-101" dirty="0" err="1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במגילת</a:t>
            </a:r>
            <a:r>
              <a:rPr lang="en-US" sz="5087" spc="-101" dirty="0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 </a:t>
            </a:r>
            <a:r>
              <a:rPr lang="en-US" sz="5087" spc="-101" dirty="0" err="1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העצמאות</a:t>
            </a:r>
            <a:endParaRPr lang="en-US" sz="5087" spc="-101" dirty="0">
              <a:solidFill>
                <a:srgbClr val="000000"/>
              </a:solidFill>
              <a:latin typeface="Heebo" pitchFamily="2" charset="-79"/>
              <a:cs typeface="Heebo" pitchFamily="2" charset="-79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3500807" y="4050113"/>
            <a:ext cx="724985" cy="920616"/>
          </a:xfrm>
          <a:custGeom>
            <a:avLst/>
            <a:gdLst/>
            <a:ahLst/>
            <a:cxnLst/>
            <a:rect l="l" t="t" r="r" b="b"/>
            <a:pathLst>
              <a:path w="724985" h="920616">
                <a:moveTo>
                  <a:pt x="0" y="0"/>
                </a:moveTo>
                <a:lnTo>
                  <a:pt x="724985" y="0"/>
                </a:lnTo>
                <a:lnTo>
                  <a:pt x="724985" y="920616"/>
                </a:lnTo>
                <a:lnTo>
                  <a:pt x="0" y="9206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6757822" y="6047568"/>
            <a:ext cx="4229898" cy="1340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087"/>
              </a:lnSpc>
            </a:pPr>
            <a:r>
              <a:rPr lang="en-US" sz="5087" spc="-101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בספר </a:t>
            </a:r>
          </a:p>
          <a:p>
            <a:pPr algn="ctr" rtl="1">
              <a:lnSpc>
                <a:spcPts val="5087"/>
              </a:lnSpc>
            </a:pPr>
            <a:r>
              <a:rPr lang="en-US" sz="5087" spc="-101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בראשית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303888" y="6047568"/>
            <a:ext cx="4453934" cy="1340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087"/>
              </a:lnSpc>
            </a:pPr>
            <a:r>
              <a:rPr lang="en-US" sz="5087" spc="-101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כשהגיעו העולים הראשונים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84892" y="1988159"/>
            <a:ext cx="14775756" cy="328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2757"/>
              </a:lnSpc>
            </a:pPr>
            <a:r>
              <a:rPr lang="en-US" sz="8505" dirty="0" err="1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מתי</a:t>
            </a:r>
            <a:r>
              <a:rPr lang="en-US" sz="8505" dirty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 </a:t>
            </a:r>
            <a:r>
              <a:rPr lang="en-US" sz="8505" dirty="0" err="1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השתמשו</a:t>
            </a:r>
            <a:r>
              <a:rPr lang="en-US" sz="8505" dirty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 </a:t>
            </a:r>
            <a:r>
              <a:rPr lang="en-US" sz="8505" dirty="0" err="1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לראשונה</a:t>
            </a:r>
            <a:r>
              <a:rPr lang="en-US" sz="8505" dirty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 </a:t>
            </a:r>
            <a:r>
              <a:rPr lang="en-US" sz="8505" dirty="0" err="1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במושג</a:t>
            </a:r>
            <a:r>
              <a:rPr lang="en-US" sz="8505" dirty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 “</a:t>
            </a:r>
            <a:r>
              <a:rPr lang="en-US" sz="8505" dirty="0" err="1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עלייה</a:t>
            </a:r>
            <a:r>
              <a:rPr lang="en-US" sz="8505" dirty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 </a:t>
            </a:r>
            <a:r>
              <a:rPr lang="en-US" sz="8505" dirty="0" err="1" smtClean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לארץ</a:t>
            </a:r>
            <a:r>
              <a:rPr lang="he-IL" sz="8505" dirty="0" smtClean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"?</a:t>
            </a:r>
            <a:endParaRPr lang="en-US" sz="8505" dirty="0">
              <a:solidFill>
                <a:srgbClr val="000000"/>
              </a:solidFill>
              <a:latin typeface="Heebo Black" pitchFamily="2" charset="-79"/>
              <a:cs typeface="Heebo Black" pitchFamily="2" charset="-79"/>
            </a:endParaRPr>
          </a:p>
        </p:txBody>
      </p:sp>
      <p:sp>
        <p:nvSpPr>
          <p:cNvPr id="22" name="Freeform 8"/>
          <p:cNvSpPr/>
          <p:nvPr/>
        </p:nvSpPr>
        <p:spPr>
          <a:xfrm>
            <a:off x="6951610" y="5241007"/>
            <a:ext cx="3534920" cy="3171607"/>
          </a:xfrm>
          <a:custGeom>
            <a:avLst/>
            <a:gdLst/>
            <a:ahLst/>
            <a:cxnLst/>
            <a:rect l="l" t="t" r="r" b="b"/>
            <a:pathLst>
              <a:path w="4292424" h="3870986">
                <a:moveTo>
                  <a:pt x="0" y="0"/>
                </a:moveTo>
                <a:lnTo>
                  <a:pt x="4292424" y="0"/>
                </a:lnTo>
                <a:lnTo>
                  <a:pt x="4292424" y="3870986"/>
                </a:lnTo>
                <a:lnTo>
                  <a:pt x="0" y="387098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936577" y="-3875488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>
              <a:alphaModFix amt="55000"/>
            </a:blip>
            <a:stretch>
              <a:fillRect l="-71867" t="-3631" r="-74156" b="-274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329398" y="8614893"/>
            <a:ext cx="4899948" cy="3344214"/>
          </a:xfrm>
          <a:custGeom>
            <a:avLst/>
            <a:gdLst/>
            <a:ahLst/>
            <a:cxnLst/>
            <a:rect l="l" t="t" r="r" b="b"/>
            <a:pathLst>
              <a:path w="4899948" h="3344214">
                <a:moveTo>
                  <a:pt x="0" y="0"/>
                </a:moveTo>
                <a:lnTo>
                  <a:pt x="4899947" y="0"/>
                </a:lnTo>
                <a:lnTo>
                  <a:pt x="4899947" y="3344214"/>
                </a:lnTo>
                <a:lnTo>
                  <a:pt x="0" y="33442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030709" y="9258300"/>
            <a:ext cx="3059829" cy="751049"/>
          </a:xfrm>
          <a:custGeom>
            <a:avLst/>
            <a:gdLst/>
            <a:ahLst/>
            <a:cxnLst/>
            <a:rect l="l" t="t" r="r" b="b"/>
            <a:pathLst>
              <a:path w="3059829" h="751049">
                <a:moveTo>
                  <a:pt x="0" y="0"/>
                </a:moveTo>
                <a:lnTo>
                  <a:pt x="3059829" y="0"/>
                </a:lnTo>
                <a:lnTo>
                  <a:pt x="3059829" y="751049"/>
                </a:lnTo>
                <a:lnTo>
                  <a:pt x="0" y="7510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655602" y="7234990"/>
            <a:ext cx="724985" cy="920616"/>
          </a:xfrm>
          <a:custGeom>
            <a:avLst/>
            <a:gdLst/>
            <a:ahLst/>
            <a:cxnLst/>
            <a:rect l="l" t="t" r="r" b="b"/>
            <a:pathLst>
              <a:path w="724985" h="920616">
                <a:moveTo>
                  <a:pt x="0" y="0"/>
                </a:moveTo>
                <a:lnTo>
                  <a:pt x="724985" y="0"/>
                </a:lnTo>
                <a:lnTo>
                  <a:pt x="724985" y="920616"/>
                </a:lnTo>
                <a:lnTo>
                  <a:pt x="0" y="9206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215205" y="8540136"/>
            <a:ext cx="4602314" cy="3618569"/>
          </a:xfrm>
          <a:custGeom>
            <a:avLst/>
            <a:gdLst/>
            <a:ahLst/>
            <a:cxnLst/>
            <a:rect l="l" t="t" r="r" b="b"/>
            <a:pathLst>
              <a:path w="4602314" h="3618569">
                <a:moveTo>
                  <a:pt x="0" y="0"/>
                </a:moveTo>
                <a:lnTo>
                  <a:pt x="4602314" y="0"/>
                </a:lnTo>
                <a:lnTo>
                  <a:pt x="4602314" y="3618570"/>
                </a:lnTo>
                <a:lnTo>
                  <a:pt x="0" y="361857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-674156" y="-1072630"/>
            <a:ext cx="4899948" cy="3068592"/>
          </a:xfrm>
          <a:custGeom>
            <a:avLst/>
            <a:gdLst/>
            <a:ahLst/>
            <a:cxnLst/>
            <a:rect l="l" t="t" r="r" b="b"/>
            <a:pathLst>
              <a:path w="4899948" h="3068592">
                <a:moveTo>
                  <a:pt x="0" y="0"/>
                </a:moveTo>
                <a:lnTo>
                  <a:pt x="4899948" y="0"/>
                </a:lnTo>
                <a:lnTo>
                  <a:pt x="4899948" y="3068592"/>
                </a:lnTo>
                <a:lnTo>
                  <a:pt x="0" y="306859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12686214" y="-2578193"/>
            <a:ext cx="4292424" cy="3870986"/>
          </a:xfrm>
          <a:custGeom>
            <a:avLst/>
            <a:gdLst/>
            <a:ahLst/>
            <a:cxnLst/>
            <a:rect l="l" t="t" r="r" b="b"/>
            <a:pathLst>
              <a:path w="4292424" h="3870986">
                <a:moveTo>
                  <a:pt x="0" y="0"/>
                </a:moveTo>
                <a:lnTo>
                  <a:pt x="4292424" y="0"/>
                </a:lnTo>
                <a:lnTo>
                  <a:pt x="4292424" y="3870986"/>
                </a:lnTo>
                <a:lnTo>
                  <a:pt x="0" y="387098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10138935" y="9258300"/>
            <a:ext cx="4076270" cy="2863579"/>
          </a:xfrm>
          <a:custGeom>
            <a:avLst/>
            <a:gdLst/>
            <a:ahLst/>
            <a:cxnLst/>
            <a:rect l="l" t="t" r="r" b="b"/>
            <a:pathLst>
              <a:path w="4076270" h="2863579">
                <a:moveTo>
                  <a:pt x="0" y="0"/>
                </a:moveTo>
                <a:lnTo>
                  <a:pt x="4076270" y="0"/>
                </a:lnTo>
                <a:lnTo>
                  <a:pt x="4076270" y="2863579"/>
                </a:lnTo>
                <a:lnTo>
                  <a:pt x="0" y="286357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7409323" y="-2700100"/>
            <a:ext cx="5493058" cy="4114800"/>
          </a:xfrm>
          <a:custGeom>
            <a:avLst/>
            <a:gdLst/>
            <a:ahLst/>
            <a:cxnLst/>
            <a:rect l="l" t="t" r="r" b="b"/>
            <a:pathLst>
              <a:path w="5493058" h="4114800">
                <a:moveTo>
                  <a:pt x="0" y="0"/>
                </a:moveTo>
                <a:lnTo>
                  <a:pt x="5493058" y="0"/>
                </a:lnTo>
                <a:lnTo>
                  <a:pt x="54930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 rot="4747568">
            <a:off x="-2972342" y="3665317"/>
            <a:ext cx="4896097" cy="2735694"/>
          </a:xfrm>
          <a:custGeom>
            <a:avLst/>
            <a:gdLst/>
            <a:ahLst/>
            <a:cxnLst/>
            <a:rect l="l" t="t" r="r" b="b"/>
            <a:pathLst>
              <a:path w="4896097" h="2735694">
                <a:moveTo>
                  <a:pt x="0" y="0"/>
                </a:moveTo>
                <a:lnTo>
                  <a:pt x="4896097" y="0"/>
                </a:lnTo>
                <a:lnTo>
                  <a:pt x="4896097" y="2735694"/>
                </a:lnTo>
                <a:lnTo>
                  <a:pt x="0" y="2735694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4831481" y="-1626507"/>
            <a:ext cx="2892762" cy="2919301"/>
          </a:xfrm>
          <a:custGeom>
            <a:avLst/>
            <a:gdLst/>
            <a:ahLst/>
            <a:cxnLst/>
            <a:rect l="l" t="t" r="r" b="b"/>
            <a:pathLst>
              <a:path w="2892762" h="2919301">
                <a:moveTo>
                  <a:pt x="0" y="0"/>
                </a:moveTo>
                <a:lnTo>
                  <a:pt x="2892761" y="0"/>
                </a:lnTo>
                <a:lnTo>
                  <a:pt x="2892761" y="2919300"/>
                </a:lnTo>
                <a:lnTo>
                  <a:pt x="0" y="29193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>
            <a:off x="17259300" y="2262342"/>
            <a:ext cx="3575541" cy="3575541"/>
          </a:xfrm>
          <a:custGeom>
            <a:avLst/>
            <a:gdLst/>
            <a:ahLst/>
            <a:cxnLst/>
            <a:rect l="l" t="t" r="r" b="b"/>
            <a:pathLst>
              <a:path w="3575541" h="3575541">
                <a:moveTo>
                  <a:pt x="0" y="0"/>
                </a:moveTo>
                <a:lnTo>
                  <a:pt x="3575541" y="0"/>
                </a:lnTo>
                <a:lnTo>
                  <a:pt x="3575541" y="3575541"/>
                </a:lnTo>
                <a:lnTo>
                  <a:pt x="0" y="3575541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Freeform 14"/>
          <p:cNvSpPr/>
          <p:nvPr/>
        </p:nvSpPr>
        <p:spPr>
          <a:xfrm>
            <a:off x="2570549" y="9093737"/>
            <a:ext cx="2587020" cy="2386526"/>
          </a:xfrm>
          <a:custGeom>
            <a:avLst/>
            <a:gdLst/>
            <a:ahLst/>
            <a:cxnLst/>
            <a:rect l="l" t="t" r="r" b="b"/>
            <a:pathLst>
              <a:path w="2587020" h="2386526">
                <a:moveTo>
                  <a:pt x="0" y="0"/>
                </a:moveTo>
                <a:lnTo>
                  <a:pt x="2587020" y="0"/>
                </a:lnTo>
                <a:lnTo>
                  <a:pt x="2587020" y="2386526"/>
                </a:lnTo>
                <a:lnTo>
                  <a:pt x="0" y="2386526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 rot="-5282649">
            <a:off x="16440369" y="6970869"/>
            <a:ext cx="3382987" cy="1154444"/>
          </a:xfrm>
          <a:custGeom>
            <a:avLst/>
            <a:gdLst/>
            <a:ahLst/>
            <a:cxnLst/>
            <a:rect l="l" t="t" r="r" b="b"/>
            <a:pathLst>
              <a:path w="3382987" h="1154444">
                <a:moveTo>
                  <a:pt x="0" y="0"/>
                </a:moveTo>
                <a:lnTo>
                  <a:pt x="3382987" y="0"/>
                </a:lnTo>
                <a:lnTo>
                  <a:pt x="3382987" y="1154445"/>
                </a:lnTo>
                <a:lnTo>
                  <a:pt x="0" y="1154445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Freeform 16"/>
          <p:cNvSpPr/>
          <p:nvPr/>
        </p:nvSpPr>
        <p:spPr>
          <a:xfrm>
            <a:off x="16978638" y="-642644"/>
            <a:ext cx="3104522" cy="3342688"/>
          </a:xfrm>
          <a:custGeom>
            <a:avLst/>
            <a:gdLst/>
            <a:ahLst/>
            <a:cxnLst/>
            <a:rect l="l" t="t" r="r" b="b"/>
            <a:pathLst>
              <a:path w="3104522" h="3342688">
                <a:moveTo>
                  <a:pt x="0" y="0"/>
                </a:moveTo>
                <a:lnTo>
                  <a:pt x="3104522" y="0"/>
                </a:lnTo>
                <a:lnTo>
                  <a:pt x="3104522" y="3342688"/>
                </a:lnTo>
                <a:lnTo>
                  <a:pt x="0" y="3342688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="" xmlns:asvg="http://schemas.microsoft.com/office/drawing/2016/SVG/main" r:embed="rId3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7" name="TextBox 17"/>
          <p:cNvSpPr txBox="1"/>
          <p:nvPr/>
        </p:nvSpPr>
        <p:spPr>
          <a:xfrm>
            <a:off x="10787433" y="6368292"/>
            <a:ext cx="4229898" cy="686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7"/>
              </a:lnSpc>
            </a:pPr>
            <a:r>
              <a:rPr lang="en-US" sz="5087" spc="-101" dirty="0" err="1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מפולין</a:t>
            </a:r>
            <a:endParaRPr lang="en-US" sz="5087" spc="-101" dirty="0">
              <a:solidFill>
                <a:srgbClr val="000000"/>
              </a:solidFill>
              <a:latin typeface="Heebo" pitchFamily="2" charset="-79"/>
              <a:cs typeface="Heebo" pitchFamily="2" charset="-79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2303888" y="4413186"/>
            <a:ext cx="724985" cy="920616"/>
          </a:xfrm>
          <a:custGeom>
            <a:avLst/>
            <a:gdLst/>
            <a:ahLst/>
            <a:cxnLst/>
            <a:rect l="l" t="t" r="r" b="b"/>
            <a:pathLst>
              <a:path w="724985" h="920616">
                <a:moveTo>
                  <a:pt x="0" y="0"/>
                </a:moveTo>
                <a:lnTo>
                  <a:pt x="724985" y="0"/>
                </a:lnTo>
                <a:lnTo>
                  <a:pt x="724985" y="920616"/>
                </a:lnTo>
                <a:lnTo>
                  <a:pt x="0" y="9206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6757822" y="6368292"/>
            <a:ext cx="4229898" cy="686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7"/>
              </a:lnSpc>
            </a:pPr>
            <a:r>
              <a:rPr lang="en-US" sz="5087" spc="-101" dirty="0" err="1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מעיראק</a:t>
            </a:r>
            <a:endParaRPr lang="en-US" sz="5087" spc="-101" dirty="0">
              <a:solidFill>
                <a:srgbClr val="000000"/>
              </a:solidFill>
              <a:latin typeface="Heebo" pitchFamily="2" charset="-79"/>
              <a:cs typeface="Heebo" pitchFamily="2" charset="-79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303888" y="6368292"/>
            <a:ext cx="4453934" cy="686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7"/>
              </a:lnSpc>
            </a:pPr>
            <a:r>
              <a:rPr lang="en-US" sz="5087" spc="-101" dirty="0" err="1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מתימן</a:t>
            </a:r>
            <a:endParaRPr lang="en-US" sz="5087" spc="-101" dirty="0">
              <a:solidFill>
                <a:srgbClr val="000000"/>
              </a:solidFill>
              <a:latin typeface="Heebo" pitchFamily="2" charset="-79"/>
              <a:cs typeface="Heebo" pitchFamily="2" charset="-79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484892" y="1990924"/>
            <a:ext cx="14775756" cy="3199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2757"/>
              </a:lnSpc>
            </a:pPr>
            <a:r>
              <a:rPr lang="en-US" sz="8505" dirty="0" err="1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מהיכן</a:t>
            </a:r>
            <a:r>
              <a:rPr lang="en-US" sz="8505" dirty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 </a:t>
            </a:r>
            <a:r>
              <a:rPr lang="en-US" sz="8505" dirty="0" err="1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הגיעו</a:t>
            </a:r>
            <a:r>
              <a:rPr lang="en-US" sz="8505" dirty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 </a:t>
            </a:r>
            <a:r>
              <a:rPr lang="en-US" sz="8505" dirty="0" err="1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יהודים</a:t>
            </a:r>
            <a:r>
              <a:rPr lang="en-US" sz="8505" dirty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 </a:t>
            </a:r>
            <a:r>
              <a:rPr lang="en-US" sz="8505" dirty="0" err="1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לישראל</a:t>
            </a:r>
            <a:r>
              <a:rPr lang="en-US" sz="8505" dirty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 </a:t>
            </a:r>
            <a:r>
              <a:rPr lang="en-US" sz="8505" dirty="0" err="1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בעליית</a:t>
            </a:r>
            <a:r>
              <a:rPr lang="en-US" sz="8505" dirty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 ‘</a:t>
            </a:r>
            <a:r>
              <a:rPr lang="en-US" sz="8505" dirty="0" err="1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אעלה</a:t>
            </a:r>
            <a:r>
              <a:rPr lang="en-US" sz="8505" dirty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 </a:t>
            </a:r>
            <a:r>
              <a:rPr lang="en-US" sz="8505" dirty="0" err="1" smtClean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בתמר</a:t>
            </a:r>
            <a:r>
              <a:rPr lang="he-IL" sz="8505" dirty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'</a:t>
            </a:r>
            <a:r>
              <a:rPr lang="en-US" sz="8505" dirty="0" smtClean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?</a:t>
            </a:r>
            <a:endParaRPr lang="en-US" sz="8505" dirty="0">
              <a:solidFill>
                <a:srgbClr val="000000"/>
              </a:solidFill>
              <a:latin typeface="Heebo Black" pitchFamily="2" charset="-79"/>
              <a:cs typeface="Heebo Black" pitchFamily="2" charset="-79"/>
            </a:endParaRPr>
          </a:p>
        </p:txBody>
      </p:sp>
      <p:sp>
        <p:nvSpPr>
          <p:cNvPr id="22" name="Freeform 8"/>
          <p:cNvSpPr/>
          <p:nvPr/>
        </p:nvSpPr>
        <p:spPr>
          <a:xfrm>
            <a:off x="2800314" y="5279620"/>
            <a:ext cx="3534920" cy="3171607"/>
          </a:xfrm>
          <a:custGeom>
            <a:avLst/>
            <a:gdLst/>
            <a:ahLst/>
            <a:cxnLst/>
            <a:rect l="l" t="t" r="r" b="b"/>
            <a:pathLst>
              <a:path w="4292424" h="3870986">
                <a:moveTo>
                  <a:pt x="0" y="0"/>
                </a:moveTo>
                <a:lnTo>
                  <a:pt x="4292424" y="0"/>
                </a:lnTo>
                <a:lnTo>
                  <a:pt x="4292424" y="3870986"/>
                </a:lnTo>
                <a:lnTo>
                  <a:pt x="0" y="387098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3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871294" y="-4049094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>
              <a:alphaModFix amt="55000"/>
            </a:blip>
            <a:stretch>
              <a:fillRect l="-71867" t="-3631" r="-74156" b="-274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329398" y="8614893"/>
            <a:ext cx="4899948" cy="3344214"/>
          </a:xfrm>
          <a:custGeom>
            <a:avLst/>
            <a:gdLst/>
            <a:ahLst/>
            <a:cxnLst/>
            <a:rect l="l" t="t" r="r" b="b"/>
            <a:pathLst>
              <a:path w="4899948" h="3344214">
                <a:moveTo>
                  <a:pt x="0" y="0"/>
                </a:moveTo>
                <a:lnTo>
                  <a:pt x="4899947" y="0"/>
                </a:lnTo>
                <a:lnTo>
                  <a:pt x="4899947" y="3344214"/>
                </a:lnTo>
                <a:lnTo>
                  <a:pt x="0" y="33442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030709" y="9258300"/>
            <a:ext cx="3059829" cy="751049"/>
          </a:xfrm>
          <a:custGeom>
            <a:avLst/>
            <a:gdLst/>
            <a:ahLst/>
            <a:cxnLst/>
            <a:rect l="l" t="t" r="r" b="b"/>
            <a:pathLst>
              <a:path w="3059829" h="751049">
                <a:moveTo>
                  <a:pt x="0" y="0"/>
                </a:moveTo>
                <a:lnTo>
                  <a:pt x="3059829" y="0"/>
                </a:lnTo>
                <a:lnTo>
                  <a:pt x="3059829" y="751049"/>
                </a:lnTo>
                <a:lnTo>
                  <a:pt x="0" y="7510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655602" y="7234990"/>
            <a:ext cx="724985" cy="920616"/>
          </a:xfrm>
          <a:custGeom>
            <a:avLst/>
            <a:gdLst/>
            <a:ahLst/>
            <a:cxnLst/>
            <a:rect l="l" t="t" r="r" b="b"/>
            <a:pathLst>
              <a:path w="724985" h="920616">
                <a:moveTo>
                  <a:pt x="0" y="0"/>
                </a:moveTo>
                <a:lnTo>
                  <a:pt x="724985" y="0"/>
                </a:lnTo>
                <a:lnTo>
                  <a:pt x="724985" y="920616"/>
                </a:lnTo>
                <a:lnTo>
                  <a:pt x="0" y="9206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215205" y="8540136"/>
            <a:ext cx="4602314" cy="3618569"/>
          </a:xfrm>
          <a:custGeom>
            <a:avLst/>
            <a:gdLst/>
            <a:ahLst/>
            <a:cxnLst/>
            <a:rect l="l" t="t" r="r" b="b"/>
            <a:pathLst>
              <a:path w="4602314" h="3618569">
                <a:moveTo>
                  <a:pt x="0" y="0"/>
                </a:moveTo>
                <a:lnTo>
                  <a:pt x="4602314" y="0"/>
                </a:lnTo>
                <a:lnTo>
                  <a:pt x="4602314" y="3618570"/>
                </a:lnTo>
                <a:lnTo>
                  <a:pt x="0" y="361857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-674156" y="-1072630"/>
            <a:ext cx="4899948" cy="3068592"/>
          </a:xfrm>
          <a:custGeom>
            <a:avLst/>
            <a:gdLst/>
            <a:ahLst/>
            <a:cxnLst/>
            <a:rect l="l" t="t" r="r" b="b"/>
            <a:pathLst>
              <a:path w="4899948" h="3068592">
                <a:moveTo>
                  <a:pt x="0" y="0"/>
                </a:moveTo>
                <a:lnTo>
                  <a:pt x="4899948" y="0"/>
                </a:lnTo>
                <a:lnTo>
                  <a:pt x="4899948" y="3068592"/>
                </a:lnTo>
                <a:lnTo>
                  <a:pt x="0" y="306859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12686214" y="-2578193"/>
            <a:ext cx="4292424" cy="3870986"/>
          </a:xfrm>
          <a:custGeom>
            <a:avLst/>
            <a:gdLst/>
            <a:ahLst/>
            <a:cxnLst/>
            <a:rect l="l" t="t" r="r" b="b"/>
            <a:pathLst>
              <a:path w="4292424" h="3870986">
                <a:moveTo>
                  <a:pt x="0" y="0"/>
                </a:moveTo>
                <a:lnTo>
                  <a:pt x="4292424" y="0"/>
                </a:lnTo>
                <a:lnTo>
                  <a:pt x="4292424" y="3870986"/>
                </a:lnTo>
                <a:lnTo>
                  <a:pt x="0" y="387098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10138935" y="9258300"/>
            <a:ext cx="4076270" cy="2863579"/>
          </a:xfrm>
          <a:custGeom>
            <a:avLst/>
            <a:gdLst/>
            <a:ahLst/>
            <a:cxnLst/>
            <a:rect l="l" t="t" r="r" b="b"/>
            <a:pathLst>
              <a:path w="4076270" h="2863579">
                <a:moveTo>
                  <a:pt x="0" y="0"/>
                </a:moveTo>
                <a:lnTo>
                  <a:pt x="4076270" y="0"/>
                </a:lnTo>
                <a:lnTo>
                  <a:pt x="4076270" y="2863579"/>
                </a:lnTo>
                <a:lnTo>
                  <a:pt x="0" y="286357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7409323" y="-2700100"/>
            <a:ext cx="5493058" cy="4114800"/>
          </a:xfrm>
          <a:custGeom>
            <a:avLst/>
            <a:gdLst/>
            <a:ahLst/>
            <a:cxnLst/>
            <a:rect l="l" t="t" r="r" b="b"/>
            <a:pathLst>
              <a:path w="5493058" h="4114800">
                <a:moveTo>
                  <a:pt x="0" y="0"/>
                </a:moveTo>
                <a:lnTo>
                  <a:pt x="5493058" y="0"/>
                </a:lnTo>
                <a:lnTo>
                  <a:pt x="54930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 rot="4747568">
            <a:off x="-2972342" y="3665317"/>
            <a:ext cx="4896097" cy="2735694"/>
          </a:xfrm>
          <a:custGeom>
            <a:avLst/>
            <a:gdLst/>
            <a:ahLst/>
            <a:cxnLst/>
            <a:rect l="l" t="t" r="r" b="b"/>
            <a:pathLst>
              <a:path w="4896097" h="2735694">
                <a:moveTo>
                  <a:pt x="0" y="0"/>
                </a:moveTo>
                <a:lnTo>
                  <a:pt x="4896097" y="0"/>
                </a:lnTo>
                <a:lnTo>
                  <a:pt x="4896097" y="2735694"/>
                </a:lnTo>
                <a:lnTo>
                  <a:pt x="0" y="2735694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4831481" y="-1626507"/>
            <a:ext cx="2892762" cy="2919301"/>
          </a:xfrm>
          <a:custGeom>
            <a:avLst/>
            <a:gdLst/>
            <a:ahLst/>
            <a:cxnLst/>
            <a:rect l="l" t="t" r="r" b="b"/>
            <a:pathLst>
              <a:path w="2892762" h="2919301">
                <a:moveTo>
                  <a:pt x="0" y="0"/>
                </a:moveTo>
                <a:lnTo>
                  <a:pt x="2892761" y="0"/>
                </a:lnTo>
                <a:lnTo>
                  <a:pt x="2892761" y="2919300"/>
                </a:lnTo>
                <a:lnTo>
                  <a:pt x="0" y="29193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>
            <a:off x="17259300" y="2262342"/>
            <a:ext cx="3575541" cy="3575541"/>
          </a:xfrm>
          <a:custGeom>
            <a:avLst/>
            <a:gdLst/>
            <a:ahLst/>
            <a:cxnLst/>
            <a:rect l="l" t="t" r="r" b="b"/>
            <a:pathLst>
              <a:path w="3575541" h="3575541">
                <a:moveTo>
                  <a:pt x="0" y="0"/>
                </a:moveTo>
                <a:lnTo>
                  <a:pt x="3575541" y="0"/>
                </a:lnTo>
                <a:lnTo>
                  <a:pt x="3575541" y="3575541"/>
                </a:lnTo>
                <a:lnTo>
                  <a:pt x="0" y="3575541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Freeform 14"/>
          <p:cNvSpPr/>
          <p:nvPr/>
        </p:nvSpPr>
        <p:spPr>
          <a:xfrm>
            <a:off x="2570549" y="9093737"/>
            <a:ext cx="2587020" cy="2386526"/>
          </a:xfrm>
          <a:custGeom>
            <a:avLst/>
            <a:gdLst/>
            <a:ahLst/>
            <a:cxnLst/>
            <a:rect l="l" t="t" r="r" b="b"/>
            <a:pathLst>
              <a:path w="2587020" h="2386526">
                <a:moveTo>
                  <a:pt x="0" y="0"/>
                </a:moveTo>
                <a:lnTo>
                  <a:pt x="2587020" y="0"/>
                </a:lnTo>
                <a:lnTo>
                  <a:pt x="2587020" y="2386526"/>
                </a:lnTo>
                <a:lnTo>
                  <a:pt x="0" y="2386526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 rot="-5282649">
            <a:off x="16440369" y="6970869"/>
            <a:ext cx="3382987" cy="1154444"/>
          </a:xfrm>
          <a:custGeom>
            <a:avLst/>
            <a:gdLst/>
            <a:ahLst/>
            <a:cxnLst/>
            <a:rect l="l" t="t" r="r" b="b"/>
            <a:pathLst>
              <a:path w="3382987" h="1154444">
                <a:moveTo>
                  <a:pt x="0" y="0"/>
                </a:moveTo>
                <a:lnTo>
                  <a:pt x="3382987" y="0"/>
                </a:lnTo>
                <a:lnTo>
                  <a:pt x="3382987" y="1154445"/>
                </a:lnTo>
                <a:lnTo>
                  <a:pt x="0" y="1154445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Freeform 16"/>
          <p:cNvSpPr/>
          <p:nvPr/>
        </p:nvSpPr>
        <p:spPr>
          <a:xfrm>
            <a:off x="16978638" y="-642644"/>
            <a:ext cx="3104522" cy="3342688"/>
          </a:xfrm>
          <a:custGeom>
            <a:avLst/>
            <a:gdLst/>
            <a:ahLst/>
            <a:cxnLst/>
            <a:rect l="l" t="t" r="r" b="b"/>
            <a:pathLst>
              <a:path w="3104522" h="3342688">
                <a:moveTo>
                  <a:pt x="0" y="0"/>
                </a:moveTo>
                <a:lnTo>
                  <a:pt x="3104522" y="0"/>
                </a:lnTo>
                <a:lnTo>
                  <a:pt x="3104522" y="3342688"/>
                </a:lnTo>
                <a:lnTo>
                  <a:pt x="0" y="3342688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="" xmlns:asvg="http://schemas.microsoft.com/office/drawing/2016/SVG/main" r:embed="rId3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7" name="TextBox 17"/>
          <p:cNvSpPr txBox="1"/>
          <p:nvPr/>
        </p:nvSpPr>
        <p:spPr>
          <a:xfrm>
            <a:off x="11206712" y="6045610"/>
            <a:ext cx="4229898" cy="686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7"/>
              </a:lnSpc>
            </a:pPr>
            <a:r>
              <a:rPr lang="en-US" sz="5087" spc="-101" dirty="0" err="1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עלייה</a:t>
            </a:r>
            <a:r>
              <a:rPr lang="en-US" sz="5087" spc="-101" dirty="0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 </a:t>
            </a:r>
            <a:r>
              <a:rPr lang="en-US" sz="5087" spc="-101" dirty="0" err="1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לא</a:t>
            </a:r>
            <a:r>
              <a:rPr lang="en-US" sz="5087" spc="-101" dirty="0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 </a:t>
            </a:r>
            <a:r>
              <a:rPr lang="en-US" sz="5087" spc="-101" dirty="0" err="1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חוקית</a:t>
            </a:r>
            <a:endParaRPr lang="en-US" sz="5087" spc="-101" dirty="0">
              <a:solidFill>
                <a:srgbClr val="000000"/>
              </a:solidFill>
              <a:latin typeface="Heebo" pitchFamily="2" charset="-79"/>
              <a:cs typeface="Heebo" pitchFamily="2" charset="-79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3500807" y="4050113"/>
            <a:ext cx="724985" cy="920616"/>
          </a:xfrm>
          <a:custGeom>
            <a:avLst/>
            <a:gdLst/>
            <a:ahLst/>
            <a:cxnLst/>
            <a:rect l="l" t="t" r="r" b="b"/>
            <a:pathLst>
              <a:path w="724985" h="920616">
                <a:moveTo>
                  <a:pt x="0" y="0"/>
                </a:moveTo>
                <a:lnTo>
                  <a:pt x="724985" y="0"/>
                </a:lnTo>
                <a:lnTo>
                  <a:pt x="724985" y="920616"/>
                </a:lnTo>
                <a:lnTo>
                  <a:pt x="0" y="9206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6599756" y="6047568"/>
            <a:ext cx="4229898" cy="1340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7"/>
              </a:lnSpc>
            </a:pPr>
            <a:r>
              <a:rPr lang="en-US" sz="5087" spc="-101" dirty="0" err="1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מילה</a:t>
            </a:r>
            <a:r>
              <a:rPr lang="en-US" sz="5087" spc="-101" dirty="0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 </a:t>
            </a:r>
            <a:r>
              <a:rPr lang="en-US" sz="5087" spc="-101" dirty="0" err="1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אחרת</a:t>
            </a:r>
            <a:r>
              <a:rPr lang="en-US" sz="5087" spc="-101" dirty="0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 </a:t>
            </a:r>
            <a:r>
              <a:rPr lang="en-US" sz="5087" spc="-101" dirty="0" err="1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לעלייה</a:t>
            </a:r>
            <a:endParaRPr lang="en-US" sz="5087" spc="-101" dirty="0">
              <a:solidFill>
                <a:srgbClr val="000000"/>
              </a:solidFill>
              <a:latin typeface="Heebo" pitchFamily="2" charset="-79"/>
              <a:cs typeface="Heebo" pitchFamily="2" charset="-79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775818" y="6047568"/>
            <a:ext cx="4453934" cy="1340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087"/>
              </a:lnSpc>
            </a:pPr>
            <a:r>
              <a:rPr lang="en-US" sz="5087" spc="-101" dirty="0" err="1" smtClean="0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מעבר</a:t>
            </a:r>
            <a:r>
              <a:rPr lang="en-US" sz="5087" spc="-101" dirty="0" smtClean="0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 </a:t>
            </a:r>
            <a:r>
              <a:rPr lang="en-US" sz="5087" spc="-101" dirty="0" err="1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שלב</a:t>
            </a:r>
            <a:r>
              <a:rPr lang="en-US" sz="5087" spc="-101" dirty="0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 </a:t>
            </a:r>
            <a:r>
              <a:rPr lang="en-US" sz="5087" spc="-101" dirty="0" err="1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מ’עולה</a:t>
            </a:r>
            <a:r>
              <a:rPr lang="en-US" sz="5087" spc="-101" dirty="0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’ </a:t>
            </a:r>
            <a:r>
              <a:rPr lang="en-US" sz="5087" spc="-101" dirty="0" err="1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ל’ותיק</a:t>
            </a:r>
            <a:r>
              <a:rPr lang="en-US" sz="5087" spc="-101" dirty="0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’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84892" y="2797784"/>
            <a:ext cx="14775756" cy="1558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2757"/>
              </a:lnSpc>
            </a:pPr>
            <a:r>
              <a:rPr lang="en-US" sz="8505" dirty="0" err="1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מהי</a:t>
            </a:r>
            <a:r>
              <a:rPr lang="en-US" sz="8505" dirty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 </a:t>
            </a:r>
            <a:r>
              <a:rPr lang="he-IL" sz="8505" dirty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'</a:t>
            </a:r>
            <a:r>
              <a:rPr lang="en-US" sz="8505" dirty="0" err="1" smtClean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העפל</a:t>
            </a:r>
            <a:r>
              <a:rPr lang="he-IL" sz="8505" dirty="0" smtClean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ה'?</a:t>
            </a:r>
            <a:endParaRPr lang="en-US" sz="8505" dirty="0">
              <a:solidFill>
                <a:srgbClr val="000000"/>
              </a:solidFill>
              <a:latin typeface="Heebo Black" pitchFamily="2" charset="-79"/>
              <a:cs typeface="Heebo Black" pitchFamily="2" charset="-79"/>
            </a:endParaRPr>
          </a:p>
        </p:txBody>
      </p:sp>
      <p:sp>
        <p:nvSpPr>
          <p:cNvPr id="22" name="Freeform 8"/>
          <p:cNvSpPr/>
          <p:nvPr/>
        </p:nvSpPr>
        <p:spPr>
          <a:xfrm>
            <a:off x="10589716" y="4950146"/>
            <a:ext cx="5196390" cy="3171607"/>
          </a:xfrm>
          <a:custGeom>
            <a:avLst/>
            <a:gdLst/>
            <a:ahLst/>
            <a:cxnLst/>
            <a:rect l="l" t="t" r="r" b="b"/>
            <a:pathLst>
              <a:path w="4292424" h="3870986">
                <a:moveTo>
                  <a:pt x="0" y="0"/>
                </a:moveTo>
                <a:lnTo>
                  <a:pt x="4292424" y="0"/>
                </a:lnTo>
                <a:lnTo>
                  <a:pt x="4292424" y="3870986"/>
                </a:lnTo>
                <a:lnTo>
                  <a:pt x="0" y="387098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3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20196" y="-4040719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>
              <a:alphaModFix amt="55000"/>
            </a:blip>
            <a:stretch>
              <a:fillRect l="-71867" t="-3631" r="-74156" b="-274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329398" y="8614893"/>
            <a:ext cx="4899948" cy="3344214"/>
          </a:xfrm>
          <a:custGeom>
            <a:avLst/>
            <a:gdLst/>
            <a:ahLst/>
            <a:cxnLst/>
            <a:rect l="l" t="t" r="r" b="b"/>
            <a:pathLst>
              <a:path w="4899948" h="3344214">
                <a:moveTo>
                  <a:pt x="0" y="0"/>
                </a:moveTo>
                <a:lnTo>
                  <a:pt x="4899947" y="0"/>
                </a:lnTo>
                <a:lnTo>
                  <a:pt x="4899947" y="3344214"/>
                </a:lnTo>
                <a:lnTo>
                  <a:pt x="0" y="33442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030709" y="9258300"/>
            <a:ext cx="3059829" cy="751049"/>
          </a:xfrm>
          <a:custGeom>
            <a:avLst/>
            <a:gdLst/>
            <a:ahLst/>
            <a:cxnLst/>
            <a:rect l="l" t="t" r="r" b="b"/>
            <a:pathLst>
              <a:path w="3059829" h="751049">
                <a:moveTo>
                  <a:pt x="0" y="0"/>
                </a:moveTo>
                <a:lnTo>
                  <a:pt x="3059829" y="0"/>
                </a:lnTo>
                <a:lnTo>
                  <a:pt x="3059829" y="751049"/>
                </a:lnTo>
                <a:lnTo>
                  <a:pt x="0" y="7510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493802" y="7619520"/>
            <a:ext cx="724985" cy="920616"/>
          </a:xfrm>
          <a:custGeom>
            <a:avLst/>
            <a:gdLst/>
            <a:ahLst/>
            <a:cxnLst/>
            <a:rect l="l" t="t" r="r" b="b"/>
            <a:pathLst>
              <a:path w="724985" h="920616">
                <a:moveTo>
                  <a:pt x="0" y="0"/>
                </a:moveTo>
                <a:lnTo>
                  <a:pt x="724985" y="0"/>
                </a:lnTo>
                <a:lnTo>
                  <a:pt x="724985" y="920616"/>
                </a:lnTo>
                <a:lnTo>
                  <a:pt x="0" y="9206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215205" y="8540136"/>
            <a:ext cx="4602314" cy="3618569"/>
          </a:xfrm>
          <a:custGeom>
            <a:avLst/>
            <a:gdLst/>
            <a:ahLst/>
            <a:cxnLst/>
            <a:rect l="l" t="t" r="r" b="b"/>
            <a:pathLst>
              <a:path w="4602314" h="3618569">
                <a:moveTo>
                  <a:pt x="0" y="0"/>
                </a:moveTo>
                <a:lnTo>
                  <a:pt x="4602314" y="0"/>
                </a:lnTo>
                <a:lnTo>
                  <a:pt x="4602314" y="3618570"/>
                </a:lnTo>
                <a:lnTo>
                  <a:pt x="0" y="361857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-674156" y="-1072630"/>
            <a:ext cx="4899948" cy="3068592"/>
          </a:xfrm>
          <a:custGeom>
            <a:avLst/>
            <a:gdLst/>
            <a:ahLst/>
            <a:cxnLst/>
            <a:rect l="l" t="t" r="r" b="b"/>
            <a:pathLst>
              <a:path w="4899948" h="3068592">
                <a:moveTo>
                  <a:pt x="0" y="0"/>
                </a:moveTo>
                <a:lnTo>
                  <a:pt x="4899948" y="0"/>
                </a:lnTo>
                <a:lnTo>
                  <a:pt x="4899948" y="3068592"/>
                </a:lnTo>
                <a:lnTo>
                  <a:pt x="0" y="306859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12686214" y="-2578193"/>
            <a:ext cx="4292424" cy="3870986"/>
          </a:xfrm>
          <a:custGeom>
            <a:avLst/>
            <a:gdLst/>
            <a:ahLst/>
            <a:cxnLst/>
            <a:rect l="l" t="t" r="r" b="b"/>
            <a:pathLst>
              <a:path w="4292424" h="3870986">
                <a:moveTo>
                  <a:pt x="0" y="0"/>
                </a:moveTo>
                <a:lnTo>
                  <a:pt x="4292424" y="0"/>
                </a:lnTo>
                <a:lnTo>
                  <a:pt x="4292424" y="3870986"/>
                </a:lnTo>
                <a:lnTo>
                  <a:pt x="0" y="387098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10138935" y="9258300"/>
            <a:ext cx="4076270" cy="2863579"/>
          </a:xfrm>
          <a:custGeom>
            <a:avLst/>
            <a:gdLst/>
            <a:ahLst/>
            <a:cxnLst/>
            <a:rect l="l" t="t" r="r" b="b"/>
            <a:pathLst>
              <a:path w="4076270" h="2863579">
                <a:moveTo>
                  <a:pt x="0" y="0"/>
                </a:moveTo>
                <a:lnTo>
                  <a:pt x="4076270" y="0"/>
                </a:lnTo>
                <a:lnTo>
                  <a:pt x="4076270" y="2863579"/>
                </a:lnTo>
                <a:lnTo>
                  <a:pt x="0" y="286357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7409323" y="-2700100"/>
            <a:ext cx="5493058" cy="4114800"/>
          </a:xfrm>
          <a:custGeom>
            <a:avLst/>
            <a:gdLst/>
            <a:ahLst/>
            <a:cxnLst/>
            <a:rect l="l" t="t" r="r" b="b"/>
            <a:pathLst>
              <a:path w="5493058" h="4114800">
                <a:moveTo>
                  <a:pt x="0" y="0"/>
                </a:moveTo>
                <a:lnTo>
                  <a:pt x="5493058" y="0"/>
                </a:lnTo>
                <a:lnTo>
                  <a:pt x="54930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 rot="4747568">
            <a:off x="-2972342" y="3665317"/>
            <a:ext cx="4896097" cy="2735694"/>
          </a:xfrm>
          <a:custGeom>
            <a:avLst/>
            <a:gdLst/>
            <a:ahLst/>
            <a:cxnLst/>
            <a:rect l="l" t="t" r="r" b="b"/>
            <a:pathLst>
              <a:path w="4896097" h="2735694">
                <a:moveTo>
                  <a:pt x="0" y="0"/>
                </a:moveTo>
                <a:lnTo>
                  <a:pt x="4896097" y="0"/>
                </a:lnTo>
                <a:lnTo>
                  <a:pt x="4896097" y="2735694"/>
                </a:lnTo>
                <a:lnTo>
                  <a:pt x="0" y="2735694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4831481" y="-1626507"/>
            <a:ext cx="2892762" cy="2919301"/>
          </a:xfrm>
          <a:custGeom>
            <a:avLst/>
            <a:gdLst/>
            <a:ahLst/>
            <a:cxnLst/>
            <a:rect l="l" t="t" r="r" b="b"/>
            <a:pathLst>
              <a:path w="2892762" h="2919301">
                <a:moveTo>
                  <a:pt x="0" y="0"/>
                </a:moveTo>
                <a:lnTo>
                  <a:pt x="2892761" y="0"/>
                </a:lnTo>
                <a:lnTo>
                  <a:pt x="2892761" y="2919300"/>
                </a:lnTo>
                <a:lnTo>
                  <a:pt x="0" y="29193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>
            <a:off x="17259300" y="2262342"/>
            <a:ext cx="3575541" cy="3575541"/>
          </a:xfrm>
          <a:custGeom>
            <a:avLst/>
            <a:gdLst/>
            <a:ahLst/>
            <a:cxnLst/>
            <a:rect l="l" t="t" r="r" b="b"/>
            <a:pathLst>
              <a:path w="3575541" h="3575541">
                <a:moveTo>
                  <a:pt x="0" y="0"/>
                </a:moveTo>
                <a:lnTo>
                  <a:pt x="3575541" y="0"/>
                </a:lnTo>
                <a:lnTo>
                  <a:pt x="3575541" y="3575541"/>
                </a:lnTo>
                <a:lnTo>
                  <a:pt x="0" y="3575541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Freeform 14"/>
          <p:cNvSpPr/>
          <p:nvPr/>
        </p:nvSpPr>
        <p:spPr>
          <a:xfrm>
            <a:off x="2570549" y="9093737"/>
            <a:ext cx="2587020" cy="2386526"/>
          </a:xfrm>
          <a:custGeom>
            <a:avLst/>
            <a:gdLst/>
            <a:ahLst/>
            <a:cxnLst/>
            <a:rect l="l" t="t" r="r" b="b"/>
            <a:pathLst>
              <a:path w="2587020" h="2386526">
                <a:moveTo>
                  <a:pt x="0" y="0"/>
                </a:moveTo>
                <a:lnTo>
                  <a:pt x="2587020" y="0"/>
                </a:lnTo>
                <a:lnTo>
                  <a:pt x="2587020" y="2386526"/>
                </a:lnTo>
                <a:lnTo>
                  <a:pt x="0" y="2386526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 rot="-5282649">
            <a:off x="16440369" y="6970869"/>
            <a:ext cx="3382987" cy="1154444"/>
          </a:xfrm>
          <a:custGeom>
            <a:avLst/>
            <a:gdLst/>
            <a:ahLst/>
            <a:cxnLst/>
            <a:rect l="l" t="t" r="r" b="b"/>
            <a:pathLst>
              <a:path w="3382987" h="1154444">
                <a:moveTo>
                  <a:pt x="0" y="0"/>
                </a:moveTo>
                <a:lnTo>
                  <a:pt x="3382987" y="0"/>
                </a:lnTo>
                <a:lnTo>
                  <a:pt x="3382987" y="1154445"/>
                </a:lnTo>
                <a:lnTo>
                  <a:pt x="0" y="1154445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Freeform 16"/>
          <p:cNvSpPr/>
          <p:nvPr/>
        </p:nvSpPr>
        <p:spPr>
          <a:xfrm>
            <a:off x="16978638" y="-642644"/>
            <a:ext cx="3104522" cy="3342688"/>
          </a:xfrm>
          <a:custGeom>
            <a:avLst/>
            <a:gdLst/>
            <a:ahLst/>
            <a:cxnLst/>
            <a:rect l="l" t="t" r="r" b="b"/>
            <a:pathLst>
              <a:path w="3104522" h="3342688">
                <a:moveTo>
                  <a:pt x="0" y="0"/>
                </a:moveTo>
                <a:lnTo>
                  <a:pt x="3104522" y="0"/>
                </a:lnTo>
                <a:lnTo>
                  <a:pt x="3104522" y="3342688"/>
                </a:lnTo>
                <a:lnTo>
                  <a:pt x="0" y="3342688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="" xmlns:asvg="http://schemas.microsoft.com/office/drawing/2016/SVG/main" r:embed="rId3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7" name="TextBox 17"/>
          <p:cNvSpPr txBox="1"/>
          <p:nvPr/>
        </p:nvSpPr>
        <p:spPr>
          <a:xfrm>
            <a:off x="12153102" y="5537834"/>
            <a:ext cx="4229898" cy="1962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087"/>
              </a:lnSpc>
            </a:pPr>
            <a:r>
              <a:rPr lang="en-US" sz="5087" spc="-101" dirty="0" err="1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העלייה</a:t>
            </a:r>
            <a:r>
              <a:rPr lang="en-US" sz="5087" spc="-101" dirty="0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 </a:t>
            </a:r>
            <a:r>
              <a:rPr lang="en-US" sz="5087" spc="-101" dirty="0" err="1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מברה”מ</a:t>
            </a:r>
            <a:r>
              <a:rPr lang="en-US" sz="5087" spc="-101" dirty="0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 </a:t>
            </a:r>
            <a:r>
              <a:rPr lang="en-US" sz="5087" spc="-101" dirty="0" err="1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לשעבר</a:t>
            </a:r>
            <a:r>
              <a:rPr lang="en-US" sz="5087" spc="-101" dirty="0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 </a:t>
            </a:r>
            <a:r>
              <a:rPr lang="en-US" sz="5087" spc="-101" dirty="0" err="1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בשנות</a:t>
            </a:r>
            <a:r>
              <a:rPr lang="en-US" sz="5087" spc="-101" dirty="0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 </a:t>
            </a:r>
            <a:r>
              <a:rPr lang="he-IL" sz="5087" spc="-101" dirty="0" smtClean="0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ה-90'</a:t>
            </a:r>
            <a:endParaRPr lang="en-US" sz="5087" spc="-101" dirty="0">
              <a:solidFill>
                <a:srgbClr val="000000"/>
              </a:solidFill>
              <a:latin typeface="Heebo" pitchFamily="2" charset="-79"/>
              <a:cs typeface="Heebo" pitchFamily="2" charset="-79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1229880" y="3464894"/>
            <a:ext cx="1091875" cy="1386508"/>
          </a:xfrm>
          <a:custGeom>
            <a:avLst/>
            <a:gdLst/>
            <a:ahLst/>
            <a:cxnLst/>
            <a:rect l="l" t="t" r="r" b="b"/>
            <a:pathLst>
              <a:path w="1091875" h="1386508">
                <a:moveTo>
                  <a:pt x="0" y="0"/>
                </a:moveTo>
                <a:lnTo>
                  <a:pt x="1091875" y="0"/>
                </a:lnTo>
                <a:lnTo>
                  <a:pt x="1091875" y="1386508"/>
                </a:lnTo>
                <a:lnTo>
                  <a:pt x="0" y="13865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7029051" y="5800777"/>
            <a:ext cx="4229898" cy="1340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087"/>
              </a:lnSpc>
            </a:pPr>
            <a:r>
              <a:rPr lang="en-US" sz="5087" spc="-101" dirty="0" err="1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העלייה</a:t>
            </a:r>
            <a:r>
              <a:rPr lang="en-US" sz="5087" spc="-101" dirty="0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 </a:t>
            </a:r>
            <a:r>
              <a:rPr lang="en-US" sz="5087" spc="-101" dirty="0" err="1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מעיראק</a:t>
            </a:r>
            <a:r>
              <a:rPr lang="en-US" sz="5087" spc="-101" dirty="0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 </a:t>
            </a:r>
            <a:r>
              <a:rPr lang="en-US" sz="5087" spc="-101" dirty="0" err="1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בשנות</a:t>
            </a:r>
            <a:r>
              <a:rPr lang="en-US" sz="5087" spc="-101" dirty="0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 </a:t>
            </a:r>
            <a:r>
              <a:rPr lang="en-US" sz="5087" spc="-101" dirty="0" smtClean="0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ה</a:t>
            </a:r>
            <a:r>
              <a:rPr lang="he-IL" sz="5087" spc="-101" dirty="0" smtClean="0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-50'</a:t>
            </a:r>
            <a:endParaRPr lang="en-US" sz="5087" spc="-101" dirty="0">
              <a:solidFill>
                <a:srgbClr val="000000"/>
              </a:solidFill>
              <a:latin typeface="Heebo" pitchFamily="2" charset="-79"/>
              <a:cs typeface="Heebo" pitchFamily="2" charset="-79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702660" y="5480052"/>
            <a:ext cx="4453934" cy="1994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087"/>
              </a:lnSpc>
            </a:pPr>
            <a:r>
              <a:rPr lang="en-US" sz="5087" spc="-101" dirty="0" err="1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העלייה</a:t>
            </a:r>
            <a:r>
              <a:rPr lang="en-US" sz="5087" spc="-101" dirty="0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 </a:t>
            </a:r>
            <a:r>
              <a:rPr lang="en-US" sz="5087" spc="-101" dirty="0" err="1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מאירופה</a:t>
            </a:r>
            <a:r>
              <a:rPr lang="en-US" sz="5087" spc="-101" dirty="0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 </a:t>
            </a:r>
            <a:r>
              <a:rPr lang="en-US" sz="5087" spc="-101" dirty="0" err="1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ומדינות</a:t>
            </a:r>
            <a:r>
              <a:rPr lang="en-US" sz="5087" spc="-101" dirty="0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 </a:t>
            </a:r>
            <a:r>
              <a:rPr lang="en-US" sz="5087" spc="-101" dirty="0" err="1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ערב</a:t>
            </a:r>
            <a:r>
              <a:rPr lang="en-US" sz="5087" spc="-101" dirty="0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 </a:t>
            </a:r>
            <a:r>
              <a:rPr lang="en-US" sz="5087" spc="-101" dirty="0" err="1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אחרי</a:t>
            </a:r>
            <a:r>
              <a:rPr lang="en-US" sz="5087" spc="-101" dirty="0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 </a:t>
            </a:r>
            <a:r>
              <a:rPr lang="en-US" sz="5087" spc="-101" dirty="0" err="1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השואה</a:t>
            </a:r>
            <a:endParaRPr lang="en-US" sz="5087" spc="-101" dirty="0">
              <a:solidFill>
                <a:srgbClr val="000000"/>
              </a:solidFill>
              <a:latin typeface="Heebo" pitchFamily="2" charset="-79"/>
              <a:cs typeface="Heebo" pitchFamily="2" charset="-79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775818" y="1529861"/>
            <a:ext cx="14775756" cy="3199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2757"/>
              </a:lnSpc>
            </a:pPr>
            <a:r>
              <a:rPr lang="en-US" sz="8505" dirty="0" err="1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מה</a:t>
            </a:r>
            <a:r>
              <a:rPr lang="en-US" sz="8505" dirty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 </a:t>
            </a:r>
            <a:r>
              <a:rPr lang="en-US" sz="8505" dirty="0" err="1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היא</a:t>
            </a:r>
            <a:r>
              <a:rPr lang="en-US" sz="8505" dirty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 </a:t>
            </a:r>
            <a:r>
              <a:rPr lang="en-US" sz="8505" dirty="0" err="1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העלייה</a:t>
            </a:r>
            <a:r>
              <a:rPr lang="en-US" sz="8505" dirty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 </a:t>
            </a:r>
            <a:r>
              <a:rPr lang="en-US" sz="8505" dirty="0" err="1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הכי</a:t>
            </a:r>
            <a:r>
              <a:rPr lang="en-US" sz="8505" dirty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 </a:t>
            </a:r>
            <a:r>
              <a:rPr lang="en-US" sz="8505" dirty="0" err="1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גדולה</a:t>
            </a:r>
            <a:r>
              <a:rPr lang="en-US" sz="8505" dirty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 </a:t>
            </a:r>
            <a:r>
              <a:rPr lang="en-US" sz="8505" dirty="0" err="1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שהגיעה</a:t>
            </a:r>
            <a:r>
              <a:rPr lang="en-US" sz="8505" dirty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 </a:t>
            </a:r>
            <a:r>
              <a:rPr lang="en-US" sz="8505" dirty="0" err="1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לישראל</a:t>
            </a:r>
            <a:r>
              <a:rPr lang="en-US" sz="8505" dirty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?</a:t>
            </a:r>
          </a:p>
        </p:txBody>
      </p:sp>
      <p:sp>
        <p:nvSpPr>
          <p:cNvPr id="22" name="Freeform 8"/>
          <p:cNvSpPr/>
          <p:nvPr/>
        </p:nvSpPr>
        <p:spPr>
          <a:xfrm>
            <a:off x="1229880" y="4756752"/>
            <a:ext cx="5150070" cy="3540972"/>
          </a:xfrm>
          <a:custGeom>
            <a:avLst/>
            <a:gdLst/>
            <a:ahLst/>
            <a:cxnLst/>
            <a:rect l="l" t="t" r="r" b="b"/>
            <a:pathLst>
              <a:path w="4292424" h="3870986">
                <a:moveTo>
                  <a:pt x="0" y="0"/>
                </a:moveTo>
                <a:lnTo>
                  <a:pt x="4292424" y="0"/>
                </a:lnTo>
                <a:lnTo>
                  <a:pt x="4292424" y="3870986"/>
                </a:lnTo>
                <a:lnTo>
                  <a:pt x="0" y="387098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3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>
              <a:alphaModFix amt="55000"/>
            </a:blip>
            <a:stretch>
              <a:fillRect l="-71867" t="-3631" r="-74156" b="-274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329398" y="8614893"/>
            <a:ext cx="4899948" cy="3344214"/>
          </a:xfrm>
          <a:custGeom>
            <a:avLst/>
            <a:gdLst/>
            <a:ahLst/>
            <a:cxnLst/>
            <a:rect l="l" t="t" r="r" b="b"/>
            <a:pathLst>
              <a:path w="4899948" h="3344214">
                <a:moveTo>
                  <a:pt x="0" y="0"/>
                </a:moveTo>
                <a:lnTo>
                  <a:pt x="4899947" y="0"/>
                </a:lnTo>
                <a:lnTo>
                  <a:pt x="4899947" y="3344214"/>
                </a:lnTo>
                <a:lnTo>
                  <a:pt x="0" y="33442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030709" y="9258300"/>
            <a:ext cx="3059829" cy="751049"/>
          </a:xfrm>
          <a:custGeom>
            <a:avLst/>
            <a:gdLst/>
            <a:ahLst/>
            <a:cxnLst/>
            <a:rect l="l" t="t" r="r" b="b"/>
            <a:pathLst>
              <a:path w="3059829" h="751049">
                <a:moveTo>
                  <a:pt x="0" y="0"/>
                </a:moveTo>
                <a:lnTo>
                  <a:pt x="3059829" y="0"/>
                </a:lnTo>
                <a:lnTo>
                  <a:pt x="3059829" y="751049"/>
                </a:lnTo>
                <a:lnTo>
                  <a:pt x="0" y="7510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655602" y="7234990"/>
            <a:ext cx="724985" cy="920616"/>
          </a:xfrm>
          <a:custGeom>
            <a:avLst/>
            <a:gdLst/>
            <a:ahLst/>
            <a:cxnLst/>
            <a:rect l="l" t="t" r="r" b="b"/>
            <a:pathLst>
              <a:path w="724985" h="920616">
                <a:moveTo>
                  <a:pt x="0" y="0"/>
                </a:moveTo>
                <a:lnTo>
                  <a:pt x="724985" y="0"/>
                </a:lnTo>
                <a:lnTo>
                  <a:pt x="724985" y="920616"/>
                </a:lnTo>
                <a:lnTo>
                  <a:pt x="0" y="9206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215205" y="8540136"/>
            <a:ext cx="4602314" cy="3618569"/>
          </a:xfrm>
          <a:custGeom>
            <a:avLst/>
            <a:gdLst/>
            <a:ahLst/>
            <a:cxnLst/>
            <a:rect l="l" t="t" r="r" b="b"/>
            <a:pathLst>
              <a:path w="4602314" h="3618569">
                <a:moveTo>
                  <a:pt x="0" y="0"/>
                </a:moveTo>
                <a:lnTo>
                  <a:pt x="4602314" y="0"/>
                </a:lnTo>
                <a:lnTo>
                  <a:pt x="4602314" y="3618570"/>
                </a:lnTo>
                <a:lnTo>
                  <a:pt x="0" y="361857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-674156" y="-1072630"/>
            <a:ext cx="4899948" cy="3068592"/>
          </a:xfrm>
          <a:custGeom>
            <a:avLst/>
            <a:gdLst/>
            <a:ahLst/>
            <a:cxnLst/>
            <a:rect l="l" t="t" r="r" b="b"/>
            <a:pathLst>
              <a:path w="4899948" h="3068592">
                <a:moveTo>
                  <a:pt x="0" y="0"/>
                </a:moveTo>
                <a:lnTo>
                  <a:pt x="4899948" y="0"/>
                </a:lnTo>
                <a:lnTo>
                  <a:pt x="4899948" y="3068592"/>
                </a:lnTo>
                <a:lnTo>
                  <a:pt x="0" y="306859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12686214" y="-2578193"/>
            <a:ext cx="4292424" cy="3870986"/>
          </a:xfrm>
          <a:custGeom>
            <a:avLst/>
            <a:gdLst/>
            <a:ahLst/>
            <a:cxnLst/>
            <a:rect l="l" t="t" r="r" b="b"/>
            <a:pathLst>
              <a:path w="4292424" h="3870986">
                <a:moveTo>
                  <a:pt x="0" y="0"/>
                </a:moveTo>
                <a:lnTo>
                  <a:pt x="4292424" y="0"/>
                </a:lnTo>
                <a:lnTo>
                  <a:pt x="4292424" y="3870986"/>
                </a:lnTo>
                <a:lnTo>
                  <a:pt x="0" y="387098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10138935" y="9258300"/>
            <a:ext cx="4076270" cy="2863579"/>
          </a:xfrm>
          <a:custGeom>
            <a:avLst/>
            <a:gdLst/>
            <a:ahLst/>
            <a:cxnLst/>
            <a:rect l="l" t="t" r="r" b="b"/>
            <a:pathLst>
              <a:path w="4076270" h="2863579">
                <a:moveTo>
                  <a:pt x="0" y="0"/>
                </a:moveTo>
                <a:lnTo>
                  <a:pt x="4076270" y="0"/>
                </a:lnTo>
                <a:lnTo>
                  <a:pt x="4076270" y="2863579"/>
                </a:lnTo>
                <a:lnTo>
                  <a:pt x="0" y="286357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7409323" y="-2700100"/>
            <a:ext cx="5493058" cy="4114800"/>
          </a:xfrm>
          <a:custGeom>
            <a:avLst/>
            <a:gdLst/>
            <a:ahLst/>
            <a:cxnLst/>
            <a:rect l="l" t="t" r="r" b="b"/>
            <a:pathLst>
              <a:path w="5493058" h="4114800">
                <a:moveTo>
                  <a:pt x="0" y="0"/>
                </a:moveTo>
                <a:lnTo>
                  <a:pt x="5493058" y="0"/>
                </a:lnTo>
                <a:lnTo>
                  <a:pt x="54930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 rot="4747568">
            <a:off x="-2972342" y="3665317"/>
            <a:ext cx="4896097" cy="2735694"/>
          </a:xfrm>
          <a:custGeom>
            <a:avLst/>
            <a:gdLst/>
            <a:ahLst/>
            <a:cxnLst/>
            <a:rect l="l" t="t" r="r" b="b"/>
            <a:pathLst>
              <a:path w="4896097" h="2735694">
                <a:moveTo>
                  <a:pt x="0" y="0"/>
                </a:moveTo>
                <a:lnTo>
                  <a:pt x="4896097" y="0"/>
                </a:lnTo>
                <a:lnTo>
                  <a:pt x="4896097" y="2735694"/>
                </a:lnTo>
                <a:lnTo>
                  <a:pt x="0" y="2735694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4831481" y="-1626507"/>
            <a:ext cx="2892762" cy="2919301"/>
          </a:xfrm>
          <a:custGeom>
            <a:avLst/>
            <a:gdLst/>
            <a:ahLst/>
            <a:cxnLst/>
            <a:rect l="l" t="t" r="r" b="b"/>
            <a:pathLst>
              <a:path w="2892762" h="2919301">
                <a:moveTo>
                  <a:pt x="0" y="0"/>
                </a:moveTo>
                <a:lnTo>
                  <a:pt x="2892761" y="0"/>
                </a:lnTo>
                <a:lnTo>
                  <a:pt x="2892761" y="2919300"/>
                </a:lnTo>
                <a:lnTo>
                  <a:pt x="0" y="29193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>
            <a:off x="17259300" y="2262342"/>
            <a:ext cx="3575541" cy="3575541"/>
          </a:xfrm>
          <a:custGeom>
            <a:avLst/>
            <a:gdLst/>
            <a:ahLst/>
            <a:cxnLst/>
            <a:rect l="l" t="t" r="r" b="b"/>
            <a:pathLst>
              <a:path w="3575541" h="3575541">
                <a:moveTo>
                  <a:pt x="0" y="0"/>
                </a:moveTo>
                <a:lnTo>
                  <a:pt x="3575541" y="0"/>
                </a:lnTo>
                <a:lnTo>
                  <a:pt x="3575541" y="3575541"/>
                </a:lnTo>
                <a:lnTo>
                  <a:pt x="0" y="3575541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Freeform 14"/>
          <p:cNvSpPr/>
          <p:nvPr/>
        </p:nvSpPr>
        <p:spPr>
          <a:xfrm>
            <a:off x="2570549" y="9093737"/>
            <a:ext cx="2587020" cy="2386526"/>
          </a:xfrm>
          <a:custGeom>
            <a:avLst/>
            <a:gdLst/>
            <a:ahLst/>
            <a:cxnLst/>
            <a:rect l="l" t="t" r="r" b="b"/>
            <a:pathLst>
              <a:path w="2587020" h="2386526">
                <a:moveTo>
                  <a:pt x="0" y="0"/>
                </a:moveTo>
                <a:lnTo>
                  <a:pt x="2587020" y="0"/>
                </a:lnTo>
                <a:lnTo>
                  <a:pt x="2587020" y="2386526"/>
                </a:lnTo>
                <a:lnTo>
                  <a:pt x="0" y="2386526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 rot="-5282649">
            <a:off x="16440369" y="6970869"/>
            <a:ext cx="3382987" cy="1154444"/>
          </a:xfrm>
          <a:custGeom>
            <a:avLst/>
            <a:gdLst/>
            <a:ahLst/>
            <a:cxnLst/>
            <a:rect l="l" t="t" r="r" b="b"/>
            <a:pathLst>
              <a:path w="3382987" h="1154444">
                <a:moveTo>
                  <a:pt x="0" y="0"/>
                </a:moveTo>
                <a:lnTo>
                  <a:pt x="3382987" y="0"/>
                </a:lnTo>
                <a:lnTo>
                  <a:pt x="3382987" y="1154445"/>
                </a:lnTo>
                <a:lnTo>
                  <a:pt x="0" y="1154445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Freeform 16"/>
          <p:cNvSpPr/>
          <p:nvPr/>
        </p:nvSpPr>
        <p:spPr>
          <a:xfrm>
            <a:off x="16978638" y="-642644"/>
            <a:ext cx="3104522" cy="3342688"/>
          </a:xfrm>
          <a:custGeom>
            <a:avLst/>
            <a:gdLst/>
            <a:ahLst/>
            <a:cxnLst/>
            <a:rect l="l" t="t" r="r" b="b"/>
            <a:pathLst>
              <a:path w="3104522" h="3342688">
                <a:moveTo>
                  <a:pt x="0" y="0"/>
                </a:moveTo>
                <a:lnTo>
                  <a:pt x="3104522" y="0"/>
                </a:lnTo>
                <a:lnTo>
                  <a:pt x="3104522" y="3342688"/>
                </a:lnTo>
                <a:lnTo>
                  <a:pt x="0" y="3342688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="" xmlns:asvg="http://schemas.microsoft.com/office/drawing/2016/SVG/main" r:embed="rId3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7" name="TextBox 17"/>
          <p:cNvSpPr txBox="1"/>
          <p:nvPr/>
        </p:nvSpPr>
        <p:spPr>
          <a:xfrm>
            <a:off x="11106568" y="6047568"/>
            <a:ext cx="4229898" cy="1340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7"/>
              </a:lnSpc>
            </a:pPr>
            <a:r>
              <a:rPr lang="en-US" sz="5087" spc="-101" dirty="0" err="1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ממרוקו</a:t>
            </a:r>
            <a:r>
              <a:rPr lang="en-US" sz="5087" spc="-101" dirty="0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 </a:t>
            </a:r>
            <a:endParaRPr lang="en-US" sz="5087" spc="-101" dirty="0" smtClean="0">
              <a:solidFill>
                <a:srgbClr val="000000"/>
              </a:solidFill>
              <a:latin typeface="Heebo" pitchFamily="2" charset="-79"/>
              <a:cs typeface="Heebo" pitchFamily="2" charset="-79"/>
            </a:endParaRPr>
          </a:p>
          <a:p>
            <a:pPr algn="ctr">
              <a:lnSpc>
                <a:spcPts val="5087"/>
              </a:lnSpc>
            </a:pPr>
            <a:r>
              <a:rPr lang="en-US" sz="5087" spc="-101" dirty="0" err="1" smtClean="0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לישראל</a:t>
            </a:r>
            <a:endParaRPr lang="en-US" sz="5087" spc="-101" dirty="0">
              <a:solidFill>
                <a:srgbClr val="000000"/>
              </a:solidFill>
              <a:latin typeface="Heebo" pitchFamily="2" charset="-79"/>
              <a:cs typeface="Heebo" pitchFamily="2" charset="-79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2303888" y="4413186"/>
            <a:ext cx="724985" cy="920616"/>
          </a:xfrm>
          <a:custGeom>
            <a:avLst/>
            <a:gdLst/>
            <a:ahLst/>
            <a:cxnLst/>
            <a:rect l="l" t="t" r="r" b="b"/>
            <a:pathLst>
              <a:path w="724985" h="920616">
                <a:moveTo>
                  <a:pt x="0" y="0"/>
                </a:moveTo>
                <a:lnTo>
                  <a:pt x="724985" y="0"/>
                </a:lnTo>
                <a:lnTo>
                  <a:pt x="724985" y="920616"/>
                </a:lnTo>
                <a:lnTo>
                  <a:pt x="0" y="9206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6876670" y="6047568"/>
            <a:ext cx="4229898" cy="1340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7"/>
              </a:lnSpc>
            </a:pPr>
            <a:r>
              <a:rPr lang="en-US" sz="5087" spc="-101" dirty="0" err="1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מארגנטינה</a:t>
            </a:r>
            <a:r>
              <a:rPr lang="en-US" sz="5087" spc="-101" dirty="0">
                <a:solidFill>
                  <a:srgbClr val="000000"/>
                </a:solidFill>
                <a:cs typeface="DM Sans Bold"/>
              </a:rPr>
              <a:t> </a:t>
            </a:r>
            <a:r>
              <a:rPr lang="en-US" sz="5087" spc="-101" dirty="0" err="1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לישראל</a:t>
            </a:r>
            <a:endParaRPr lang="en-US" sz="5087" spc="-101" dirty="0">
              <a:solidFill>
                <a:srgbClr val="000000"/>
              </a:solidFill>
              <a:latin typeface="Heebo" pitchFamily="2" charset="-79"/>
              <a:cs typeface="Heebo" pitchFamily="2" charset="-79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303888" y="6047568"/>
            <a:ext cx="4453934" cy="1340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7"/>
              </a:lnSpc>
            </a:pPr>
            <a:r>
              <a:rPr lang="en-US" sz="5087" spc="-101" dirty="0" err="1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מצרפת</a:t>
            </a:r>
            <a:r>
              <a:rPr lang="en-US" sz="5087" spc="-101" dirty="0">
                <a:solidFill>
                  <a:srgbClr val="000000"/>
                </a:solidFill>
                <a:cs typeface="DM Sans Bold"/>
              </a:rPr>
              <a:t> </a:t>
            </a:r>
          </a:p>
          <a:p>
            <a:pPr algn="ctr">
              <a:lnSpc>
                <a:spcPts val="5087"/>
              </a:lnSpc>
            </a:pPr>
            <a:r>
              <a:rPr lang="en-US" sz="5087" spc="-101" dirty="0" err="1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לישראל</a:t>
            </a:r>
            <a:endParaRPr lang="en-US" sz="5087" spc="-101" dirty="0">
              <a:solidFill>
                <a:srgbClr val="000000"/>
              </a:solidFill>
              <a:latin typeface="Heebo" pitchFamily="2" charset="-79"/>
              <a:cs typeface="Heebo" pitchFamily="2" charset="-79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484892" y="2800549"/>
            <a:ext cx="14775756" cy="1558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2757"/>
              </a:lnSpc>
            </a:pPr>
            <a:r>
              <a:rPr lang="en-US" sz="8505" dirty="0" err="1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מהיכן</a:t>
            </a:r>
            <a:r>
              <a:rPr lang="en-US" sz="8505" dirty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 </a:t>
            </a:r>
            <a:r>
              <a:rPr lang="en-US" sz="8505" dirty="0" err="1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הפליגה</a:t>
            </a:r>
            <a:r>
              <a:rPr lang="en-US" sz="8505" dirty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 </a:t>
            </a:r>
            <a:r>
              <a:rPr lang="en-US" sz="8505" dirty="0" err="1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אוניית</a:t>
            </a:r>
            <a:r>
              <a:rPr lang="en-US" sz="8505" dirty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 ‘</a:t>
            </a:r>
            <a:r>
              <a:rPr lang="en-US" sz="8505" dirty="0" err="1" smtClean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אגוז</a:t>
            </a:r>
            <a:r>
              <a:rPr lang="he-IL" sz="8505" dirty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'</a:t>
            </a:r>
            <a:r>
              <a:rPr lang="en-US" sz="8505" dirty="0" smtClean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?</a:t>
            </a:r>
            <a:endParaRPr lang="en-US" sz="8505" dirty="0">
              <a:solidFill>
                <a:srgbClr val="000000"/>
              </a:solidFill>
              <a:latin typeface="Heebo Black" pitchFamily="2" charset="-79"/>
              <a:cs typeface="Heebo Black" pitchFamily="2" charset="-79"/>
            </a:endParaRPr>
          </a:p>
        </p:txBody>
      </p:sp>
      <p:sp>
        <p:nvSpPr>
          <p:cNvPr id="22" name="Freeform 8"/>
          <p:cNvSpPr/>
          <p:nvPr/>
        </p:nvSpPr>
        <p:spPr>
          <a:xfrm>
            <a:off x="11319067" y="5082627"/>
            <a:ext cx="3534920" cy="3171607"/>
          </a:xfrm>
          <a:custGeom>
            <a:avLst/>
            <a:gdLst/>
            <a:ahLst/>
            <a:cxnLst/>
            <a:rect l="l" t="t" r="r" b="b"/>
            <a:pathLst>
              <a:path w="4292424" h="3870986">
                <a:moveTo>
                  <a:pt x="0" y="0"/>
                </a:moveTo>
                <a:lnTo>
                  <a:pt x="4292424" y="0"/>
                </a:lnTo>
                <a:lnTo>
                  <a:pt x="4292424" y="3870986"/>
                </a:lnTo>
                <a:lnTo>
                  <a:pt x="0" y="387098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3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>
              <a:alphaModFix amt="55000"/>
            </a:blip>
            <a:stretch>
              <a:fillRect l="-71867" t="-3631" r="-74156" b="-274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329398" y="8614893"/>
            <a:ext cx="4899948" cy="3344214"/>
          </a:xfrm>
          <a:custGeom>
            <a:avLst/>
            <a:gdLst/>
            <a:ahLst/>
            <a:cxnLst/>
            <a:rect l="l" t="t" r="r" b="b"/>
            <a:pathLst>
              <a:path w="4899948" h="3344214">
                <a:moveTo>
                  <a:pt x="0" y="0"/>
                </a:moveTo>
                <a:lnTo>
                  <a:pt x="4899947" y="0"/>
                </a:lnTo>
                <a:lnTo>
                  <a:pt x="4899947" y="3344214"/>
                </a:lnTo>
                <a:lnTo>
                  <a:pt x="0" y="33442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030709" y="9258300"/>
            <a:ext cx="3059829" cy="751049"/>
          </a:xfrm>
          <a:custGeom>
            <a:avLst/>
            <a:gdLst/>
            <a:ahLst/>
            <a:cxnLst/>
            <a:rect l="l" t="t" r="r" b="b"/>
            <a:pathLst>
              <a:path w="3059829" h="751049">
                <a:moveTo>
                  <a:pt x="0" y="0"/>
                </a:moveTo>
                <a:lnTo>
                  <a:pt x="3059829" y="0"/>
                </a:lnTo>
                <a:lnTo>
                  <a:pt x="3059829" y="751049"/>
                </a:lnTo>
                <a:lnTo>
                  <a:pt x="0" y="7510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655602" y="7234990"/>
            <a:ext cx="724985" cy="920616"/>
          </a:xfrm>
          <a:custGeom>
            <a:avLst/>
            <a:gdLst/>
            <a:ahLst/>
            <a:cxnLst/>
            <a:rect l="l" t="t" r="r" b="b"/>
            <a:pathLst>
              <a:path w="724985" h="920616">
                <a:moveTo>
                  <a:pt x="0" y="0"/>
                </a:moveTo>
                <a:lnTo>
                  <a:pt x="724985" y="0"/>
                </a:lnTo>
                <a:lnTo>
                  <a:pt x="724985" y="920616"/>
                </a:lnTo>
                <a:lnTo>
                  <a:pt x="0" y="9206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215205" y="8540136"/>
            <a:ext cx="4602314" cy="3618569"/>
          </a:xfrm>
          <a:custGeom>
            <a:avLst/>
            <a:gdLst/>
            <a:ahLst/>
            <a:cxnLst/>
            <a:rect l="l" t="t" r="r" b="b"/>
            <a:pathLst>
              <a:path w="4602314" h="3618569">
                <a:moveTo>
                  <a:pt x="0" y="0"/>
                </a:moveTo>
                <a:lnTo>
                  <a:pt x="4602314" y="0"/>
                </a:lnTo>
                <a:lnTo>
                  <a:pt x="4602314" y="3618570"/>
                </a:lnTo>
                <a:lnTo>
                  <a:pt x="0" y="361857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-674156" y="-1072630"/>
            <a:ext cx="4899948" cy="3068592"/>
          </a:xfrm>
          <a:custGeom>
            <a:avLst/>
            <a:gdLst/>
            <a:ahLst/>
            <a:cxnLst/>
            <a:rect l="l" t="t" r="r" b="b"/>
            <a:pathLst>
              <a:path w="4899948" h="3068592">
                <a:moveTo>
                  <a:pt x="0" y="0"/>
                </a:moveTo>
                <a:lnTo>
                  <a:pt x="4899948" y="0"/>
                </a:lnTo>
                <a:lnTo>
                  <a:pt x="4899948" y="3068592"/>
                </a:lnTo>
                <a:lnTo>
                  <a:pt x="0" y="306859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12686214" y="-2578193"/>
            <a:ext cx="4292424" cy="3870986"/>
          </a:xfrm>
          <a:custGeom>
            <a:avLst/>
            <a:gdLst/>
            <a:ahLst/>
            <a:cxnLst/>
            <a:rect l="l" t="t" r="r" b="b"/>
            <a:pathLst>
              <a:path w="4292424" h="3870986">
                <a:moveTo>
                  <a:pt x="0" y="0"/>
                </a:moveTo>
                <a:lnTo>
                  <a:pt x="4292424" y="0"/>
                </a:lnTo>
                <a:lnTo>
                  <a:pt x="4292424" y="3870986"/>
                </a:lnTo>
                <a:lnTo>
                  <a:pt x="0" y="387098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10138935" y="9258300"/>
            <a:ext cx="4076270" cy="2863579"/>
          </a:xfrm>
          <a:custGeom>
            <a:avLst/>
            <a:gdLst/>
            <a:ahLst/>
            <a:cxnLst/>
            <a:rect l="l" t="t" r="r" b="b"/>
            <a:pathLst>
              <a:path w="4076270" h="2863579">
                <a:moveTo>
                  <a:pt x="0" y="0"/>
                </a:moveTo>
                <a:lnTo>
                  <a:pt x="4076270" y="0"/>
                </a:lnTo>
                <a:lnTo>
                  <a:pt x="4076270" y="2863579"/>
                </a:lnTo>
                <a:lnTo>
                  <a:pt x="0" y="286357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7409323" y="-2700100"/>
            <a:ext cx="5493058" cy="4114800"/>
          </a:xfrm>
          <a:custGeom>
            <a:avLst/>
            <a:gdLst/>
            <a:ahLst/>
            <a:cxnLst/>
            <a:rect l="l" t="t" r="r" b="b"/>
            <a:pathLst>
              <a:path w="5493058" h="4114800">
                <a:moveTo>
                  <a:pt x="0" y="0"/>
                </a:moveTo>
                <a:lnTo>
                  <a:pt x="5493058" y="0"/>
                </a:lnTo>
                <a:lnTo>
                  <a:pt x="54930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 rot="4747568">
            <a:off x="-2972342" y="3665317"/>
            <a:ext cx="4896097" cy="2735694"/>
          </a:xfrm>
          <a:custGeom>
            <a:avLst/>
            <a:gdLst/>
            <a:ahLst/>
            <a:cxnLst/>
            <a:rect l="l" t="t" r="r" b="b"/>
            <a:pathLst>
              <a:path w="4896097" h="2735694">
                <a:moveTo>
                  <a:pt x="0" y="0"/>
                </a:moveTo>
                <a:lnTo>
                  <a:pt x="4896097" y="0"/>
                </a:lnTo>
                <a:lnTo>
                  <a:pt x="4896097" y="2735694"/>
                </a:lnTo>
                <a:lnTo>
                  <a:pt x="0" y="2735694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4831481" y="-1626507"/>
            <a:ext cx="2892762" cy="2919301"/>
          </a:xfrm>
          <a:custGeom>
            <a:avLst/>
            <a:gdLst/>
            <a:ahLst/>
            <a:cxnLst/>
            <a:rect l="l" t="t" r="r" b="b"/>
            <a:pathLst>
              <a:path w="2892762" h="2919301">
                <a:moveTo>
                  <a:pt x="0" y="0"/>
                </a:moveTo>
                <a:lnTo>
                  <a:pt x="2892761" y="0"/>
                </a:lnTo>
                <a:lnTo>
                  <a:pt x="2892761" y="2919300"/>
                </a:lnTo>
                <a:lnTo>
                  <a:pt x="0" y="29193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>
            <a:off x="17259300" y="2262342"/>
            <a:ext cx="3575541" cy="3575541"/>
          </a:xfrm>
          <a:custGeom>
            <a:avLst/>
            <a:gdLst/>
            <a:ahLst/>
            <a:cxnLst/>
            <a:rect l="l" t="t" r="r" b="b"/>
            <a:pathLst>
              <a:path w="3575541" h="3575541">
                <a:moveTo>
                  <a:pt x="0" y="0"/>
                </a:moveTo>
                <a:lnTo>
                  <a:pt x="3575541" y="0"/>
                </a:lnTo>
                <a:lnTo>
                  <a:pt x="3575541" y="3575541"/>
                </a:lnTo>
                <a:lnTo>
                  <a:pt x="0" y="3575541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Freeform 14"/>
          <p:cNvSpPr/>
          <p:nvPr/>
        </p:nvSpPr>
        <p:spPr>
          <a:xfrm>
            <a:off x="2570549" y="9093737"/>
            <a:ext cx="2587020" cy="2386526"/>
          </a:xfrm>
          <a:custGeom>
            <a:avLst/>
            <a:gdLst/>
            <a:ahLst/>
            <a:cxnLst/>
            <a:rect l="l" t="t" r="r" b="b"/>
            <a:pathLst>
              <a:path w="2587020" h="2386526">
                <a:moveTo>
                  <a:pt x="0" y="0"/>
                </a:moveTo>
                <a:lnTo>
                  <a:pt x="2587020" y="0"/>
                </a:lnTo>
                <a:lnTo>
                  <a:pt x="2587020" y="2386526"/>
                </a:lnTo>
                <a:lnTo>
                  <a:pt x="0" y="2386526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 rot="-5282649">
            <a:off x="16440369" y="6970869"/>
            <a:ext cx="3382987" cy="1154444"/>
          </a:xfrm>
          <a:custGeom>
            <a:avLst/>
            <a:gdLst/>
            <a:ahLst/>
            <a:cxnLst/>
            <a:rect l="l" t="t" r="r" b="b"/>
            <a:pathLst>
              <a:path w="3382987" h="1154444">
                <a:moveTo>
                  <a:pt x="0" y="0"/>
                </a:moveTo>
                <a:lnTo>
                  <a:pt x="3382987" y="0"/>
                </a:lnTo>
                <a:lnTo>
                  <a:pt x="3382987" y="1154445"/>
                </a:lnTo>
                <a:lnTo>
                  <a:pt x="0" y="1154445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Freeform 16"/>
          <p:cNvSpPr/>
          <p:nvPr/>
        </p:nvSpPr>
        <p:spPr>
          <a:xfrm>
            <a:off x="16978638" y="-642644"/>
            <a:ext cx="3104522" cy="3342688"/>
          </a:xfrm>
          <a:custGeom>
            <a:avLst/>
            <a:gdLst/>
            <a:ahLst/>
            <a:cxnLst/>
            <a:rect l="l" t="t" r="r" b="b"/>
            <a:pathLst>
              <a:path w="3104522" h="3342688">
                <a:moveTo>
                  <a:pt x="0" y="0"/>
                </a:moveTo>
                <a:lnTo>
                  <a:pt x="3104522" y="0"/>
                </a:lnTo>
                <a:lnTo>
                  <a:pt x="3104522" y="3342688"/>
                </a:lnTo>
                <a:lnTo>
                  <a:pt x="0" y="3342688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="" xmlns:asvg="http://schemas.microsoft.com/office/drawing/2016/SVG/main" r:embed="rId3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7" name="TextBox 17"/>
          <p:cNvSpPr txBox="1"/>
          <p:nvPr/>
        </p:nvSpPr>
        <p:spPr>
          <a:xfrm>
            <a:off x="11425704" y="6231213"/>
            <a:ext cx="4229898" cy="1340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7"/>
              </a:lnSpc>
            </a:pPr>
            <a:r>
              <a:rPr lang="he-IL" sz="5087" spc="-101" dirty="0" smtClean="0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עליית</a:t>
            </a:r>
            <a:r>
              <a:rPr lang="en-US" sz="5087" spc="-101" dirty="0" smtClean="0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 </a:t>
            </a:r>
            <a:r>
              <a:rPr lang="en-US" sz="5087" spc="-101" dirty="0" err="1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יעקב</a:t>
            </a:r>
            <a:r>
              <a:rPr lang="en-US" sz="5087" spc="-101" dirty="0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 </a:t>
            </a:r>
            <a:r>
              <a:rPr lang="he-IL" sz="5087" spc="-101" dirty="0" smtClean="0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ועליית</a:t>
            </a:r>
            <a:r>
              <a:rPr lang="en-US" sz="5087" spc="-101" dirty="0" smtClean="0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 </a:t>
            </a:r>
            <a:r>
              <a:rPr lang="en-US" sz="5087" spc="-101" dirty="0" err="1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רחל</a:t>
            </a:r>
            <a:endParaRPr lang="en-US" sz="5087" spc="-101" dirty="0">
              <a:solidFill>
                <a:srgbClr val="000000"/>
              </a:solidFill>
              <a:latin typeface="Heebo" pitchFamily="2" charset="-79"/>
              <a:cs typeface="Heebo" pitchFamily="2" charset="-79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2303888" y="4413186"/>
            <a:ext cx="724985" cy="920616"/>
          </a:xfrm>
          <a:custGeom>
            <a:avLst/>
            <a:gdLst/>
            <a:ahLst/>
            <a:cxnLst/>
            <a:rect l="l" t="t" r="r" b="b"/>
            <a:pathLst>
              <a:path w="724985" h="920616">
                <a:moveTo>
                  <a:pt x="0" y="0"/>
                </a:moveTo>
                <a:lnTo>
                  <a:pt x="724985" y="0"/>
                </a:lnTo>
                <a:lnTo>
                  <a:pt x="724985" y="920616"/>
                </a:lnTo>
                <a:lnTo>
                  <a:pt x="0" y="9206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6975589" y="6231213"/>
            <a:ext cx="4229898" cy="1340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087"/>
              </a:lnSpc>
            </a:pPr>
            <a:r>
              <a:rPr lang="he-IL" sz="5087" spc="-101" dirty="0" smtClean="0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עליית</a:t>
            </a:r>
            <a:r>
              <a:rPr lang="en-US" sz="5087" spc="-101" dirty="0" smtClean="0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 </a:t>
            </a:r>
            <a:r>
              <a:rPr lang="en-US" sz="5087" spc="-101" dirty="0" err="1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משה</a:t>
            </a:r>
            <a:r>
              <a:rPr lang="en-US" sz="5087" spc="-101" dirty="0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 </a:t>
            </a:r>
            <a:r>
              <a:rPr lang="en-US" sz="5087" spc="-101" dirty="0" smtClean="0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ו</a:t>
            </a:r>
            <a:r>
              <a:rPr lang="he-IL" sz="5087" spc="-101" dirty="0" smtClean="0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עליית</a:t>
            </a:r>
            <a:r>
              <a:rPr lang="en-US" sz="5087" spc="-101" dirty="0" smtClean="0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 </a:t>
            </a:r>
            <a:r>
              <a:rPr lang="en-US" sz="5087" spc="-101" dirty="0" err="1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שלמה</a:t>
            </a:r>
            <a:endParaRPr lang="en-US" sz="5087" spc="-101" dirty="0">
              <a:solidFill>
                <a:srgbClr val="000000"/>
              </a:solidFill>
              <a:latin typeface="Heebo" pitchFamily="2" charset="-79"/>
              <a:cs typeface="Heebo" pitchFamily="2" charset="-79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303888" y="6231213"/>
            <a:ext cx="4453934" cy="1340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087"/>
              </a:lnSpc>
            </a:pPr>
            <a:r>
              <a:rPr lang="he-IL" sz="5087" spc="-101" dirty="0" smtClean="0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עליית</a:t>
            </a:r>
            <a:r>
              <a:rPr lang="en-US" sz="5087" spc="-101" dirty="0" smtClean="0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 </a:t>
            </a:r>
            <a:r>
              <a:rPr lang="en-US" sz="5087" spc="-101" dirty="0" err="1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נשר</a:t>
            </a:r>
            <a:r>
              <a:rPr lang="en-US" sz="5087" spc="-101" dirty="0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 </a:t>
            </a:r>
            <a:endParaRPr lang="en-US" sz="5087" spc="-101" dirty="0" smtClean="0">
              <a:solidFill>
                <a:srgbClr val="000000"/>
              </a:solidFill>
              <a:latin typeface="Heebo" pitchFamily="2" charset="-79"/>
              <a:cs typeface="Heebo" pitchFamily="2" charset="-79"/>
            </a:endParaRPr>
          </a:p>
          <a:p>
            <a:pPr algn="ctr" rtl="1">
              <a:lnSpc>
                <a:spcPts val="5087"/>
              </a:lnSpc>
            </a:pPr>
            <a:r>
              <a:rPr lang="he-IL" sz="5087" spc="-101" dirty="0" smtClean="0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ועליית</a:t>
            </a:r>
            <a:r>
              <a:rPr lang="en-US" sz="5087" spc="-101" dirty="0" smtClean="0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 </a:t>
            </a:r>
            <a:r>
              <a:rPr lang="en-US" sz="5087" spc="-101" dirty="0" err="1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אריה</a:t>
            </a:r>
            <a:endParaRPr lang="en-US" sz="5087" spc="-101" dirty="0">
              <a:solidFill>
                <a:srgbClr val="000000"/>
              </a:solidFill>
              <a:latin typeface="Heebo" pitchFamily="2" charset="-79"/>
              <a:cs typeface="Heebo" pitchFamily="2" charset="-79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2894386" y="1331399"/>
            <a:ext cx="12392305" cy="4047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0699"/>
              </a:lnSpc>
            </a:pPr>
            <a:r>
              <a:rPr lang="en-US" sz="7133" dirty="0" err="1">
                <a:solidFill>
                  <a:srgbClr val="000000"/>
                </a:solidFill>
                <a:cs typeface="Heebo Bold"/>
              </a:rPr>
              <a:t>איך</a:t>
            </a:r>
            <a:r>
              <a:rPr lang="en-US" sz="7133" dirty="0">
                <a:solidFill>
                  <a:srgbClr val="000000"/>
                </a:solidFill>
                <a:cs typeface="Heebo Bold"/>
              </a:rPr>
              <a:t> </a:t>
            </a:r>
            <a:r>
              <a:rPr lang="en-US" sz="7133" dirty="0" err="1">
                <a:solidFill>
                  <a:srgbClr val="000000"/>
                </a:solidFill>
                <a:cs typeface="Heebo Bold"/>
              </a:rPr>
              <a:t>קראו</a:t>
            </a:r>
            <a:r>
              <a:rPr lang="en-US" sz="7133" dirty="0">
                <a:solidFill>
                  <a:srgbClr val="000000"/>
                </a:solidFill>
                <a:cs typeface="Heebo Bold"/>
              </a:rPr>
              <a:t> </a:t>
            </a:r>
            <a:r>
              <a:rPr lang="en-US" sz="7133" dirty="0" err="1" smtClean="0">
                <a:solidFill>
                  <a:srgbClr val="000000"/>
                </a:solidFill>
                <a:cs typeface="Heebo Bold"/>
              </a:rPr>
              <a:t>לש</a:t>
            </a:r>
            <a:r>
              <a:rPr lang="he-IL" sz="7133" dirty="0" err="1" smtClean="0">
                <a:solidFill>
                  <a:srgbClr val="000000"/>
                </a:solidFill>
                <a:cs typeface="Heebo Bold"/>
              </a:rPr>
              <a:t>תי</a:t>
            </a:r>
            <a:r>
              <a:rPr lang="he-IL" sz="7133" dirty="0" smtClean="0">
                <a:solidFill>
                  <a:srgbClr val="000000"/>
                </a:solidFill>
                <a:cs typeface="Heebo Bold"/>
              </a:rPr>
              <a:t> העליות </a:t>
            </a:r>
            <a:r>
              <a:rPr lang="en-US" sz="7133" dirty="0" err="1" smtClean="0">
                <a:solidFill>
                  <a:srgbClr val="000000"/>
                </a:solidFill>
                <a:cs typeface="Heebo Bold"/>
              </a:rPr>
              <a:t>הגדול</a:t>
            </a:r>
            <a:r>
              <a:rPr lang="he-IL" sz="7133" dirty="0" err="1" smtClean="0">
                <a:solidFill>
                  <a:srgbClr val="000000"/>
                </a:solidFill>
                <a:cs typeface="Heebo Bold"/>
              </a:rPr>
              <a:t>ות</a:t>
            </a:r>
            <a:r>
              <a:rPr lang="en-US" sz="7133" dirty="0" smtClean="0">
                <a:solidFill>
                  <a:srgbClr val="000000"/>
                </a:solidFill>
                <a:cs typeface="Heebo Bold"/>
              </a:rPr>
              <a:t> </a:t>
            </a:r>
            <a:r>
              <a:rPr lang="he-IL" sz="7133" dirty="0" smtClean="0">
                <a:solidFill>
                  <a:srgbClr val="000000"/>
                </a:solidFill>
                <a:cs typeface="Heebo Bold"/>
              </a:rPr>
              <a:t>בהן הגיעה</a:t>
            </a:r>
            <a:r>
              <a:rPr lang="en-US" sz="7133" dirty="0" smtClean="0">
                <a:solidFill>
                  <a:srgbClr val="000000"/>
                </a:solidFill>
                <a:cs typeface="Heebo Bold"/>
              </a:rPr>
              <a:t> </a:t>
            </a:r>
            <a:r>
              <a:rPr lang="en-US" sz="7133" dirty="0" err="1">
                <a:solidFill>
                  <a:srgbClr val="000000"/>
                </a:solidFill>
                <a:cs typeface="Heebo Bold"/>
              </a:rPr>
              <a:t>קהילת</a:t>
            </a:r>
            <a:r>
              <a:rPr lang="en-US" sz="7133" dirty="0">
                <a:solidFill>
                  <a:srgbClr val="000000"/>
                </a:solidFill>
                <a:cs typeface="Heebo Bold"/>
              </a:rPr>
              <a:t> </a:t>
            </a:r>
            <a:r>
              <a:rPr lang="he-IL" sz="7133" dirty="0">
                <a:solidFill>
                  <a:srgbClr val="000000"/>
                </a:solidFill>
                <a:cs typeface="Heebo Bold"/>
              </a:rPr>
              <a:t>'</a:t>
            </a:r>
            <a:r>
              <a:rPr lang="en-US" sz="7133" dirty="0" err="1" smtClean="0">
                <a:solidFill>
                  <a:srgbClr val="000000"/>
                </a:solidFill>
                <a:cs typeface="Heebo Bold"/>
              </a:rPr>
              <a:t>ביתא</a:t>
            </a:r>
            <a:r>
              <a:rPr lang="en-US" sz="7133" dirty="0" smtClean="0">
                <a:solidFill>
                  <a:srgbClr val="000000"/>
                </a:solidFill>
                <a:cs typeface="Heebo Bold"/>
              </a:rPr>
              <a:t> </a:t>
            </a:r>
            <a:r>
              <a:rPr lang="en-US" sz="7133" dirty="0" err="1" smtClean="0">
                <a:solidFill>
                  <a:srgbClr val="000000"/>
                </a:solidFill>
                <a:cs typeface="Heebo Bold"/>
              </a:rPr>
              <a:t>ישר</a:t>
            </a:r>
            <a:r>
              <a:rPr lang="he-IL" sz="7133" dirty="0" smtClean="0">
                <a:solidFill>
                  <a:srgbClr val="000000"/>
                </a:solidFill>
                <a:cs typeface="Heebo Bold"/>
              </a:rPr>
              <a:t>אל'</a:t>
            </a:r>
            <a:r>
              <a:rPr lang="en-US" sz="7133" dirty="0" smtClean="0">
                <a:solidFill>
                  <a:srgbClr val="000000"/>
                </a:solidFill>
                <a:cs typeface="Heebo Bold"/>
              </a:rPr>
              <a:t> </a:t>
            </a:r>
            <a:r>
              <a:rPr lang="en-US" sz="7133" dirty="0" err="1" smtClean="0">
                <a:solidFill>
                  <a:srgbClr val="000000"/>
                </a:solidFill>
                <a:cs typeface="Heebo Bold"/>
              </a:rPr>
              <a:t>מאתיופיה</a:t>
            </a:r>
            <a:r>
              <a:rPr lang="he-IL" sz="7133" dirty="0">
                <a:solidFill>
                  <a:srgbClr val="000000"/>
                </a:solidFill>
                <a:cs typeface="Heebo Bold"/>
              </a:rPr>
              <a:t>?</a:t>
            </a:r>
            <a:endParaRPr lang="en-US" sz="7133" dirty="0">
              <a:solidFill>
                <a:srgbClr val="000000"/>
              </a:solidFill>
              <a:cs typeface="Heebo Bold"/>
            </a:endParaRPr>
          </a:p>
        </p:txBody>
      </p:sp>
      <p:sp>
        <p:nvSpPr>
          <p:cNvPr id="22" name="Freeform 8"/>
          <p:cNvSpPr/>
          <p:nvPr/>
        </p:nvSpPr>
        <p:spPr>
          <a:xfrm>
            <a:off x="6975589" y="5379302"/>
            <a:ext cx="4036110" cy="3299129"/>
          </a:xfrm>
          <a:custGeom>
            <a:avLst/>
            <a:gdLst/>
            <a:ahLst/>
            <a:cxnLst/>
            <a:rect l="l" t="t" r="r" b="b"/>
            <a:pathLst>
              <a:path w="4292424" h="3870986">
                <a:moveTo>
                  <a:pt x="0" y="0"/>
                </a:moveTo>
                <a:lnTo>
                  <a:pt x="4292424" y="0"/>
                </a:lnTo>
                <a:lnTo>
                  <a:pt x="4292424" y="3870986"/>
                </a:lnTo>
                <a:lnTo>
                  <a:pt x="0" y="387098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3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>
              <a:alphaModFix amt="55000"/>
            </a:blip>
            <a:stretch>
              <a:fillRect l="-71867" t="-3631" r="-74156" b="-274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329398" y="8614893"/>
            <a:ext cx="4899948" cy="3344214"/>
          </a:xfrm>
          <a:custGeom>
            <a:avLst/>
            <a:gdLst/>
            <a:ahLst/>
            <a:cxnLst/>
            <a:rect l="l" t="t" r="r" b="b"/>
            <a:pathLst>
              <a:path w="4899948" h="3344214">
                <a:moveTo>
                  <a:pt x="0" y="0"/>
                </a:moveTo>
                <a:lnTo>
                  <a:pt x="4899947" y="0"/>
                </a:lnTo>
                <a:lnTo>
                  <a:pt x="4899947" y="3344214"/>
                </a:lnTo>
                <a:lnTo>
                  <a:pt x="0" y="33442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030709" y="9258300"/>
            <a:ext cx="3059829" cy="751049"/>
          </a:xfrm>
          <a:custGeom>
            <a:avLst/>
            <a:gdLst/>
            <a:ahLst/>
            <a:cxnLst/>
            <a:rect l="l" t="t" r="r" b="b"/>
            <a:pathLst>
              <a:path w="3059829" h="751049">
                <a:moveTo>
                  <a:pt x="0" y="0"/>
                </a:moveTo>
                <a:lnTo>
                  <a:pt x="3059829" y="0"/>
                </a:lnTo>
                <a:lnTo>
                  <a:pt x="3059829" y="751049"/>
                </a:lnTo>
                <a:lnTo>
                  <a:pt x="0" y="7510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655602" y="7234990"/>
            <a:ext cx="724985" cy="920616"/>
          </a:xfrm>
          <a:custGeom>
            <a:avLst/>
            <a:gdLst/>
            <a:ahLst/>
            <a:cxnLst/>
            <a:rect l="l" t="t" r="r" b="b"/>
            <a:pathLst>
              <a:path w="724985" h="920616">
                <a:moveTo>
                  <a:pt x="0" y="0"/>
                </a:moveTo>
                <a:lnTo>
                  <a:pt x="724985" y="0"/>
                </a:lnTo>
                <a:lnTo>
                  <a:pt x="724985" y="920616"/>
                </a:lnTo>
                <a:lnTo>
                  <a:pt x="0" y="9206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215205" y="8540136"/>
            <a:ext cx="4602314" cy="3618569"/>
          </a:xfrm>
          <a:custGeom>
            <a:avLst/>
            <a:gdLst/>
            <a:ahLst/>
            <a:cxnLst/>
            <a:rect l="l" t="t" r="r" b="b"/>
            <a:pathLst>
              <a:path w="4602314" h="3618569">
                <a:moveTo>
                  <a:pt x="0" y="0"/>
                </a:moveTo>
                <a:lnTo>
                  <a:pt x="4602314" y="0"/>
                </a:lnTo>
                <a:lnTo>
                  <a:pt x="4602314" y="3618570"/>
                </a:lnTo>
                <a:lnTo>
                  <a:pt x="0" y="361857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-674156" y="-1072630"/>
            <a:ext cx="4899948" cy="3068592"/>
          </a:xfrm>
          <a:custGeom>
            <a:avLst/>
            <a:gdLst/>
            <a:ahLst/>
            <a:cxnLst/>
            <a:rect l="l" t="t" r="r" b="b"/>
            <a:pathLst>
              <a:path w="4899948" h="3068592">
                <a:moveTo>
                  <a:pt x="0" y="0"/>
                </a:moveTo>
                <a:lnTo>
                  <a:pt x="4899948" y="0"/>
                </a:lnTo>
                <a:lnTo>
                  <a:pt x="4899948" y="3068592"/>
                </a:lnTo>
                <a:lnTo>
                  <a:pt x="0" y="306859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12686214" y="-2578193"/>
            <a:ext cx="4292424" cy="3870986"/>
          </a:xfrm>
          <a:custGeom>
            <a:avLst/>
            <a:gdLst/>
            <a:ahLst/>
            <a:cxnLst/>
            <a:rect l="l" t="t" r="r" b="b"/>
            <a:pathLst>
              <a:path w="4292424" h="3870986">
                <a:moveTo>
                  <a:pt x="0" y="0"/>
                </a:moveTo>
                <a:lnTo>
                  <a:pt x="4292424" y="0"/>
                </a:lnTo>
                <a:lnTo>
                  <a:pt x="4292424" y="3870986"/>
                </a:lnTo>
                <a:lnTo>
                  <a:pt x="0" y="387098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10138935" y="9258300"/>
            <a:ext cx="4076270" cy="2863579"/>
          </a:xfrm>
          <a:custGeom>
            <a:avLst/>
            <a:gdLst/>
            <a:ahLst/>
            <a:cxnLst/>
            <a:rect l="l" t="t" r="r" b="b"/>
            <a:pathLst>
              <a:path w="4076270" h="2863579">
                <a:moveTo>
                  <a:pt x="0" y="0"/>
                </a:moveTo>
                <a:lnTo>
                  <a:pt x="4076270" y="0"/>
                </a:lnTo>
                <a:lnTo>
                  <a:pt x="4076270" y="2863579"/>
                </a:lnTo>
                <a:lnTo>
                  <a:pt x="0" y="286357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7409323" y="-2700100"/>
            <a:ext cx="5493058" cy="4114800"/>
          </a:xfrm>
          <a:custGeom>
            <a:avLst/>
            <a:gdLst/>
            <a:ahLst/>
            <a:cxnLst/>
            <a:rect l="l" t="t" r="r" b="b"/>
            <a:pathLst>
              <a:path w="5493058" h="4114800">
                <a:moveTo>
                  <a:pt x="0" y="0"/>
                </a:moveTo>
                <a:lnTo>
                  <a:pt x="5493058" y="0"/>
                </a:lnTo>
                <a:lnTo>
                  <a:pt x="54930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 rot="4747568">
            <a:off x="-2972342" y="3665317"/>
            <a:ext cx="4896097" cy="2735694"/>
          </a:xfrm>
          <a:custGeom>
            <a:avLst/>
            <a:gdLst/>
            <a:ahLst/>
            <a:cxnLst/>
            <a:rect l="l" t="t" r="r" b="b"/>
            <a:pathLst>
              <a:path w="4896097" h="2735694">
                <a:moveTo>
                  <a:pt x="0" y="0"/>
                </a:moveTo>
                <a:lnTo>
                  <a:pt x="4896097" y="0"/>
                </a:lnTo>
                <a:lnTo>
                  <a:pt x="4896097" y="2735694"/>
                </a:lnTo>
                <a:lnTo>
                  <a:pt x="0" y="2735694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4831481" y="-1626507"/>
            <a:ext cx="2892762" cy="2919301"/>
          </a:xfrm>
          <a:custGeom>
            <a:avLst/>
            <a:gdLst/>
            <a:ahLst/>
            <a:cxnLst/>
            <a:rect l="l" t="t" r="r" b="b"/>
            <a:pathLst>
              <a:path w="2892762" h="2919301">
                <a:moveTo>
                  <a:pt x="0" y="0"/>
                </a:moveTo>
                <a:lnTo>
                  <a:pt x="2892761" y="0"/>
                </a:lnTo>
                <a:lnTo>
                  <a:pt x="2892761" y="2919300"/>
                </a:lnTo>
                <a:lnTo>
                  <a:pt x="0" y="29193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>
            <a:off x="17259300" y="2262342"/>
            <a:ext cx="3575541" cy="3575541"/>
          </a:xfrm>
          <a:custGeom>
            <a:avLst/>
            <a:gdLst/>
            <a:ahLst/>
            <a:cxnLst/>
            <a:rect l="l" t="t" r="r" b="b"/>
            <a:pathLst>
              <a:path w="3575541" h="3575541">
                <a:moveTo>
                  <a:pt x="0" y="0"/>
                </a:moveTo>
                <a:lnTo>
                  <a:pt x="3575541" y="0"/>
                </a:lnTo>
                <a:lnTo>
                  <a:pt x="3575541" y="3575541"/>
                </a:lnTo>
                <a:lnTo>
                  <a:pt x="0" y="3575541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Freeform 14"/>
          <p:cNvSpPr/>
          <p:nvPr/>
        </p:nvSpPr>
        <p:spPr>
          <a:xfrm>
            <a:off x="2570549" y="9093737"/>
            <a:ext cx="2587020" cy="2386526"/>
          </a:xfrm>
          <a:custGeom>
            <a:avLst/>
            <a:gdLst/>
            <a:ahLst/>
            <a:cxnLst/>
            <a:rect l="l" t="t" r="r" b="b"/>
            <a:pathLst>
              <a:path w="2587020" h="2386526">
                <a:moveTo>
                  <a:pt x="0" y="0"/>
                </a:moveTo>
                <a:lnTo>
                  <a:pt x="2587020" y="0"/>
                </a:lnTo>
                <a:lnTo>
                  <a:pt x="2587020" y="2386526"/>
                </a:lnTo>
                <a:lnTo>
                  <a:pt x="0" y="2386526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 rot="-5282649">
            <a:off x="16440369" y="6970869"/>
            <a:ext cx="3382987" cy="1154444"/>
          </a:xfrm>
          <a:custGeom>
            <a:avLst/>
            <a:gdLst/>
            <a:ahLst/>
            <a:cxnLst/>
            <a:rect l="l" t="t" r="r" b="b"/>
            <a:pathLst>
              <a:path w="3382987" h="1154444">
                <a:moveTo>
                  <a:pt x="0" y="0"/>
                </a:moveTo>
                <a:lnTo>
                  <a:pt x="3382987" y="0"/>
                </a:lnTo>
                <a:lnTo>
                  <a:pt x="3382987" y="1154445"/>
                </a:lnTo>
                <a:lnTo>
                  <a:pt x="0" y="1154445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Freeform 16"/>
          <p:cNvSpPr/>
          <p:nvPr/>
        </p:nvSpPr>
        <p:spPr>
          <a:xfrm>
            <a:off x="16978638" y="-642644"/>
            <a:ext cx="3104522" cy="3342688"/>
          </a:xfrm>
          <a:custGeom>
            <a:avLst/>
            <a:gdLst/>
            <a:ahLst/>
            <a:cxnLst/>
            <a:rect l="l" t="t" r="r" b="b"/>
            <a:pathLst>
              <a:path w="3104522" h="3342688">
                <a:moveTo>
                  <a:pt x="0" y="0"/>
                </a:moveTo>
                <a:lnTo>
                  <a:pt x="3104522" y="0"/>
                </a:lnTo>
                <a:lnTo>
                  <a:pt x="3104522" y="3342688"/>
                </a:lnTo>
                <a:lnTo>
                  <a:pt x="0" y="3342688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="" xmlns:asvg="http://schemas.microsoft.com/office/drawing/2016/SVG/main" r:embed="rId3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7" name="TextBox 17"/>
          <p:cNvSpPr txBox="1"/>
          <p:nvPr/>
        </p:nvSpPr>
        <p:spPr>
          <a:xfrm>
            <a:off x="10787433" y="6368292"/>
            <a:ext cx="4229898" cy="686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7"/>
              </a:lnSpc>
            </a:pPr>
            <a:r>
              <a:rPr lang="en-US" sz="5087" spc="-101" dirty="0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55,680</a:t>
            </a:r>
          </a:p>
        </p:txBody>
      </p:sp>
      <p:sp>
        <p:nvSpPr>
          <p:cNvPr id="18" name="Freeform 18"/>
          <p:cNvSpPr/>
          <p:nvPr/>
        </p:nvSpPr>
        <p:spPr>
          <a:xfrm>
            <a:off x="2303888" y="4413186"/>
            <a:ext cx="724985" cy="920616"/>
          </a:xfrm>
          <a:custGeom>
            <a:avLst/>
            <a:gdLst/>
            <a:ahLst/>
            <a:cxnLst/>
            <a:rect l="l" t="t" r="r" b="b"/>
            <a:pathLst>
              <a:path w="724985" h="920616">
                <a:moveTo>
                  <a:pt x="0" y="0"/>
                </a:moveTo>
                <a:lnTo>
                  <a:pt x="724985" y="0"/>
                </a:lnTo>
                <a:lnTo>
                  <a:pt x="724985" y="920616"/>
                </a:lnTo>
                <a:lnTo>
                  <a:pt x="0" y="9206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6557535" y="6368292"/>
            <a:ext cx="4229898" cy="686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7"/>
              </a:lnSpc>
            </a:pPr>
            <a:r>
              <a:rPr lang="en-US" sz="5087" spc="-101" dirty="0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40,305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303888" y="6368292"/>
            <a:ext cx="4453934" cy="686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7"/>
              </a:lnSpc>
            </a:pPr>
            <a:r>
              <a:rPr lang="en-US" sz="5087" spc="-101" dirty="0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74,714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84892" y="1990924"/>
            <a:ext cx="14775756" cy="3199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2757"/>
              </a:lnSpc>
            </a:pPr>
            <a:r>
              <a:rPr lang="en-US" sz="8505" dirty="0" err="1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כמה</a:t>
            </a:r>
            <a:r>
              <a:rPr lang="en-US" sz="8505" dirty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 </a:t>
            </a:r>
            <a:r>
              <a:rPr lang="en-US" sz="8505" dirty="0" err="1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עולים</a:t>
            </a:r>
            <a:r>
              <a:rPr lang="en-US" sz="8505" dirty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 </a:t>
            </a:r>
            <a:r>
              <a:rPr lang="en-US" sz="8505" dirty="0" err="1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הגיעו</a:t>
            </a:r>
            <a:r>
              <a:rPr lang="en-US" sz="8505" dirty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 </a:t>
            </a:r>
            <a:r>
              <a:rPr lang="en-US" sz="8505" dirty="0" err="1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לארץ</a:t>
            </a:r>
            <a:r>
              <a:rPr lang="en-US" sz="8505" dirty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 </a:t>
            </a:r>
          </a:p>
          <a:p>
            <a:pPr algn="ctr" rtl="1">
              <a:lnSpc>
                <a:spcPts val="12757"/>
              </a:lnSpc>
            </a:pPr>
            <a:r>
              <a:rPr lang="en-US" sz="8505" dirty="0" err="1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בשנת</a:t>
            </a:r>
            <a:r>
              <a:rPr lang="en-US" sz="8505" dirty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 </a:t>
            </a:r>
            <a:r>
              <a:rPr lang="en-US" sz="8505" dirty="0" smtClean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?2022</a:t>
            </a:r>
            <a:endParaRPr lang="en-US" sz="8505" dirty="0">
              <a:solidFill>
                <a:srgbClr val="000000"/>
              </a:solidFill>
              <a:latin typeface="Heebo Black" pitchFamily="2" charset="-79"/>
              <a:cs typeface="Heebo Black" pitchFamily="2" charset="-79"/>
            </a:endParaRPr>
          </a:p>
        </p:txBody>
      </p:sp>
      <p:sp>
        <p:nvSpPr>
          <p:cNvPr id="22" name="Freeform 8"/>
          <p:cNvSpPr/>
          <p:nvPr/>
        </p:nvSpPr>
        <p:spPr>
          <a:xfrm>
            <a:off x="2695400" y="5304838"/>
            <a:ext cx="3534920" cy="3171607"/>
          </a:xfrm>
          <a:custGeom>
            <a:avLst/>
            <a:gdLst/>
            <a:ahLst/>
            <a:cxnLst/>
            <a:rect l="l" t="t" r="r" b="b"/>
            <a:pathLst>
              <a:path w="4292424" h="3870986">
                <a:moveTo>
                  <a:pt x="0" y="0"/>
                </a:moveTo>
                <a:lnTo>
                  <a:pt x="4292424" y="0"/>
                </a:lnTo>
                <a:lnTo>
                  <a:pt x="4292424" y="3870986"/>
                </a:lnTo>
                <a:lnTo>
                  <a:pt x="0" y="387098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3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>
              <a:alphaModFix amt="55000"/>
            </a:blip>
            <a:stretch>
              <a:fillRect l="-71867" t="-3631" r="-74156" b="-274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329398" y="8614893"/>
            <a:ext cx="4899948" cy="3344214"/>
          </a:xfrm>
          <a:custGeom>
            <a:avLst/>
            <a:gdLst/>
            <a:ahLst/>
            <a:cxnLst/>
            <a:rect l="l" t="t" r="r" b="b"/>
            <a:pathLst>
              <a:path w="4899948" h="3344214">
                <a:moveTo>
                  <a:pt x="0" y="0"/>
                </a:moveTo>
                <a:lnTo>
                  <a:pt x="4899947" y="0"/>
                </a:lnTo>
                <a:lnTo>
                  <a:pt x="4899947" y="3344214"/>
                </a:lnTo>
                <a:lnTo>
                  <a:pt x="0" y="33442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030709" y="9258300"/>
            <a:ext cx="3059829" cy="751049"/>
          </a:xfrm>
          <a:custGeom>
            <a:avLst/>
            <a:gdLst/>
            <a:ahLst/>
            <a:cxnLst/>
            <a:rect l="l" t="t" r="r" b="b"/>
            <a:pathLst>
              <a:path w="3059829" h="751049">
                <a:moveTo>
                  <a:pt x="0" y="0"/>
                </a:moveTo>
                <a:lnTo>
                  <a:pt x="3059829" y="0"/>
                </a:lnTo>
                <a:lnTo>
                  <a:pt x="3059829" y="751049"/>
                </a:lnTo>
                <a:lnTo>
                  <a:pt x="0" y="7510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655602" y="7234990"/>
            <a:ext cx="724985" cy="920616"/>
          </a:xfrm>
          <a:custGeom>
            <a:avLst/>
            <a:gdLst/>
            <a:ahLst/>
            <a:cxnLst/>
            <a:rect l="l" t="t" r="r" b="b"/>
            <a:pathLst>
              <a:path w="724985" h="920616">
                <a:moveTo>
                  <a:pt x="0" y="0"/>
                </a:moveTo>
                <a:lnTo>
                  <a:pt x="724985" y="0"/>
                </a:lnTo>
                <a:lnTo>
                  <a:pt x="724985" y="920616"/>
                </a:lnTo>
                <a:lnTo>
                  <a:pt x="0" y="9206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215205" y="8540136"/>
            <a:ext cx="4602314" cy="3618569"/>
          </a:xfrm>
          <a:custGeom>
            <a:avLst/>
            <a:gdLst/>
            <a:ahLst/>
            <a:cxnLst/>
            <a:rect l="l" t="t" r="r" b="b"/>
            <a:pathLst>
              <a:path w="4602314" h="3618569">
                <a:moveTo>
                  <a:pt x="0" y="0"/>
                </a:moveTo>
                <a:lnTo>
                  <a:pt x="4602314" y="0"/>
                </a:lnTo>
                <a:lnTo>
                  <a:pt x="4602314" y="3618570"/>
                </a:lnTo>
                <a:lnTo>
                  <a:pt x="0" y="361857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-674156" y="-1072630"/>
            <a:ext cx="4899948" cy="3068592"/>
          </a:xfrm>
          <a:custGeom>
            <a:avLst/>
            <a:gdLst/>
            <a:ahLst/>
            <a:cxnLst/>
            <a:rect l="l" t="t" r="r" b="b"/>
            <a:pathLst>
              <a:path w="4899948" h="3068592">
                <a:moveTo>
                  <a:pt x="0" y="0"/>
                </a:moveTo>
                <a:lnTo>
                  <a:pt x="4899948" y="0"/>
                </a:lnTo>
                <a:lnTo>
                  <a:pt x="4899948" y="3068592"/>
                </a:lnTo>
                <a:lnTo>
                  <a:pt x="0" y="306859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12686214" y="-2578193"/>
            <a:ext cx="4292424" cy="3870986"/>
          </a:xfrm>
          <a:custGeom>
            <a:avLst/>
            <a:gdLst/>
            <a:ahLst/>
            <a:cxnLst/>
            <a:rect l="l" t="t" r="r" b="b"/>
            <a:pathLst>
              <a:path w="4292424" h="3870986">
                <a:moveTo>
                  <a:pt x="0" y="0"/>
                </a:moveTo>
                <a:lnTo>
                  <a:pt x="4292424" y="0"/>
                </a:lnTo>
                <a:lnTo>
                  <a:pt x="4292424" y="3870986"/>
                </a:lnTo>
                <a:lnTo>
                  <a:pt x="0" y="387098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10138935" y="9258300"/>
            <a:ext cx="4076270" cy="2863579"/>
          </a:xfrm>
          <a:custGeom>
            <a:avLst/>
            <a:gdLst/>
            <a:ahLst/>
            <a:cxnLst/>
            <a:rect l="l" t="t" r="r" b="b"/>
            <a:pathLst>
              <a:path w="4076270" h="2863579">
                <a:moveTo>
                  <a:pt x="0" y="0"/>
                </a:moveTo>
                <a:lnTo>
                  <a:pt x="4076270" y="0"/>
                </a:lnTo>
                <a:lnTo>
                  <a:pt x="4076270" y="2863579"/>
                </a:lnTo>
                <a:lnTo>
                  <a:pt x="0" y="286357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7409323" y="-2700100"/>
            <a:ext cx="5493058" cy="4114800"/>
          </a:xfrm>
          <a:custGeom>
            <a:avLst/>
            <a:gdLst/>
            <a:ahLst/>
            <a:cxnLst/>
            <a:rect l="l" t="t" r="r" b="b"/>
            <a:pathLst>
              <a:path w="5493058" h="4114800">
                <a:moveTo>
                  <a:pt x="0" y="0"/>
                </a:moveTo>
                <a:lnTo>
                  <a:pt x="5493058" y="0"/>
                </a:lnTo>
                <a:lnTo>
                  <a:pt x="54930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 rot="4747568">
            <a:off x="-2972342" y="3665317"/>
            <a:ext cx="4896097" cy="2735694"/>
          </a:xfrm>
          <a:custGeom>
            <a:avLst/>
            <a:gdLst/>
            <a:ahLst/>
            <a:cxnLst/>
            <a:rect l="l" t="t" r="r" b="b"/>
            <a:pathLst>
              <a:path w="4896097" h="2735694">
                <a:moveTo>
                  <a:pt x="0" y="0"/>
                </a:moveTo>
                <a:lnTo>
                  <a:pt x="4896097" y="0"/>
                </a:lnTo>
                <a:lnTo>
                  <a:pt x="4896097" y="2735694"/>
                </a:lnTo>
                <a:lnTo>
                  <a:pt x="0" y="2735694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4831481" y="-1626507"/>
            <a:ext cx="2892762" cy="2919301"/>
          </a:xfrm>
          <a:custGeom>
            <a:avLst/>
            <a:gdLst/>
            <a:ahLst/>
            <a:cxnLst/>
            <a:rect l="l" t="t" r="r" b="b"/>
            <a:pathLst>
              <a:path w="2892762" h="2919301">
                <a:moveTo>
                  <a:pt x="0" y="0"/>
                </a:moveTo>
                <a:lnTo>
                  <a:pt x="2892761" y="0"/>
                </a:lnTo>
                <a:lnTo>
                  <a:pt x="2892761" y="2919300"/>
                </a:lnTo>
                <a:lnTo>
                  <a:pt x="0" y="29193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>
            <a:off x="17259300" y="2262342"/>
            <a:ext cx="3575541" cy="3575541"/>
          </a:xfrm>
          <a:custGeom>
            <a:avLst/>
            <a:gdLst/>
            <a:ahLst/>
            <a:cxnLst/>
            <a:rect l="l" t="t" r="r" b="b"/>
            <a:pathLst>
              <a:path w="3575541" h="3575541">
                <a:moveTo>
                  <a:pt x="0" y="0"/>
                </a:moveTo>
                <a:lnTo>
                  <a:pt x="3575541" y="0"/>
                </a:lnTo>
                <a:lnTo>
                  <a:pt x="3575541" y="3575541"/>
                </a:lnTo>
                <a:lnTo>
                  <a:pt x="0" y="3575541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Freeform 14"/>
          <p:cNvSpPr/>
          <p:nvPr/>
        </p:nvSpPr>
        <p:spPr>
          <a:xfrm>
            <a:off x="2570549" y="9093737"/>
            <a:ext cx="2587020" cy="2386526"/>
          </a:xfrm>
          <a:custGeom>
            <a:avLst/>
            <a:gdLst/>
            <a:ahLst/>
            <a:cxnLst/>
            <a:rect l="l" t="t" r="r" b="b"/>
            <a:pathLst>
              <a:path w="2587020" h="2386526">
                <a:moveTo>
                  <a:pt x="0" y="0"/>
                </a:moveTo>
                <a:lnTo>
                  <a:pt x="2587020" y="0"/>
                </a:lnTo>
                <a:lnTo>
                  <a:pt x="2587020" y="2386526"/>
                </a:lnTo>
                <a:lnTo>
                  <a:pt x="0" y="2386526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 rot="-5282649">
            <a:off x="16440369" y="6970869"/>
            <a:ext cx="3382987" cy="1154444"/>
          </a:xfrm>
          <a:custGeom>
            <a:avLst/>
            <a:gdLst/>
            <a:ahLst/>
            <a:cxnLst/>
            <a:rect l="l" t="t" r="r" b="b"/>
            <a:pathLst>
              <a:path w="3382987" h="1154444">
                <a:moveTo>
                  <a:pt x="0" y="0"/>
                </a:moveTo>
                <a:lnTo>
                  <a:pt x="3382987" y="0"/>
                </a:lnTo>
                <a:lnTo>
                  <a:pt x="3382987" y="1154445"/>
                </a:lnTo>
                <a:lnTo>
                  <a:pt x="0" y="1154445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Freeform 16"/>
          <p:cNvSpPr/>
          <p:nvPr/>
        </p:nvSpPr>
        <p:spPr>
          <a:xfrm>
            <a:off x="16978638" y="-642644"/>
            <a:ext cx="3104522" cy="3342688"/>
          </a:xfrm>
          <a:custGeom>
            <a:avLst/>
            <a:gdLst/>
            <a:ahLst/>
            <a:cxnLst/>
            <a:rect l="l" t="t" r="r" b="b"/>
            <a:pathLst>
              <a:path w="3104522" h="3342688">
                <a:moveTo>
                  <a:pt x="0" y="0"/>
                </a:moveTo>
                <a:lnTo>
                  <a:pt x="3104522" y="0"/>
                </a:lnTo>
                <a:lnTo>
                  <a:pt x="3104522" y="3342688"/>
                </a:lnTo>
                <a:lnTo>
                  <a:pt x="0" y="3342688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="" xmlns:asvg="http://schemas.microsoft.com/office/drawing/2016/SVG/main" r:embed="rId3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7" name="Freeform 17"/>
          <p:cNvSpPr/>
          <p:nvPr/>
        </p:nvSpPr>
        <p:spPr>
          <a:xfrm>
            <a:off x="2303888" y="4413186"/>
            <a:ext cx="724985" cy="920616"/>
          </a:xfrm>
          <a:custGeom>
            <a:avLst/>
            <a:gdLst/>
            <a:ahLst/>
            <a:cxnLst/>
            <a:rect l="l" t="t" r="r" b="b"/>
            <a:pathLst>
              <a:path w="724985" h="920616">
                <a:moveTo>
                  <a:pt x="0" y="0"/>
                </a:moveTo>
                <a:lnTo>
                  <a:pt x="724985" y="0"/>
                </a:lnTo>
                <a:lnTo>
                  <a:pt x="724985" y="920616"/>
                </a:lnTo>
                <a:lnTo>
                  <a:pt x="0" y="9206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5361878" y="6548027"/>
            <a:ext cx="1765407" cy="1677136"/>
          </a:xfrm>
          <a:custGeom>
            <a:avLst/>
            <a:gdLst/>
            <a:ahLst/>
            <a:cxnLst/>
            <a:rect l="l" t="t" r="r" b="b"/>
            <a:pathLst>
              <a:path w="1765407" h="1677136">
                <a:moveTo>
                  <a:pt x="0" y="0"/>
                </a:moveTo>
                <a:lnTo>
                  <a:pt x="1765407" y="0"/>
                </a:lnTo>
                <a:lnTo>
                  <a:pt x="1765407" y="1677137"/>
                </a:lnTo>
                <a:lnTo>
                  <a:pt x="0" y="1677137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=""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403635" y="2283112"/>
            <a:ext cx="15373807" cy="1619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3274"/>
              </a:lnSpc>
            </a:pPr>
            <a:r>
              <a:rPr lang="en-US" sz="8849" dirty="0" err="1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מהו</a:t>
            </a:r>
            <a:r>
              <a:rPr lang="en-US" sz="8849" dirty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 </a:t>
            </a:r>
            <a:r>
              <a:rPr lang="en-US" sz="8849" dirty="0" err="1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מבצע</a:t>
            </a:r>
            <a:r>
              <a:rPr lang="en-US" sz="8849" dirty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 </a:t>
            </a:r>
            <a:r>
              <a:rPr lang="he-IL" sz="8849" dirty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'</a:t>
            </a:r>
            <a:r>
              <a:rPr lang="en-US" sz="8849" dirty="0" err="1" smtClean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עולים</a:t>
            </a:r>
            <a:r>
              <a:rPr lang="en-US" sz="8849" dirty="0" smtClean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 </a:t>
            </a:r>
            <a:r>
              <a:rPr lang="he-IL" sz="8849" dirty="0" smtClean="0">
                <a:solidFill>
                  <a:srgbClr val="000000"/>
                </a:solidFill>
                <a:latin typeface="Heebo Black" pitchFamily="2" charset="-79"/>
                <a:cs typeface="Heebo Black" pitchFamily="2" charset="-79"/>
              </a:rPr>
              <a:t>הביתה'?</a:t>
            </a:r>
            <a:endParaRPr lang="en-US" sz="8849" dirty="0">
              <a:solidFill>
                <a:srgbClr val="000000"/>
              </a:solidFill>
              <a:latin typeface="Heebo Black" pitchFamily="2" charset="-79"/>
              <a:cs typeface="Heebo Black" pitchFamily="2" charset="-79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5879399" y="6652598"/>
            <a:ext cx="7682440" cy="9656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6153"/>
              </a:lnSpc>
            </a:pPr>
            <a:r>
              <a:rPr lang="en-US" sz="8800" spc="-123" dirty="0" err="1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שאלת</a:t>
            </a:r>
            <a:r>
              <a:rPr lang="en-US" sz="8800" spc="-123" dirty="0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 </a:t>
            </a:r>
            <a:r>
              <a:rPr lang="en-US" sz="8800" spc="-123" dirty="0" err="1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בונוס</a:t>
            </a:r>
            <a:r>
              <a:rPr lang="en-US" sz="8800" spc="-123" dirty="0">
                <a:solidFill>
                  <a:srgbClr val="000000"/>
                </a:solidFill>
                <a:latin typeface="Heebo" pitchFamily="2" charset="-79"/>
                <a:cs typeface="Heebo" pitchFamily="2" charset="-79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225</Words>
  <Application>Microsoft Office PowerPoint</Application>
  <PresentationFormat>מותאם אישית</PresentationFormat>
  <Paragraphs>48</Paragraphs>
  <Slides>13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21" baseType="lpstr">
      <vt:lpstr>Calibri</vt:lpstr>
      <vt:lpstr>Gveret Levin AlefAlefAlef</vt:lpstr>
      <vt:lpstr>Heebo</vt:lpstr>
      <vt:lpstr>DM Sans Bold</vt:lpstr>
      <vt:lpstr>Arial</vt:lpstr>
      <vt:lpstr>Heebo Black</vt:lpstr>
      <vt:lpstr>Heebo Bold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שבוע העליות</dc:title>
  <cp:lastModifiedBy>noam gilboa</cp:lastModifiedBy>
  <cp:revision>16</cp:revision>
  <dcterms:created xsi:type="dcterms:W3CDTF">2006-08-16T00:00:00Z</dcterms:created>
  <dcterms:modified xsi:type="dcterms:W3CDTF">2023-10-30T08:09:05Z</dcterms:modified>
  <dc:identifier>DAFyrFnHB1s</dc:identifier>
</cp:coreProperties>
</file>