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90"/>
    <p:restoredTop sz="94668"/>
  </p:normalViewPr>
  <p:slideViewPr>
    <p:cSldViewPr snapToGrid="0">
      <p:cViewPr varScale="1">
        <p:scale>
          <a:sx n="74" d="100"/>
          <a:sy n="74" d="100"/>
        </p:scale>
        <p:origin x="96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82D21CA-68B5-8191-0714-1EAB9FDB7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199D3863-CB56-12AA-8164-A52271C49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06FE33A-98BF-6660-E8C8-420E62706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9050-6A94-374D-82F5-1564D7E04282}" type="datetimeFigureOut">
              <a:rPr lang="he-IL" smtClean="0"/>
              <a:t>כ"ה/ניסן/תשפ"ה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4BDA52B-5CCB-26F7-3BFF-E8005A45D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F74D403-C16E-1084-7CAA-567C5E8D3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1DDC-FEF1-9348-819F-C8A07CCD68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573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EE81AF5-90CA-0989-0269-7E6EEFE93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245BE14-AA14-25DC-73BD-9763C1A12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4EB4BDB-879B-9D41-F57C-D2E417901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9050-6A94-374D-82F5-1564D7E04282}" type="datetimeFigureOut">
              <a:rPr lang="he-IL" smtClean="0"/>
              <a:t>כ"ה/ניסן/תשפ"ה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224E9BC-65BE-B802-D1E8-4C8DDCBA6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8D0962D-46CA-5A39-4429-C20E4C58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1DDC-FEF1-9348-819F-C8A07CCD68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8565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D187EB7A-EBB4-006C-CA5C-A2B2A2605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7611A6D6-6843-3530-368D-3318DEC05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B3130D4-72D9-835B-A65B-5F386CB77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9050-6A94-374D-82F5-1564D7E04282}" type="datetimeFigureOut">
              <a:rPr lang="he-IL" smtClean="0"/>
              <a:t>כ"ה/ניסן/תשפ"ה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465F9D5-BA80-AB4C-85D5-4180DD4E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913F911-46BB-726A-7574-DC709D50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1DDC-FEF1-9348-819F-C8A07CCD68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700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EDF5F7-B320-2174-778C-491F7E98A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A3A562B-1DC9-3AFF-56D5-422939DD4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17F079F-8B53-4FCD-E3EE-7FA0CC03B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9050-6A94-374D-82F5-1564D7E04282}" type="datetimeFigureOut">
              <a:rPr lang="he-IL" smtClean="0"/>
              <a:t>כ"ה/ניסן/תשפ"ה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4E42574-B10B-99A6-6952-FB50DF0FE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520BE7D-8B4F-68F5-7D9D-573AF56BB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1DDC-FEF1-9348-819F-C8A07CCD68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9824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543F450-3FE9-1389-E491-60868C94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00F5BAA-7CC9-751F-7CBF-50E20F08C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C37588C-CEE2-7485-9B4A-97392EED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9050-6A94-374D-82F5-1564D7E04282}" type="datetimeFigureOut">
              <a:rPr lang="he-IL" smtClean="0"/>
              <a:t>כ"ה/ניסן/תשפ"ה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87C2B41-5A49-3440-EDB4-F9C56F7C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148F608-FF2D-B79F-EA57-2812581D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1DDC-FEF1-9348-819F-C8A07CCD68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204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5776002-55FE-EBB1-FE1E-0117F5202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2E4025B-C517-A332-CB3B-99A0CFA4A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AE9D057-890D-C670-0CCE-AFE2A81EF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1DCED20-FA1B-BB9C-602A-4FFEA85B6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9050-6A94-374D-82F5-1564D7E04282}" type="datetimeFigureOut">
              <a:rPr lang="he-IL" smtClean="0"/>
              <a:t>כ"ה/ניסן/תשפ"ה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21E226-2A75-4B9A-1616-4DD9753EA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486D8F6-3259-0B1E-16EF-2F74A3846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1DDC-FEF1-9348-819F-C8A07CCD68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024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7A0AD78-2CC6-E52C-A44A-0AAE5AF1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CFFD7E4-7DE7-A96D-2D6A-BFC3B029E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A6E8C52-1548-5AC2-5D9F-24E53CA275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1CE91A59-062F-2134-544A-A3A5C0BD0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EA15995C-BDB1-9139-C1E8-5D86175290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3B1D2998-D81F-8732-A967-B208DBF37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9050-6A94-374D-82F5-1564D7E04282}" type="datetimeFigureOut">
              <a:rPr lang="he-IL" smtClean="0"/>
              <a:t>כ"ה/ניסן/תשפ"ה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D34FE1E4-98D5-44E3-D6FB-563B2D0D8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8CCDC37-8F49-58E9-4081-0BB0B4F5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1DDC-FEF1-9348-819F-C8A07CCD68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505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825647-E225-6313-6ACA-A86DB872A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67F609E1-589E-9A7F-8516-FA2D774D2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9050-6A94-374D-82F5-1564D7E04282}" type="datetimeFigureOut">
              <a:rPr lang="he-IL" smtClean="0"/>
              <a:t>כ"ה/ניסן/תשפ"ה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FA4AA7B6-ED8A-346E-80E5-9E56DDDC8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1EC93CB-A658-32EC-0876-44A44293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1DDC-FEF1-9348-819F-C8A07CCD68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2883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1FCC4BA9-6F78-BF30-B7EB-7262555E8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9050-6A94-374D-82F5-1564D7E04282}" type="datetimeFigureOut">
              <a:rPr lang="he-IL" smtClean="0"/>
              <a:t>כ"ה/ניסן/תשפ"ה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10D5011-BA74-5931-296E-368FEE75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FE493953-79FE-69BF-4544-8379159C3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1DDC-FEF1-9348-819F-C8A07CCD68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0391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6D42319-42B1-E800-6927-74C0ADD01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A9AB887-D83D-9D35-CCDB-B3F6389B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82BE92D-AA27-D3CA-4812-F7F7B19C5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CE96116-EB2D-6110-23BA-BA029CE08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9050-6A94-374D-82F5-1564D7E04282}" type="datetimeFigureOut">
              <a:rPr lang="he-IL" smtClean="0"/>
              <a:t>כ"ה/ניסן/תשפ"ה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9FDA1BA-C9F0-0764-E440-88232B10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91698E8-2859-ACEB-8D3F-BFB90BAE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1DDC-FEF1-9348-819F-C8A07CCD68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611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C4248E-6666-D9E5-8619-E365A55D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1ACEAAAD-28B7-09DE-F242-DE0A918FC1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D77BB76-341D-A491-7BBA-251D38920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A9A98B3-55E7-00DB-84F4-D010FC67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9050-6A94-374D-82F5-1564D7E04282}" type="datetimeFigureOut">
              <a:rPr lang="he-IL" smtClean="0"/>
              <a:t>כ"ה/ניסן/תשפ"ה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AC53B66-5C2C-6135-EA37-5FA75B22B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E921E47-AB99-8DDD-DD5D-AFA9168E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31DDC-FEF1-9348-819F-C8A07CCD68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983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DD263EA-26CE-298E-C305-71040E3A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1CD7B96-92D8-CA84-9569-48455EDDE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781FAE0-F49E-90BC-30CF-FCC67F341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59050-6A94-374D-82F5-1564D7E04282}" type="datetimeFigureOut">
              <a:rPr lang="he-IL" smtClean="0"/>
              <a:t>כ"ה/ניסן/תשפ"ה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45A8FD5-588B-8883-30DB-FD488D8C0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1833C28-A054-EF16-AB02-E7A782ACC0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31DDC-FEF1-9348-819F-C8A07CCD68F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287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1EF665-3343-731F-AC7D-DE3FF7981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F49306-AB13-CF32-9E76-A4FC39BF4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 descr="תמונה שמכילה טקסט, צילום מסך, גופן, עיצוב&#10;&#10;התיאור נוצר באופן אוטומטי">
            <a:extLst>
              <a:ext uri="{FF2B5EF4-FFF2-40B4-BE49-F238E27FC236}">
                <a16:creationId xmlns:a16="http://schemas.microsoft.com/office/drawing/2014/main" id="{1FB61F53-9B14-AEB9-2122-AB5D74EEF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1EF665-3343-731F-AC7D-DE3FF7981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F49306-AB13-CF32-9E76-A4FC39BF4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176A8C6-823E-D508-1B99-192076BF7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עומר אדם - רקמה אנושית אחת  טקס המשואות 2024.mp3">
            <a:hlinkClick r:id="" action="ppaction://media"/>
            <a:extLst>
              <a:ext uri="{FF2B5EF4-FFF2-40B4-BE49-F238E27FC236}">
                <a16:creationId xmlns:a16="http://schemas.microsoft.com/office/drawing/2014/main" id="{2FED72C5-FD26-B791-8A50-BCCCCD786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6400" y="2924705"/>
            <a:ext cx="419629" cy="41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5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6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1EF665-3343-731F-AC7D-DE3FF7981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F49306-AB13-CF32-9E76-A4FC39BF4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03A968B1-3775-ACF4-35D2-056D985F4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שיבולים [BOBspkAJewQ].mp3">
            <a:hlinkClick r:id="" action="ppaction://media"/>
            <a:extLst>
              <a:ext uri="{FF2B5EF4-FFF2-40B4-BE49-F238E27FC236}">
                <a16:creationId xmlns:a16="http://schemas.microsoft.com/office/drawing/2014/main" id="{7F1E6D10-B081-0690-165C-EE9EEB6EA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6951" y="2923593"/>
            <a:ext cx="437482" cy="43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1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1EF665-3343-731F-AC7D-DE3FF7981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F49306-AB13-CF32-9E76-A4FC39BF4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F99F975-2E7F-C2CB-1059-F27D73AB8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אודיה - מלאכית לבנה (מאי נעים ז_ל) _ Prod. By Offir Malol [ieJbN6zVsEY].mp3">
            <a:hlinkClick r:id="" action="ppaction://media"/>
            <a:extLst>
              <a:ext uri="{FF2B5EF4-FFF2-40B4-BE49-F238E27FC236}">
                <a16:creationId xmlns:a16="http://schemas.microsoft.com/office/drawing/2014/main" id="{603E09E3-A3BC-C5D3-3AA6-F7105F198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3289" y="2926087"/>
            <a:ext cx="414272" cy="4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2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1EF665-3343-731F-AC7D-DE3FF7981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F49306-AB13-CF32-9E76-A4FC39BF4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0015B6B-E35A-B3FC-FD2F-D08F57F8E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יהודית רביץ - למי שאינו מאמין [HiKTzR3zdMk].mp3">
            <a:hlinkClick r:id="" action="ppaction://media"/>
            <a:extLst>
              <a:ext uri="{FF2B5EF4-FFF2-40B4-BE49-F238E27FC236}">
                <a16:creationId xmlns:a16="http://schemas.microsoft.com/office/drawing/2014/main" id="{DE8FB14C-4D6A-62C9-F514-CDB8DDB5E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6839" y="3008296"/>
            <a:ext cx="432836" cy="4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2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1EF665-3343-731F-AC7D-DE3FF7981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F49306-AB13-CF32-9E76-A4FC39BF4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E21D6130-61A7-9D00-E79D-55562A618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dan Amedi _ עידן עמדי - כאב של לוחמים [cBlqSLXgZG8].mp3">
            <a:hlinkClick r:id="" action="ppaction://media"/>
            <a:extLst>
              <a:ext uri="{FF2B5EF4-FFF2-40B4-BE49-F238E27FC236}">
                <a16:creationId xmlns:a16="http://schemas.microsoft.com/office/drawing/2014/main" id="{3F6F22BC-65DD-7DFA-302F-147B13978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8954" y="3003477"/>
            <a:ext cx="425523" cy="42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7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1EF665-3343-731F-AC7D-DE3FF7981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F49306-AB13-CF32-9E76-A4FC39BF4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1C5C911-8B00-2DA3-5278-B29E40B2D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החיטה צומחת שוב.mp3">
            <a:hlinkClick r:id="" action="ppaction://media"/>
            <a:extLst>
              <a:ext uri="{FF2B5EF4-FFF2-40B4-BE49-F238E27FC236}">
                <a16:creationId xmlns:a16="http://schemas.microsoft.com/office/drawing/2014/main" id="{F3744595-BFE4-0922-B738-3DDE037993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04000" y="2996659"/>
            <a:ext cx="432341" cy="4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9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1EF665-3343-731F-AC7D-DE3FF7981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F49306-AB13-CF32-9E76-A4FC39BF4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24FBDD58-80DC-50D9-B4E8-D86D9EDE0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יהודה פוליקר - קצר פה כל כך האביב [bjOqqJcJ15U].mp3">
            <a:hlinkClick r:id="" action="ppaction://media"/>
            <a:extLst>
              <a:ext uri="{FF2B5EF4-FFF2-40B4-BE49-F238E27FC236}">
                <a16:creationId xmlns:a16="http://schemas.microsoft.com/office/drawing/2014/main" id="{27C8C7DB-2891-2DC8-4AE9-F0B92DFBF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2562" y="2904349"/>
            <a:ext cx="461421" cy="46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6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1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1EF665-3343-731F-AC7D-DE3FF7981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F49306-AB13-CF32-9E76-A4FC39BF4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DC16DD0-FBCA-261C-8FC2-D77829653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אריק איינשטיין - האור בקצה [U2Y7QRoTbQk].mp3">
            <a:hlinkClick r:id="" action="ppaction://media"/>
            <a:extLst>
              <a:ext uri="{FF2B5EF4-FFF2-40B4-BE49-F238E27FC236}">
                <a16:creationId xmlns:a16="http://schemas.microsoft.com/office/drawing/2014/main" id="{6FF065E2-79DD-F671-E625-2138C4334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0681" y="2925425"/>
            <a:ext cx="427375" cy="42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1EF665-3343-731F-AC7D-DE3FF7981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F49306-AB13-CF32-9E76-A4FC39BF4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D32A6FB7-DA58-9CA2-DABF-633E0D646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1EF665-3343-731F-AC7D-DE3FF7981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F49306-AB13-CF32-9E76-A4FC39BF4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3925289-78E9-1CCF-F196-533FBF287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5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71EF665-3343-731F-AC7D-DE3FF7981D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2F49306-AB13-CF32-9E76-A4FC39BF4A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7A455570-4633-2ACF-DAC6-48F5F53C8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שי גבסו - ארים ראשי [6sRGD6jwroE].mp3">
            <a:hlinkClick r:id="" action="ppaction://media"/>
            <a:extLst>
              <a:ext uri="{FF2B5EF4-FFF2-40B4-BE49-F238E27FC236}">
                <a16:creationId xmlns:a16="http://schemas.microsoft.com/office/drawing/2014/main" id="{167E77F9-A9D2-E2AC-DD32-060887D6D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3702" y="2905970"/>
            <a:ext cx="472771" cy="47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F91E5FB430C74D9E9AA5C234C7E776" ma:contentTypeVersion="11" ma:contentTypeDescription="Create a new document." ma:contentTypeScope="" ma:versionID="d001eaf643a4afbb0d2d4fe4960dc72b">
  <xsd:schema xmlns:xsd="http://www.w3.org/2001/XMLSchema" xmlns:xs="http://www.w3.org/2001/XMLSchema" xmlns:p="http://schemas.microsoft.com/office/2006/metadata/properties" xmlns:ns3="cded3595-d913-458f-8872-c0128123d80a" targetNamespace="http://schemas.microsoft.com/office/2006/metadata/properties" ma:root="true" ma:fieldsID="0af37be5e4739ac543e5978aba65a9ec" ns3:_="">
    <xsd:import namespace="cded3595-d913-458f-8872-c0128123d8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d3595-d913-458f-8872-c0128123d8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2BC741C-2C58-4E16-9275-68B70670B1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ed3595-d913-458f-8872-c0128123d8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AE4FA0-0C9B-49F5-90B5-4F35644130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E5D7C0-73B1-4C0F-A2FC-A3FDD65CC167}">
  <ds:schemaRefs>
    <ds:schemaRef ds:uri="http://purl.org/dc/dcmitype/"/>
    <ds:schemaRef ds:uri="http://www.w3.org/XML/1998/namespace"/>
    <ds:schemaRef ds:uri="cded3595-d913-458f-8872-c0128123d80a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מסך רחב</PresentationFormat>
  <Paragraphs>0</Paragraphs>
  <Slides>12</Slides>
  <Notes>0</Notes>
  <HiddenSlides>0</HiddenSlides>
  <MMClips>9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FAINA FEIGIN</dc:creator>
  <cp:lastModifiedBy>shmulik levi</cp:lastModifiedBy>
  <cp:revision>7</cp:revision>
  <dcterms:created xsi:type="dcterms:W3CDTF">2025-04-20T16:41:01Z</dcterms:created>
  <dcterms:modified xsi:type="dcterms:W3CDTF">2025-04-23T10:09:18Z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0x01010028F91E5FB430C74D9E9AA5C234C7E776</vt:lpwstr>
  </property>
</Properties>
</file>