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753600" cy="73152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0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A59149-97A4-4E2B-A545-8DCFACF895A5}" type="datetimeFigureOut">
              <a:rPr lang="he-IL" smtClean="0"/>
              <a:t>ו'/חשון/תשפ"ד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F26A37-77B5-4CBB-BCBC-FBB432DF847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75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3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7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0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8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5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מותאם אישית</PresentationFormat>
  <Paragraphs>0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טקס זכרון קצר ליצחק רבין</dc:title>
  <cp:lastModifiedBy>noam gilboa</cp:lastModifiedBy>
  <cp:revision>12</cp:revision>
  <dcterms:created xsi:type="dcterms:W3CDTF">2006-08-16T00:00:00Z</dcterms:created>
  <dcterms:modified xsi:type="dcterms:W3CDTF">2023-10-21T16:59:45Z</dcterms:modified>
  <dc:identifier>DAFmDTNR2IY</dc:identifier>
</cp:coreProperties>
</file>