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5005" autoAdjust="0"/>
    <p:restoredTop sz="94660"/>
  </p:normalViewPr>
  <p:slideViewPr>
    <p:cSldViewPr snapToGrid="0">
      <p:cViewPr varScale="1">
        <p:scale>
          <a:sx n="88" d="100"/>
          <a:sy n="88" d="100"/>
        </p:scale>
        <p:origin x="1334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e-IL" smtClean="0"/>
              <a:t>לחץ כדי לערוך סגנון כותרת משנה של תבנית בסיס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D18EAD-4868-4882-B040-066F8777EDDA}" type="datetimeFigureOut">
              <a:rPr lang="he-IL" smtClean="0"/>
              <a:t>כ"ג/חשון/תשפ"ד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B4883E-EA0D-4A39-9609-1DC23B4C1338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8764284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D18EAD-4868-4882-B040-066F8777EDDA}" type="datetimeFigureOut">
              <a:rPr lang="he-IL" smtClean="0"/>
              <a:t>כ"ג/חשון/תשפ"ד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B4883E-EA0D-4A39-9609-1DC23B4C1338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6354244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D18EAD-4868-4882-B040-066F8777EDDA}" type="datetimeFigureOut">
              <a:rPr lang="he-IL" smtClean="0"/>
              <a:t>כ"ג/חשון/תשפ"ד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B4883E-EA0D-4A39-9609-1DC23B4C1338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876957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D18EAD-4868-4882-B040-066F8777EDDA}" type="datetimeFigureOut">
              <a:rPr lang="he-IL" smtClean="0"/>
              <a:t>כ"ג/חשון/תשפ"ד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B4883E-EA0D-4A39-9609-1DC23B4C1338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3365577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D18EAD-4868-4882-B040-066F8777EDDA}" type="datetimeFigureOut">
              <a:rPr lang="he-IL" smtClean="0"/>
              <a:t>כ"ג/חשון/תשפ"ד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B4883E-EA0D-4A39-9609-1DC23B4C1338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6136778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D18EAD-4868-4882-B040-066F8777EDDA}" type="datetimeFigureOut">
              <a:rPr lang="he-IL" smtClean="0"/>
              <a:t>כ"ג/חשון/תשפ"ד</a:t>
            </a:fld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B4883E-EA0D-4A39-9609-1DC23B4C1338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7036417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D18EAD-4868-4882-B040-066F8777EDDA}" type="datetimeFigureOut">
              <a:rPr lang="he-IL" smtClean="0"/>
              <a:t>כ"ג/חשון/תשפ"ד</a:t>
            </a:fld>
            <a:endParaRPr lang="he-I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B4883E-EA0D-4A39-9609-1DC23B4C1338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3952793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D18EAD-4868-4882-B040-066F8777EDDA}" type="datetimeFigureOut">
              <a:rPr lang="he-IL" smtClean="0"/>
              <a:t>כ"ג/חשון/תשפ"ד</a:t>
            </a:fld>
            <a:endParaRPr lang="he-I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B4883E-EA0D-4A39-9609-1DC23B4C1338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4938001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D18EAD-4868-4882-B040-066F8777EDDA}" type="datetimeFigureOut">
              <a:rPr lang="he-IL" smtClean="0"/>
              <a:t>כ"ג/חשון/תשפ"ד</a:t>
            </a:fld>
            <a:endParaRPr lang="he-I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B4883E-EA0D-4A39-9609-1DC23B4C1338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7226414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D18EAD-4868-4882-B040-066F8777EDDA}" type="datetimeFigureOut">
              <a:rPr lang="he-IL" smtClean="0"/>
              <a:t>כ"ג/חשון/תשפ"ד</a:t>
            </a:fld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B4883E-EA0D-4A39-9609-1DC23B4C1338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9680910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e-IL" smtClean="0"/>
              <a:t>לחץ על הסמל כדי להוסיף תמונה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D18EAD-4868-4882-B040-066F8777EDDA}" type="datetimeFigureOut">
              <a:rPr lang="he-IL" smtClean="0"/>
              <a:t>כ"ג/חשון/תשפ"ד</a:t>
            </a:fld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B4883E-EA0D-4A39-9609-1DC23B4C1338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2376719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D18EAD-4868-4882-B040-066F8777EDDA}" type="datetimeFigureOut">
              <a:rPr lang="he-IL" smtClean="0"/>
              <a:t>כ"ג/חשון/תשפ"ד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B4883E-EA0D-4A39-9609-1DC23B4C1338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2670737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he-IL"/>
          </a:p>
        </p:txBody>
      </p:sp>
      <p:pic>
        <p:nvPicPr>
          <p:cNvPr id="4" name="תמונה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7778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e-IL"/>
          </a:p>
        </p:txBody>
      </p:sp>
      <p:pic>
        <p:nvPicPr>
          <p:cNvPr id="4" name="תמונה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55906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e-IL"/>
          </a:p>
        </p:txBody>
      </p:sp>
      <p:pic>
        <p:nvPicPr>
          <p:cNvPr id="4" name="תמונה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00365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e-IL"/>
          </a:p>
        </p:txBody>
      </p:sp>
      <p:pic>
        <p:nvPicPr>
          <p:cNvPr id="4" name="תמונה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07575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e-IL"/>
          </a:p>
        </p:txBody>
      </p:sp>
      <p:pic>
        <p:nvPicPr>
          <p:cNvPr id="4" name="תמונה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88234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e-IL"/>
          </a:p>
        </p:txBody>
      </p:sp>
      <p:pic>
        <p:nvPicPr>
          <p:cNvPr id="4" name="תמונה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7802598"/>
      </p:ext>
    </p:extLst>
  </p:cSld>
  <p:clrMapOvr>
    <a:masterClrMapping/>
  </p:clrMapOvr>
</p:sld>
</file>

<file path=ppt/theme/theme1.xml><?xml version="1.0" encoding="utf-8"?>
<a:theme xmlns:a="http://schemas.openxmlformats.org/drawingml/2006/main" name="ערכת נושא Office">
  <a:themeElements>
    <a:clrScheme name="ערכת נושא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ערכת נושא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ערכת נושא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</TotalTime>
  <Words>0</Words>
  <Application>Microsoft Office PowerPoint</Application>
  <PresentationFormat>‫הצגה על המסך (4:3)</PresentationFormat>
  <Paragraphs>0</Paragraphs>
  <Slides>6</Slides>
  <Notes>0</Notes>
  <HiddenSlides>0</HiddenSlides>
  <MMClips>0</MMClips>
  <ScaleCrop>false</ScaleCrop>
  <HeadingPairs>
    <vt:vector size="6" baseType="variant">
      <vt:variant>
        <vt:lpstr>גופנים בשימוש</vt:lpstr>
      </vt:variant>
      <vt:variant>
        <vt:i4>4</vt:i4>
      </vt:variant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ערכת נושא Office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מצגת של PowerPoint‏</dc:title>
  <dc:creator>shmulik levi</dc:creator>
  <cp:lastModifiedBy>shmulik levi</cp:lastModifiedBy>
  <cp:revision>1</cp:revision>
  <dcterms:created xsi:type="dcterms:W3CDTF">2023-11-07T10:07:06Z</dcterms:created>
  <dcterms:modified xsi:type="dcterms:W3CDTF">2023-11-07T10:08:08Z</dcterms:modified>
</cp:coreProperties>
</file>