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1040050" cy="4104005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77" userDrawn="1">
          <p15:clr>
            <a:srgbClr val="A4A3A4"/>
          </p15:clr>
        </p15:guide>
        <p15:guide id="2" pos="12930" userDrawn="1">
          <p15:clr>
            <a:srgbClr val="A4A3A4"/>
          </p15:clr>
        </p15:guide>
        <p15:guide id="3" orient="horz" pos="12931" userDrawn="1">
          <p15:clr>
            <a:srgbClr val="A4A3A4"/>
          </p15:clr>
        </p15:guide>
        <p15:guide id="4" pos="12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EDE"/>
    <a:srgbClr val="48A992"/>
    <a:srgbClr val="B01F24"/>
    <a:srgbClr val="F48636"/>
    <a:srgbClr val="000000"/>
    <a:srgbClr val="FCD889"/>
    <a:srgbClr val="F9A241"/>
    <a:srgbClr val="D24622"/>
    <a:srgbClr val="F68438"/>
    <a:srgbClr val="FFD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57" autoAdjust="0"/>
  </p:normalViewPr>
  <p:slideViewPr>
    <p:cSldViewPr snapToGrid="0">
      <p:cViewPr varScale="1">
        <p:scale>
          <a:sx n="17" d="100"/>
          <a:sy n="17" d="100"/>
        </p:scale>
        <p:origin x="2640" y="348"/>
      </p:cViewPr>
      <p:guideLst>
        <p:guide orient="horz" pos="16277"/>
        <p:guide pos="12930"/>
        <p:guide orient="horz" pos="12931"/>
        <p:guide pos="129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8A99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6F-40EF-9D91-73389F140E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B01F2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6F-40EF-9D91-73389F140E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4863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6F-40EF-9D91-73389F140E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476624"/>
        <c:axId val="635487600"/>
      </c:barChart>
      <c:catAx>
        <c:axId val="63547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35487600"/>
        <c:crosses val="autoZero"/>
        <c:auto val="1"/>
        <c:lblAlgn val="ctr"/>
        <c:lblOffset val="100"/>
        <c:noMultiLvlLbl val="0"/>
      </c:catAx>
      <c:valAx>
        <c:axId val="635487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35476624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514948081688991E-2"/>
          <c:y val="0.88977941956214956"/>
          <c:w val="0.94639374261484244"/>
          <c:h val="9.4091544765799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CA9E-070B-4F83-BD1E-D31BCA87F93A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0_3" csCatId="mainScheme" phldr="0"/>
      <dgm:spPr/>
      <dgm:t>
        <a:bodyPr/>
        <a:lstStyle/>
        <a:p>
          <a:endParaRPr lang="en-US"/>
        </a:p>
      </dgm:t>
    </dgm:pt>
    <dgm:pt modelId="{C42F5900-B872-46CB-8242-EA042065D1CF}">
      <dgm:prSet phldrT="[Text]" phldr="1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54A49DA0-61B8-4BC1-92AD-65D9D72640A6}" type="parTrans" cxnId="{98709290-392F-45EF-ABCE-680E415020E5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883F848C-544D-4C39-9311-EE2A30451A86}" type="sibTrans" cxnId="{98709290-392F-45EF-ABCE-680E415020E5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3B93D445-2D1C-4403-A7A5-4150666E9EC4}">
      <dgm:prSet phldrT="[Text]" phldr="1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5ABFCE88-EA5E-4218-8376-5B86E3782B4E}" type="parTrans" cxnId="{4AE0090E-D634-4E04-A7E2-72E6F20F1272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C51E1A14-530E-4D35-9235-E45767F33A49}" type="sibTrans" cxnId="{4AE0090E-D634-4E04-A7E2-72E6F20F1272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9C337856-61AD-495F-861F-959EF9701636}">
      <dgm:prSet phldrT="[Text]" phldr="1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821412D5-96A1-496B-ABAA-A07747D9BC2B}" type="parTrans" cxnId="{B0FB2706-AD42-44A0-9042-53FABB194D1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4C20500C-E460-4319-94ED-3E4D35E018AD}" type="sibTrans" cxnId="{B0FB2706-AD42-44A0-9042-53FABB194D1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BA695BD4-23B4-403F-B5A7-3A882B7CAB45}">
      <dgm:prSet phldrT="[Text]" phldr="1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09F8C4A7-D8BC-435E-B812-3119B39A72FF}" type="parTrans" cxnId="{712B5128-7932-41BA-8A0A-FE60A7D4E4F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11F303F8-0D10-48C9-9A08-BABE196D2DDA}" type="sibTrans" cxnId="{712B5128-7932-41BA-8A0A-FE60A7D4E4FB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EE83EE03-2C21-4976-8E4D-ED699AD74FD8}">
      <dgm:prSet phldrT="[Text]" phldr="1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F800814E-CF5A-4ADA-9116-5906312BB652}" type="parTrans" cxnId="{0DEEE4E7-D6A8-4AA0-9AAA-6002E520674E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2A02FFF1-7D62-494A-9285-AF597DE9840E}" type="sibTrans" cxnId="{0DEEE4E7-D6A8-4AA0-9AAA-6002E520674E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091B788C-FC53-4F47-91E6-3987AD4048B8}">
      <dgm:prSet phldrT="[Text]" phldr="1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16CB1DC5-5A80-4FA8-B9F6-29548DC02EAA}" type="parTrans" cxnId="{E6621B7C-EC68-4226-84C1-3A2A06E887B8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BBB5526F-D227-48F7-B622-473F6F334492}" type="sibTrans" cxnId="{E6621B7C-EC68-4226-84C1-3A2A06E887B8}">
      <dgm:prSet/>
      <dgm:spPr/>
      <dgm:t>
        <a:bodyPr/>
        <a:lstStyle/>
        <a:p>
          <a:endParaRPr lang="en-US">
            <a:solidFill>
              <a:srgbClr val="133C8B"/>
            </a:solidFill>
          </a:endParaRPr>
        </a:p>
      </dgm:t>
    </dgm:pt>
    <dgm:pt modelId="{2A7CCD31-88C9-4A99-83E1-A0C1BAFEA9C4}" type="pres">
      <dgm:prSet presAssocID="{C4DBCA9E-070B-4F83-BD1E-D31BCA87F93A}" presName="Name0" presStyleCnt="0">
        <dgm:presLayoutVars>
          <dgm:dir/>
        </dgm:presLayoutVars>
      </dgm:prSet>
      <dgm:spPr/>
    </dgm:pt>
    <dgm:pt modelId="{752F08EC-0D54-49E0-9F3A-4BDE0DA52764}" type="pres">
      <dgm:prSet presAssocID="{C42F5900-B872-46CB-8242-EA042065D1CF}" presName="parComposite" presStyleCnt="0"/>
      <dgm:spPr/>
    </dgm:pt>
    <dgm:pt modelId="{F7B8EAB1-26F5-4214-AAA7-4A815E7D3087}" type="pres">
      <dgm:prSet presAssocID="{C42F5900-B872-46CB-8242-EA042065D1CF}" presName="parBigCircle" presStyleLbl="node0" presStyleIdx="0" presStyleCnt="2"/>
      <dgm:spPr>
        <a:solidFill>
          <a:srgbClr val="B01F24"/>
        </a:solidFill>
        <a:ln>
          <a:noFill/>
        </a:ln>
      </dgm:spPr>
    </dgm:pt>
    <dgm:pt modelId="{36CD5C90-539F-416F-9576-A43201517468}" type="pres">
      <dgm:prSet presAssocID="{C42F5900-B872-46CB-8242-EA042065D1CF}" presName="parTx" presStyleLbl="revTx" presStyleIdx="0" presStyleCnt="10"/>
      <dgm:spPr/>
    </dgm:pt>
    <dgm:pt modelId="{CC07E03B-5BD6-48B9-9BFB-E9C435B895F7}" type="pres">
      <dgm:prSet presAssocID="{C42F5900-B872-46CB-8242-EA042065D1CF}" presName="bSpace" presStyleCnt="0"/>
      <dgm:spPr/>
    </dgm:pt>
    <dgm:pt modelId="{E547F871-515D-4B39-BA32-7C9EBA547DB8}" type="pres">
      <dgm:prSet presAssocID="{C42F5900-B872-46CB-8242-EA042065D1CF}" presName="parBackupNorm" presStyleCnt="0"/>
      <dgm:spPr/>
    </dgm:pt>
    <dgm:pt modelId="{5CB6C15D-7B3C-4C08-9744-528C5AD6FDE5}" type="pres">
      <dgm:prSet presAssocID="{883F848C-544D-4C39-9311-EE2A30451A86}" presName="parSpace" presStyleCnt="0"/>
      <dgm:spPr/>
    </dgm:pt>
    <dgm:pt modelId="{51FBBDB1-55B1-4692-97A0-1FC0EEA701C8}" type="pres">
      <dgm:prSet presAssocID="{3B93D445-2D1C-4403-A7A5-4150666E9EC4}" presName="desBackupLeftNorm" presStyleCnt="0"/>
      <dgm:spPr/>
    </dgm:pt>
    <dgm:pt modelId="{C6E554AD-8EB6-484E-B6DA-C88EACB6024C}" type="pres">
      <dgm:prSet presAssocID="{3B93D445-2D1C-4403-A7A5-4150666E9EC4}" presName="desComposite" presStyleCnt="0"/>
      <dgm:spPr/>
    </dgm:pt>
    <dgm:pt modelId="{F3C90786-C609-474E-81C3-52F5331BF162}" type="pres">
      <dgm:prSet presAssocID="{3B93D445-2D1C-4403-A7A5-4150666E9EC4}" presName="desCircle" presStyleLbl="node1" presStyleIdx="0" presStyleCnt="4"/>
      <dgm:spPr>
        <a:solidFill>
          <a:srgbClr val="F48636"/>
        </a:solidFill>
        <a:ln>
          <a:noFill/>
        </a:ln>
      </dgm:spPr>
    </dgm:pt>
    <dgm:pt modelId="{5C40700A-AFD5-43B7-ACC9-16B679CF6B4A}" type="pres">
      <dgm:prSet presAssocID="{3B93D445-2D1C-4403-A7A5-4150666E9EC4}" presName="chTx" presStyleLbl="revTx" presStyleIdx="1" presStyleCnt="10"/>
      <dgm:spPr/>
    </dgm:pt>
    <dgm:pt modelId="{DC3CA443-8082-453C-A22C-39997DB0960B}" type="pres">
      <dgm:prSet presAssocID="{3B93D445-2D1C-4403-A7A5-4150666E9EC4}" presName="desTx" presStyleLbl="revTx" presStyleIdx="2" presStyleCnt="10">
        <dgm:presLayoutVars>
          <dgm:bulletEnabled val="1"/>
        </dgm:presLayoutVars>
      </dgm:prSet>
      <dgm:spPr/>
    </dgm:pt>
    <dgm:pt modelId="{F8A9FC1B-743E-4DAB-8E00-FBEE44CCFB0E}" type="pres">
      <dgm:prSet presAssocID="{3B93D445-2D1C-4403-A7A5-4150666E9EC4}" presName="desBackupRightNorm" presStyleCnt="0"/>
      <dgm:spPr/>
    </dgm:pt>
    <dgm:pt modelId="{F0657D02-ABFD-445B-AAE4-F41C2000F514}" type="pres">
      <dgm:prSet presAssocID="{C51E1A14-530E-4D35-9235-E45767F33A49}" presName="desSpace" presStyleCnt="0"/>
      <dgm:spPr/>
    </dgm:pt>
    <dgm:pt modelId="{502554EE-3B14-44CC-B7B0-26C47573A18E}" type="pres">
      <dgm:prSet presAssocID="{9C337856-61AD-495F-861F-959EF9701636}" presName="desBackupLeftNorm" presStyleCnt="0"/>
      <dgm:spPr/>
    </dgm:pt>
    <dgm:pt modelId="{269EBA41-E665-4E67-BBB1-7321934458B4}" type="pres">
      <dgm:prSet presAssocID="{9C337856-61AD-495F-861F-959EF9701636}" presName="desComposite" presStyleCnt="0"/>
      <dgm:spPr/>
    </dgm:pt>
    <dgm:pt modelId="{33C56E72-93AE-42F8-859C-E17F8DAA8708}" type="pres">
      <dgm:prSet presAssocID="{9C337856-61AD-495F-861F-959EF9701636}" presName="desCircle" presStyleLbl="node1" presStyleIdx="1" presStyleCnt="4"/>
      <dgm:spPr>
        <a:solidFill>
          <a:srgbClr val="48A992"/>
        </a:solidFill>
        <a:ln>
          <a:noFill/>
        </a:ln>
      </dgm:spPr>
    </dgm:pt>
    <dgm:pt modelId="{11EFAA2B-0A6E-4BD1-A7A9-009AF8D5395F}" type="pres">
      <dgm:prSet presAssocID="{9C337856-61AD-495F-861F-959EF9701636}" presName="chTx" presStyleLbl="revTx" presStyleIdx="3" presStyleCnt="10"/>
      <dgm:spPr/>
    </dgm:pt>
    <dgm:pt modelId="{21BEC02F-3641-43DA-A660-1149E33400BA}" type="pres">
      <dgm:prSet presAssocID="{9C337856-61AD-495F-861F-959EF9701636}" presName="desTx" presStyleLbl="revTx" presStyleIdx="4" presStyleCnt="10">
        <dgm:presLayoutVars>
          <dgm:bulletEnabled val="1"/>
        </dgm:presLayoutVars>
      </dgm:prSet>
      <dgm:spPr/>
    </dgm:pt>
    <dgm:pt modelId="{86D96BEB-40B3-4267-A956-2BA90E161F92}" type="pres">
      <dgm:prSet presAssocID="{9C337856-61AD-495F-861F-959EF9701636}" presName="desBackupRightNorm" presStyleCnt="0"/>
      <dgm:spPr/>
    </dgm:pt>
    <dgm:pt modelId="{10CA5962-718F-4F02-89D4-869D3F54FBF2}" type="pres">
      <dgm:prSet presAssocID="{4C20500C-E460-4319-94ED-3E4D35E018AD}" presName="desSpace" presStyleCnt="0"/>
      <dgm:spPr/>
    </dgm:pt>
    <dgm:pt modelId="{2D990D55-23C0-486D-BC66-73FAF4EF1D7D}" type="pres">
      <dgm:prSet presAssocID="{BA695BD4-23B4-403F-B5A7-3A882B7CAB45}" presName="parComposite" presStyleCnt="0"/>
      <dgm:spPr/>
    </dgm:pt>
    <dgm:pt modelId="{05A6DFB9-DAF3-4897-A4CC-58B40164307C}" type="pres">
      <dgm:prSet presAssocID="{BA695BD4-23B4-403F-B5A7-3A882B7CAB45}" presName="parBigCircle" presStyleLbl="node0" presStyleIdx="1" presStyleCnt="2"/>
      <dgm:spPr>
        <a:solidFill>
          <a:srgbClr val="B01F24"/>
        </a:solidFill>
        <a:ln>
          <a:noFill/>
        </a:ln>
      </dgm:spPr>
    </dgm:pt>
    <dgm:pt modelId="{E5994A7E-60C8-4166-B99A-5C673A79E177}" type="pres">
      <dgm:prSet presAssocID="{BA695BD4-23B4-403F-B5A7-3A882B7CAB45}" presName="parTx" presStyleLbl="revTx" presStyleIdx="5" presStyleCnt="10"/>
      <dgm:spPr/>
    </dgm:pt>
    <dgm:pt modelId="{C8361663-4EFA-4A58-9232-5957FAA35623}" type="pres">
      <dgm:prSet presAssocID="{BA695BD4-23B4-403F-B5A7-3A882B7CAB45}" presName="bSpace" presStyleCnt="0"/>
      <dgm:spPr/>
    </dgm:pt>
    <dgm:pt modelId="{89BC7E37-7345-422F-A999-E0034EC2377B}" type="pres">
      <dgm:prSet presAssocID="{BA695BD4-23B4-403F-B5A7-3A882B7CAB45}" presName="parBackupNorm" presStyleCnt="0"/>
      <dgm:spPr/>
    </dgm:pt>
    <dgm:pt modelId="{2440587F-C0EC-43B6-B66D-D71BE3D6D5CC}" type="pres">
      <dgm:prSet presAssocID="{11F303F8-0D10-48C9-9A08-BABE196D2DDA}" presName="parSpace" presStyleCnt="0"/>
      <dgm:spPr/>
    </dgm:pt>
    <dgm:pt modelId="{FB20AC98-7484-42F1-B460-1B3912D08ACD}" type="pres">
      <dgm:prSet presAssocID="{EE83EE03-2C21-4976-8E4D-ED699AD74FD8}" presName="desBackupLeftNorm" presStyleCnt="0"/>
      <dgm:spPr/>
    </dgm:pt>
    <dgm:pt modelId="{75859D4C-331C-4504-9BD6-BD6FB0522F22}" type="pres">
      <dgm:prSet presAssocID="{EE83EE03-2C21-4976-8E4D-ED699AD74FD8}" presName="desComposite" presStyleCnt="0"/>
      <dgm:spPr/>
    </dgm:pt>
    <dgm:pt modelId="{5BC96BA2-3F7D-4F30-BB60-10BF80A6A1A4}" type="pres">
      <dgm:prSet presAssocID="{EE83EE03-2C21-4976-8E4D-ED699AD74FD8}" presName="desCircle" presStyleLbl="node1" presStyleIdx="2" presStyleCnt="4"/>
      <dgm:spPr>
        <a:solidFill>
          <a:srgbClr val="F48636"/>
        </a:solidFill>
        <a:ln>
          <a:noFill/>
        </a:ln>
      </dgm:spPr>
    </dgm:pt>
    <dgm:pt modelId="{4445ACCC-2141-474C-8C95-072EF98745EB}" type="pres">
      <dgm:prSet presAssocID="{EE83EE03-2C21-4976-8E4D-ED699AD74FD8}" presName="chTx" presStyleLbl="revTx" presStyleIdx="6" presStyleCnt="10"/>
      <dgm:spPr/>
    </dgm:pt>
    <dgm:pt modelId="{2705A24F-C529-4A96-B1AA-3CFC217734B0}" type="pres">
      <dgm:prSet presAssocID="{EE83EE03-2C21-4976-8E4D-ED699AD74FD8}" presName="desTx" presStyleLbl="revTx" presStyleIdx="7" presStyleCnt="10">
        <dgm:presLayoutVars>
          <dgm:bulletEnabled val="1"/>
        </dgm:presLayoutVars>
      </dgm:prSet>
      <dgm:spPr/>
    </dgm:pt>
    <dgm:pt modelId="{B29DFD61-D9AC-419F-88CC-C8E5D7237192}" type="pres">
      <dgm:prSet presAssocID="{EE83EE03-2C21-4976-8E4D-ED699AD74FD8}" presName="desBackupRightNorm" presStyleCnt="0"/>
      <dgm:spPr/>
    </dgm:pt>
    <dgm:pt modelId="{361FA246-1CA6-4269-B985-0726C717630A}" type="pres">
      <dgm:prSet presAssocID="{2A02FFF1-7D62-494A-9285-AF597DE9840E}" presName="desSpace" presStyleCnt="0"/>
      <dgm:spPr/>
    </dgm:pt>
    <dgm:pt modelId="{991F6471-2442-4BB2-8ACB-B85F7B7891F0}" type="pres">
      <dgm:prSet presAssocID="{091B788C-FC53-4F47-91E6-3987AD4048B8}" presName="desBackupLeftNorm" presStyleCnt="0"/>
      <dgm:spPr/>
    </dgm:pt>
    <dgm:pt modelId="{8868C273-0845-4AB8-9E4B-5A354DDACB26}" type="pres">
      <dgm:prSet presAssocID="{091B788C-FC53-4F47-91E6-3987AD4048B8}" presName="desComposite" presStyleCnt="0"/>
      <dgm:spPr/>
    </dgm:pt>
    <dgm:pt modelId="{2E4CA867-0F32-466E-97BF-DA3D2980B81C}" type="pres">
      <dgm:prSet presAssocID="{091B788C-FC53-4F47-91E6-3987AD4048B8}" presName="desCircle" presStyleLbl="node1" presStyleIdx="3" presStyleCnt="4"/>
      <dgm:spPr>
        <a:solidFill>
          <a:srgbClr val="48A992"/>
        </a:solidFill>
        <a:ln>
          <a:noFill/>
        </a:ln>
      </dgm:spPr>
    </dgm:pt>
    <dgm:pt modelId="{125E1551-1210-482F-BCC4-EEF8C0128EDE}" type="pres">
      <dgm:prSet presAssocID="{091B788C-FC53-4F47-91E6-3987AD4048B8}" presName="chTx" presStyleLbl="revTx" presStyleIdx="8" presStyleCnt="10"/>
      <dgm:spPr/>
    </dgm:pt>
    <dgm:pt modelId="{2D9E36DA-7445-42E7-B0C3-01C383A4EF54}" type="pres">
      <dgm:prSet presAssocID="{091B788C-FC53-4F47-91E6-3987AD4048B8}" presName="desTx" presStyleLbl="revTx" presStyleIdx="9" presStyleCnt="10">
        <dgm:presLayoutVars>
          <dgm:bulletEnabled val="1"/>
        </dgm:presLayoutVars>
      </dgm:prSet>
      <dgm:spPr/>
    </dgm:pt>
    <dgm:pt modelId="{7E21BB92-B8ED-4268-8BB5-71D731CBA9E1}" type="pres">
      <dgm:prSet presAssocID="{091B788C-FC53-4F47-91E6-3987AD4048B8}" presName="desBackupRightNorm" presStyleCnt="0"/>
      <dgm:spPr/>
    </dgm:pt>
    <dgm:pt modelId="{78C8B4E4-78C8-4F68-9F32-FC797EC8C05F}" type="pres">
      <dgm:prSet presAssocID="{BBB5526F-D227-48F7-B622-473F6F334492}" presName="desSpace" presStyleCnt="0"/>
      <dgm:spPr/>
    </dgm:pt>
  </dgm:ptLst>
  <dgm:cxnLst>
    <dgm:cxn modelId="{B0FB2706-AD42-44A0-9042-53FABB194D1B}" srcId="{C42F5900-B872-46CB-8242-EA042065D1CF}" destId="{9C337856-61AD-495F-861F-959EF9701636}" srcOrd="1" destOrd="0" parTransId="{821412D5-96A1-496B-ABAA-A07747D9BC2B}" sibTransId="{4C20500C-E460-4319-94ED-3E4D35E018AD}"/>
    <dgm:cxn modelId="{45EC890C-1515-40E8-A971-549C5844B2F5}" type="presOf" srcId="{3B93D445-2D1C-4403-A7A5-4150666E9EC4}" destId="{5C40700A-AFD5-43B7-ACC9-16B679CF6B4A}" srcOrd="0" destOrd="0" presId="urn:microsoft.com/office/officeart/2008/layout/CircleAccentTimeline"/>
    <dgm:cxn modelId="{4AE0090E-D634-4E04-A7E2-72E6F20F1272}" srcId="{C42F5900-B872-46CB-8242-EA042065D1CF}" destId="{3B93D445-2D1C-4403-A7A5-4150666E9EC4}" srcOrd="0" destOrd="0" parTransId="{5ABFCE88-EA5E-4218-8376-5B86E3782B4E}" sibTransId="{C51E1A14-530E-4D35-9235-E45767F33A49}"/>
    <dgm:cxn modelId="{712B5128-7932-41BA-8A0A-FE60A7D4E4FB}" srcId="{C4DBCA9E-070B-4F83-BD1E-D31BCA87F93A}" destId="{BA695BD4-23B4-403F-B5A7-3A882B7CAB45}" srcOrd="1" destOrd="0" parTransId="{09F8C4A7-D8BC-435E-B812-3119B39A72FF}" sibTransId="{11F303F8-0D10-48C9-9A08-BABE196D2DDA}"/>
    <dgm:cxn modelId="{57176736-14E2-4F36-837B-06F73468A25B}" type="presOf" srcId="{C4DBCA9E-070B-4F83-BD1E-D31BCA87F93A}" destId="{2A7CCD31-88C9-4A99-83E1-A0C1BAFEA9C4}" srcOrd="0" destOrd="0" presId="urn:microsoft.com/office/officeart/2008/layout/CircleAccentTimeline"/>
    <dgm:cxn modelId="{81FD0667-46D5-49BE-A68D-F3968FED5D93}" type="presOf" srcId="{BA695BD4-23B4-403F-B5A7-3A882B7CAB45}" destId="{E5994A7E-60C8-4166-B99A-5C673A79E177}" srcOrd="0" destOrd="0" presId="urn:microsoft.com/office/officeart/2008/layout/CircleAccentTimeline"/>
    <dgm:cxn modelId="{3B06A679-5B92-40A8-B2BF-7F31BFB4704C}" type="presOf" srcId="{9C337856-61AD-495F-861F-959EF9701636}" destId="{11EFAA2B-0A6E-4BD1-A7A9-009AF8D5395F}" srcOrd="0" destOrd="0" presId="urn:microsoft.com/office/officeart/2008/layout/CircleAccentTimeline"/>
    <dgm:cxn modelId="{E6621B7C-EC68-4226-84C1-3A2A06E887B8}" srcId="{BA695BD4-23B4-403F-B5A7-3A882B7CAB45}" destId="{091B788C-FC53-4F47-91E6-3987AD4048B8}" srcOrd="1" destOrd="0" parTransId="{16CB1DC5-5A80-4FA8-B9F6-29548DC02EAA}" sibTransId="{BBB5526F-D227-48F7-B622-473F6F334492}"/>
    <dgm:cxn modelId="{98709290-392F-45EF-ABCE-680E415020E5}" srcId="{C4DBCA9E-070B-4F83-BD1E-D31BCA87F93A}" destId="{C42F5900-B872-46CB-8242-EA042065D1CF}" srcOrd="0" destOrd="0" parTransId="{54A49DA0-61B8-4BC1-92AD-65D9D72640A6}" sibTransId="{883F848C-544D-4C39-9311-EE2A30451A86}"/>
    <dgm:cxn modelId="{FB7D9EA6-B41A-4B7A-93AB-C8944F2C40D5}" type="presOf" srcId="{EE83EE03-2C21-4976-8E4D-ED699AD74FD8}" destId="{4445ACCC-2141-474C-8C95-072EF98745EB}" srcOrd="0" destOrd="0" presId="urn:microsoft.com/office/officeart/2008/layout/CircleAccentTimeline"/>
    <dgm:cxn modelId="{BB8AB4CF-6474-4E0E-B1F5-1DB303EA2B26}" type="presOf" srcId="{091B788C-FC53-4F47-91E6-3987AD4048B8}" destId="{125E1551-1210-482F-BCC4-EEF8C0128EDE}" srcOrd="0" destOrd="0" presId="urn:microsoft.com/office/officeart/2008/layout/CircleAccentTimeline"/>
    <dgm:cxn modelId="{DDEA72DD-F9FB-400F-8B55-F1D9E87179D1}" type="presOf" srcId="{C42F5900-B872-46CB-8242-EA042065D1CF}" destId="{36CD5C90-539F-416F-9576-A43201517468}" srcOrd="0" destOrd="0" presId="urn:microsoft.com/office/officeart/2008/layout/CircleAccentTimeline"/>
    <dgm:cxn modelId="{0DEEE4E7-D6A8-4AA0-9AAA-6002E520674E}" srcId="{BA695BD4-23B4-403F-B5A7-3A882B7CAB45}" destId="{EE83EE03-2C21-4976-8E4D-ED699AD74FD8}" srcOrd="0" destOrd="0" parTransId="{F800814E-CF5A-4ADA-9116-5906312BB652}" sibTransId="{2A02FFF1-7D62-494A-9285-AF597DE9840E}"/>
    <dgm:cxn modelId="{0D0D6DC0-A667-4D81-9FB0-5BFD7F52942D}" type="presParOf" srcId="{2A7CCD31-88C9-4A99-83E1-A0C1BAFEA9C4}" destId="{752F08EC-0D54-49E0-9F3A-4BDE0DA52764}" srcOrd="0" destOrd="0" presId="urn:microsoft.com/office/officeart/2008/layout/CircleAccentTimeline"/>
    <dgm:cxn modelId="{A0506330-1490-4335-ABAE-70F785CEAB4B}" type="presParOf" srcId="{752F08EC-0D54-49E0-9F3A-4BDE0DA52764}" destId="{F7B8EAB1-26F5-4214-AAA7-4A815E7D3087}" srcOrd="0" destOrd="0" presId="urn:microsoft.com/office/officeart/2008/layout/CircleAccentTimeline"/>
    <dgm:cxn modelId="{236009B9-66BC-4F2C-A4F4-59F7CD51E802}" type="presParOf" srcId="{752F08EC-0D54-49E0-9F3A-4BDE0DA52764}" destId="{36CD5C90-539F-416F-9576-A43201517468}" srcOrd="1" destOrd="0" presId="urn:microsoft.com/office/officeart/2008/layout/CircleAccentTimeline"/>
    <dgm:cxn modelId="{D290EA94-74A8-4C5F-B650-24715FAC7950}" type="presParOf" srcId="{752F08EC-0D54-49E0-9F3A-4BDE0DA52764}" destId="{CC07E03B-5BD6-48B9-9BFB-E9C435B895F7}" srcOrd="2" destOrd="0" presId="urn:microsoft.com/office/officeart/2008/layout/CircleAccentTimeline"/>
    <dgm:cxn modelId="{0DA33BF8-21F5-4D39-BEA9-FA744DE84D2A}" type="presParOf" srcId="{2A7CCD31-88C9-4A99-83E1-A0C1BAFEA9C4}" destId="{E547F871-515D-4B39-BA32-7C9EBA547DB8}" srcOrd="1" destOrd="0" presId="urn:microsoft.com/office/officeart/2008/layout/CircleAccentTimeline"/>
    <dgm:cxn modelId="{E8E86549-453C-4F35-9BB6-4DAE13D31C79}" type="presParOf" srcId="{2A7CCD31-88C9-4A99-83E1-A0C1BAFEA9C4}" destId="{5CB6C15D-7B3C-4C08-9744-528C5AD6FDE5}" srcOrd="2" destOrd="0" presId="urn:microsoft.com/office/officeart/2008/layout/CircleAccentTimeline"/>
    <dgm:cxn modelId="{43EB7B82-5EBB-4F77-952B-D8E2B2C35321}" type="presParOf" srcId="{2A7CCD31-88C9-4A99-83E1-A0C1BAFEA9C4}" destId="{51FBBDB1-55B1-4692-97A0-1FC0EEA701C8}" srcOrd="3" destOrd="0" presId="urn:microsoft.com/office/officeart/2008/layout/CircleAccentTimeline"/>
    <dgm:cxn modelId="{B424AAB7-8F17-4CCB-BD31-7027A3BC4F90}" type="presParOf" srcId="{2A7CCD31-88C9-4A99-83E1-A0C1BAFEA9C4}" destId="{C6E554AD-8EB6-484E-B6DA-C88EACB6024C}" srcOrd="4" destOrd="0" presId="urn:microsoft.com/office/officeart/2008/layout/CircleAccentTimeline"/>
    <dgm:cxn modelId="{DC54002A-D7A3-4655-82E0-BE7C77418E92}" type="presParOf" srcId="{C6E554AD-8EB6-484E-B6DA-C88EACB6024C}" destId="{F3C90786-C609-474E-81C3-52F5331BF162}" srcOrd="0" destOrd="0" presId="urn:microsoft.com/office/officeart/2008/layout/CircleAccentTimeline"/>
    <dgm:cxn modelId="{2ED757B5-9055-4412-9B71-8F45FFD11D75}" type="presParOf" srcId="{C6E554AD-8EB6-484E-B6DA-C88EACB6024C}" destId="{5C40700A-AFD5-43B7-ACC9-16B679CF6B4A}" srcOrd="1" destOrd="0" presId="urn:microsoft.com/office/officeart/2008/layout/CircleAccentTimeline"/>
    <dgm:cxn modelId="{E6ADB274-73B8-498E-AE4D-74B6AD578CA7}" type="presParOf" srcId="{C6E554AD-8EB6-484E-B6DA-C88EACB6024C}" destId="{DC3CA443-8082-453C-A22C-39997DB0960B}" srcOrd="2" destOrd="0" presId="urn:microsoft.com/office/officeart/2008/layout/CircleAccentTimeline"/>
    <dgm:cxn modelId="{FCAF6DA1-67BA-4BF8-BC63-97EE3D9AD388}" type="presParOf" srcId="{2A7CCD31-88C9-4A99-83E1-A0C1BAFEA9C4}" destId="{F8A9FC1B-743E-4DAB-8E00-FBEE44CCFB0E}" srcOrd="5" destOrd="0" presId="urn:microsoft.com/office/officeart/2008/layout/CircleAccentTimeline"/>
    <dgm:cxn modelId="{84705D2F-219F-4959-863E-E312658935F5}" type="presParOf" srcId="{2A7CCD31-88C9-4A99-83E1-A0C1BAFEA9C4}" destId="{F0657D02-ABFD-445B-AAE4-F41C2000F514}" srcOrd="6" destOrd="0" presId="urn:microsoft.com/office/officeart/2008/layout/CircleAccentTimeline"/>
    <dgm:cxn modelId="{0DB020E0-AF24-48F2-A2F9-22D232D92225}" type="presParOf" srcId="{2A7CCD31-88C9-4A99-83E1-A0C1BAFEA9C4}" destId="{502554EE-3B14-44CC-B7B0-26C47573A18E}" srcOrd="7" destOrd="0" presId="urn:microsoft.com/office/officeart/2008/layout/CircleAccentTimeline"/>
    <dgm:cxn modelId="{DA062AE4-B7E3-4630-A7F5-FA177C66F86D}" type="presParOf" srcId="{2A7CCD31-88C9-4A99-83E1-A0C1BAFEA9C4}" destId="{269EBA41-E665-4E67-BBB1-7321934458B4}" srcOrd="8" destOrd="0" presId="urn:microsoft.com/office/officeart/2008/layout/CircleAccentTimeline"/>
    <dgm:cxn modelId="{B6410084-35FE-4B55-AC4F-A0E161CAFE44}" type="presParOf" srcId="{269EBA41-E665-4E67-BBB1-7321934458B4}" destId="{33C56E72-93AE-42F8-859C-E17F8DAA8708}" srcOrd="0" destOrd="0" presId="urn:microsoft.com/office/officeart/2008/layout/CircleAccentTimeline"/>
    <dgm:cxn modelId="{BD22A742-4A1F-4655-87D0-81B4F8A8A1CE}" type="presParOf" srcId="{269EBA41-E665-4E67-BBB1-7321934458B4}" destId="{11EFAA2B-0A6E-4BD1-A7A9-009AF8D5395F}" srcOrd="1" destOrd="0" presId="urn:microsoft.com/office/officeart/2008/layout/CircleAccentTimeline"/>
    <dgm:cxn modelId="{96452DF6-841B-410A-9686-5BF70B43CBC2}" type="presParOf" srcId="{269EBA41-E665-4E67-BBB1-7321934458B4}" destId="{21BEC02F-3641-43DA-A660-1149E33400BA}" srcOrd="2" destOrd="0" presId="urn:microsoft.com/office/officeart/2008/layout/CircleAccentTimeline"/>
    <dgm:cxn modelId="{B087B3B5-B05F-40AC-AC6F-A83121433A86}" type="presParOf" srcId="{2A7CCD31-88C9-4A99-83E1-A0C1BAFEA9C4}" destId="{86D96BEB-40B3-4267-A956-2BA90E161F92}" srcOrd="9" destOrd="0" presId="urn:microsoft.com/office/officeart/2008/layout/CircleAccentTimeline"/>
    <dgm:cxn modelId="{B3561FCB-E6F2-435E-ABDC-4048BB0CFC44}" type="presParOf" srcId="{2A7CCD31-88C9-4A99-83E1-A0C1BAFEA9C4}" destId="{10CA5962-718F-4F02-89D4-869D3F54FBF2}" srcOrd="10" destOrd="0" presId="urn:microsoft.com/office/officeart/2008/layout/CircleAccentTimeline"/>
    <dgm:cxn modelId="{BA228EF8-3A43-4C45-892E-F6031108FFEA}" type="presParOf" srcId="{2A7CCD31-88C9-4A99-83E1-A0C1BAFEA9C4}" destId="{2D990D55-23C0-486D-BC66-73FAF4EF1D7D}" srcOrd="11" destOrd="0" presId="urn:microsoft.com/office/officeart/2008/layout/CircleAccentTimeline"/>
    <dgm:cxn modelId="{9F1B3D92-5967-4207-8535-3780CD4C5CE3}" type="presParOf" srcId="{2D990D55-23C0-486D-BC66-73FAF4EF1D7D}" destId="{05A6DFB9-DAF3-4897-A4CC-58B40164307C}" srcOrd="0" destOrd="0" presId="urn:microsoft.com/office/officeart/2008/layout/CircleAccentTimeline"/>
    <dgm:cxn modelId="{B9C56741-8B24-4CC5-B499-330F40D34344}" type="presParOf" srcId="{2D990D55-23C0-486D-BC66-73FAF4EF1D7D}" destId="{E5994A7E-60C8-4166-B99A-5C673A79E177}" srcOrd="1" destOrd="0" presId="urn:microsoft.com/office/officeart/2008/layout/CircleAccentTimeline"/>
    <dgm:cxn modelId="{503190FF-021B-42EB-8053-C5AD69907E5D}" type="presParOf" srcId="{2D990D55-23C0-486D-BC66-73FAF4EF1D7D}" destId="{C8361663-4EFA-4A58-9232-5957FAA35623}" srcOrd="2" destOrd="0" presId="urn:microsoft.com/office/officeart/2008/layout/CircleAccentTimeline"/>
    <dgm:cxn modelId="{1BB2B3A4-CD7E-4E96-BB73-357DDDC1C00C}" type="presParOf" srcId="{2A7CCD31-88C9-4A99-83E1-A0C1BAFEA9C4}" destId="{89BC7E37-7345-422F-A999-E0034EC2377B}" srcOrd="12" destOrd="0" presId="urn:microsoft.com/office/officeart/2008/layout/CircleAccentTimeline"/>
    <dgm:cxn modelId="{3A837301-5388-46F1-B811-0BD4A670E27A}" type="presParOf" srcId="{2A7CCD31-88C9-4A99-83E1-A0C1BAFEA9C4}" destId="{2440587F-C0EC-43B6-B66D-D71BE3D6D5CC}" srcOrd="13" destOrd="0" presId="urn:microsoft.com/office/officeart/2008/layout/CircleAccentTimeline"/>
    <dgm:cxn modelId="{9F4F845D-AE50-446A-B961-8F5F1B4C9EAD}" type="presParOf" srcId="{2A7CCD31-88C9-4A99-83E1-A0C1BAFEA9C4}" destId="{FB20AC98-7484-42F1-B460-1B3912D08ACD}" srcOrd="14" destOrd="0" presId="urn:microsoft.com/office/officeart/2008/layout/CircleAccentTimeline"/>
    <dgm:cxn modelId="{5A29C286-DC35-4EE6-ADC4-451306956399}" type="presParOf" srcId="{2A7CCD31-88C9-4A99-83E1-A0C1BAFEA9C4}" destId="{75859D4C-331C-4504-9BD6-BD6FB0522F22}" srcOrd="15" destOrd="0" presId="urn:microsoft.com/office/officeart/2008/layout/CircleAccentTimeline"/>
    <dgm:cxn modelId="{D669F2F8-84AF-4864-BE58-2A765B591D68}" type="presParOf" srcId="{75859D4C-331C-4504-9BD6-BD6FB0522F22}" destId="{5BC96BA2-3F7D-4F30-BB60-10BF80A6A1A4}" srcOrd="0" destOrd="0" presId="urn:microsoft.com/office/officeart/2008/layout/CircleAccentTimeline"/>
    <dgm:cxn modelId="{6F80DDFE-A326-475F-8491-B1D2E37CC446}" type="presParOf" srcId="{75859D4C-331C-4504-9BD6-BD6FB0522F22}" destId="{4445ACCC-2141-474C-8C95-072EF98745EB}" srcOrd="1" destOrd="0" presId="urn:microsoft.com/office/officeart/2008/layout/CircleAccentTimeline"/>
    <dgm:cxn modelId="{C0BD5CF0-1BCC-4AAC-B933-E3EF5FC80122}" type="presParOf" srcId="{75859D4C-331C-4504-9BD6-BD6FB0522F22}" destId="{2705A24F-C529-4A96-B1AA-3CFC217734B0}" srcOrd="2" destOrd="0" presId="urn:microsoft.com/office/officeart/2008/layout/CircleAccentTimeline"/>
    <dgm:cxn modelId="{18C94A19-4122-4E24-A0DE-337F62C63835}" type="presParOf" srcId="{2A7CCD31-88C9-4A99-83E1-A0C1BAFEA9C4}" destId="{B29DFD61-D9AC-419F-88CC-C8E5D7237192}" srcOrd="16" destOrd="0" presId="urn:microsoft.com/office/officeart/2008/layout/CircleAccentTimeline"/>
    <dgm:cxn modelId="{B6BA63BC-4AB6-4D14-BA79-AD4C30747475}" type="presParOf" srcId="{2A7CCD31-88C9-4A99-83E1-A0C1BAFEA9C4}" destId="{361FA246-1CA6-4269-B985-0726C717630A}" srcOrd="17" destOrd="0" presId="urn:microsoft.com/office/officeart/2008/layout/CircleAccentTimeline"/>
    <dgm:cxn modelId="{DF8B5AD5-334E-4C76-9415-2CD5133087A5}" type="presParOf" srcId="{2A7CCD31-88C9-4A99-83E1-A0C1BAFEA9C4}" destId="{991F6471-2442-4BB2-8ACB-B85F7B7891F0}" srcOrd="18" destOrd="0" presId="urn:microsoft.com/office/officeart/2008/layout/CircleAccentTimeline"/>
    <dgm:cxn modelId="{1CA770E8-7974-4256-AF78-D3D56C00B86E}" type="presParOf" srcId="{2A7CCD31-88C9-4A99-83E1-A0C1BAFEA9C4}" destId="{8868C273-0845-4AB8-9E4B-5A354DDACB26}" srcOrd="19" destOrd="0" presId="urn:microsoft.com/office/officeart/2008/layout/CircleAccentTimeline"/>
    <dgm:cxn modelId="{022B2463-7D09-4551-813A-2300ACB7D9C1}" type="presParOf" srcId="{8868C273-0845-4AB8-9E4B-5A354DDACB26}" destId="{2E4CA867-0F32-466E-97BF-DA3D2980B81C}" srcOrd="0" destOrd="0" presId="urn:microsoft.com/office/officeart/2008/layout/CircleAccentTimeline"/>
    <dgm:cxn modelId="{67D8CF44-7201-4C66-A973-DA3F184B3FAF}" type="presParOf" srcId="{8868C273-0845-4AB8-9E4B-5A354DDACB26}" destId="{125E1551-1210-482F-BCC4-EEF8C0128EDE}" srcOrd="1" destOrd="0" presId="urn:microsoft.com/office/officeart/2008/layout/CircleAccentTimeline"/>
    <dgm:cxn modelId="{07C3256F-3156-4F63-94D7-1DC1FA08CDF8}" type="presParOf" srcId="{8868C273-0845-4AB8-9E4B-5A354DDACB26}" destId="{2D9E36DA-7445-42E7-B0C3-01C383A4EF54}" srcOrd="2" destOrd="0" presId="urn:microsoft.com/office/officeart/2008/layout/CircleAccentTimeline"/>
    <dgm:cxn modelId="{1E4AD468-254E-4E8B-874F-648C9BE52F00}" type="presParOf" srcId="{2A7CCD31-88C9-4A99-83E1-A0C1BAFEA9C4}" destId="{7E21BB92-B8ED-4268-8BB5-71D731CBA9E1}" srcOrd="20" destOrd="0" presId="urn:microsoft.com/office/officeart/2008/layout/CircleAccentTimeline"/>
    <dgm:cxn modelId="{2EACC3FF-0DBE-40BB-926D-93F6072F2741}" type="presParOf" srcId="{2A7CCD31-88C9-4A99-83E1-A0C1BAFEA9C4}" destId="{78C8B4E4-78C8-4F68-9F32-FC797EC8C05F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8EAB1-26F5-4214-AAA7-4A815E7D3087}">
      <dsp:nvSpPr>
        <dsp:cNvPr id="0" name=""/>
        <dsp:cNvSpPr/>
      </dsp:nvSpPr>
      <dsp:spPr>
        <a:xfrm>
          <a:off x="3784" y="2050881"/>
          <a:ext cx="1489891" cy="1489891"/>
        </a:xfrm>
        <a:prstGeom prst="donut">
          <a:avLst>
            <a:gd name="adj" fmla="val 20000"/>
          </a:avLst>
        </a:prstGeom>
        <a:solidFill>
          <a:srgbClr val="B01F24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D5C90-539F-416F-9576-A43201517468}">
      <dsp:nvSpPr>
        <dsp:cNvPr id="0" name=""/>
        <dsp:cNvSpPr/>
      </dsp:nvSpPr>
      <dsp:spPr>
        <a:xfrm rot="17700000">
          <a:off x="528755" y="836315"/>
          <a:ext cx="1852100" cy="892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0" bIns="0" numCol="1" spcCol="1270" anchor="ctr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600" kern="1200" dirty="0">
            <a:solidFill>
              <a:schemeClr val="tx1"/>
            </a:solidFill>
          </a:endParaRPr>
        </a:p>
      </dsp:txBody>
      <dsp:txXfrm>
        <a:off x="528755" y="836315"/>
        <a:ext cx="1852100" cy="892569"/>
      </dsp:txXfrm>
    </dsp:sp>
    <dsp:sp modelId="{F3C90786-C609-474E-81C3-52F5331BF162}">
      <dsp:nvSpPr>
        <dsp:cNvPr id="0" name=""/>
        <dsp:cNvSpPr/>
      </dsp:nvSpPr>
      <dsp:spPr>
        <a:xfrm>
          <a:off x="1605899" y="2409153"/>
          <a:ext cx="773348" cy="773348"/>
        </a:xfrm>
        <a:prstGeom prst="ellipse">
          <a:avLst/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0700A-AFD5-43B7-ACC9-16B679CF6B4A}">
      <dsp:nvSpPr>
        <dsp:cNvPr id="0" name=""/>
        <dsp:cNvSpPr/>
      </dsp:nvSpPr>
      <dsp:spPr>
        <a:xfrm rot="17700000">
          <a:off x="689975" y="3485531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chemeClr val="tx1"/>
            </a:solidFill>
          </a:endParaRPr>
        </a:p>
      </dsp:txBody>
      <dsp:txXfrm>
        <a:off x="689975" y="3485531"/>
        <a:ext cx="1602154" cy="772498"/>
      </dsp:txXfrm>
    </dsp:sp>
    <dsp:sp modelId="{DC3CA443-8082-453C-A22C-39997DB0960B}">
      <dsp:nvSpPr>
        <dsp:cNvPr id="0" name=""/>
        <dsp:cNvSpPr/>
      </dsp:nvSpPr>
      <dsp:spPr>
        <a:xfrm rot="17700000">
          <a:off x="1693018" y="1333624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C56E72-93AE-42F8-859C-E17F8DAA8708}">
      <dsp:nvSpPr>
        <dsp:cNvPr id="0" name=""/>
        <dsp:cNvSpPr/>
      </dsp:nvSpPr>
      <dsp:spPr>
        <a:xfrm>
          <a:off x="2491352" y="2409153"/>
          <a:ext cx="773348" cy="773348"/>
        </a:xfrm>
        <a:prstGeom prst="ellipse">
          <a:avLst/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FAA2B-0A6E-4BD1-A7A9-009AF8D5395F}">
      <dsp:nvSpPr>
        <dsp:cNvPr id="0" name=""/>
        <dsp:cNvSpPr/>
      </dsp:nvSpPr>
      <dsp:spPr>
        <a:xfrm rot="17700000">
          <a:off x="1575427" y="3485531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chemeClr val="tx1"/>
            </a:solidFill>
          </a:endParaRPr>
        </a:p>
      </dsp:txBody>
      <dsp:txXfrm>
        <a:off x="1575427" y="3485531"/>
        <a:ext cx="1602154" cy="772498"/>
      </dsp:txXfrm>
    </dsp:sp>
    <dsp:sp modelId="{21BEC02F-3641-43DA-A660-1149E33400BA}">
      <dsp:nvSpPr>
        <dsp:cNvPr id="0" name=""/>
        <dsp:cNvSpPr/>
      </dsp:nvSpPr>
      <dsp:spPr>
        <a:xfrm rot="17700000">
          <a:off x="2578471" y="1333624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6DFB9-DAF3-4897-A4CC-58B40164307C}">
      <dsp:nvSpPr>
        <dsp:cNvPr id="0" name=""/>
        <dsp:cNvSpPr/>
      </dsp:nvSpPr>
      <dsp:spPr>
        <a:xfrm>
          <a:off x="3376924" y="2050881"/>
          <a:ext cx="1489891" cy="1489891"/>
        </a:xfrm>
        <a:prstGeom prst="donut">
          <a:avLst>
            <a:gd name="adj" fmla="val 20000"/>
          </a:avLst>
        </a:prstGeom>
        <a:solidFill>
          <a:srgbClr val="B01F24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94A7E-60C8-4166-B99A-5C673A79E177}">
      <dsp:nvSpPr>
        <dsp:cNvPr id="0" name=""/>
        <dsp:cNvSpPr/>
      </dsp:nvSpPr>
      <dsp:spPr>
        <a:xfrm rot="17700000">
          <a:off x="3901895" y="836315"/>
          <a:ext cx="1852100" cy="892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0" bIns="0" numCol="1" spcCol="1270" anchor="ctr" anchorCtr="0">
          <a:noAutofit/>
        </a:bodyPr>
        <a:lstStyle/>
        <a:p>
          <a:pPr marL="0" lvl="0" indent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600" kern="1200" dirty="0">
            <a:solidFill>
              <a:schemeClr val="tx1"/>
            </a:solidFill>
          </a:endParaRPr>
        </a:p>
      </dsp:txBody>
      <dsp:txXfrm>
        <a:off x="3901895" y="836315"/>
        <a:ext cx="1852100" cy="892569"/>
      </dsp:txXfrm>
    </dsp:sp>
    <dsp:sp modelId="{5BC96BA2-3F7D-4F30-BB60-10BF80A6A1A4}">
      <dsp:nvSpPr>
        <dsp:cNvPr id="0" name=""/>
        <dsp:cNvSpPr/>
      </dsp:nvSpPr>
      <dsp:spPr>
        <a:xfrm>
          <a:off x="4979040" y="2409153"/>
          <a:ext cx="773348" cy="773348"/>
        </a:xfrm>
        <a:prstGeom prst="ellipse">
          <a:avLst/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5ACCC-2141-474C-8C95-072EF98745EB}">
      <dsp:nvSpPr>
        <dsp:cNvPr id="0" name=""/>
        <dsp:cNvSpPr/>
      </dsp:nvSpPr>
      <dsp:spPr>
        <a:xfrm rot="17700000">
          <a:off x="4063115" y="3485531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chemeClr val="tx1"/>
            </a:solidFill>
          </a:endParaRPr>
        </a:p>
      </dsp:txBody>
      <dsp:txXfrm>
        <a:off x="4063115" y="3485531"/>
        <a:ext cx="1602154" cy="772498"/>
      </dsp:txXfrm>
    </dsp:sp>
    <dsp:sp modelId="{2705A24F-C529-4A96-B1AA-3CFC217734B0}">
      <dsp:nvSpPr>
        <dsp:cNvPr id="0" name=""/>
        <dsp:cNvSpPr/>
      </dsp:nvSpPr>
      <dsp:spPr>
        <a:xfrm rot="17700000">
          <a:off x="5066158" y="1333624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CA867-0F32-466E-97BF-DA3D2980B81C}">
      <dsp:nvSpPr>
        <dsp:cNvPr id="0" name=""/>
        <dsp:cNvSpPr/>
      </dsp:nvSpPr>
      <dsp:spPr>
        <a:xfrm>
          <a:off x="5864492" y="2409153"/>
          <a:ext cx="773348" cy="773348"/>
        </a:xfrm>
        <a:prstGeom prst="ellipse">
          <a:avLst/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5E1551-1210-482F-BCC4-EEF8C0128EDE}">
      <dsp:nvSpPr>
        <dsp:cNvPr id="0" name=""/>
        <dsp:cNvSpPr/>
      </dsp:nvSpPr>
      <dsp:spPr>
        <a:xfrm rot="17700000">
          <a:off x="4948568" y="3485531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chemeClr val="tx1"/>
            </a:solidFill>
          </a:endParaRPr>
        </a:p>
      </dsp:txBody>
      <dsp:txXfrm>
        <a:off x="4948568" y="3485531"/>
        <a:ext cx="1602154" cy="772498"/>
      </dsp:txXfrm>
    </dsp:sp>
    <dsp:sp modelId="{2D9E36DA-7445-42E7-B0C3-01C383A4EF54}">
      <dsp:nvSpPr>
        <dsp:cNvPr id="0" name=""/>
        <dsp:cNvSpPr/>
      </dsp:nvSpPr>
      <dsp:spPr>
        <a:xfrm rot="17700000">
          <a:off x="5951611" y="1333624"/>
          <a:ext cx="1602154" cy="772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A5A61BA-041D-7673-99BD-0238B1787F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18B854-FD52-5ECE-30CC-561937CA01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7D580-5112-4997-BD62-77C40B1FA253}" type="datetimeFigureOut">
              <a:rPr lang="fr-CA" smtClean="0"/>
              <a:t>2025-03-17</a:t>
            </a:fld>
            <a:endParaRPr lang="fr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C41FE-AA8D-A90B-5D06-DB5CD43B0B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82EA5-DD1A-3EB1-B395-7FA33263EE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6E94A-F95D-484E-8371-C9FDAC7700FF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1520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098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DB35D1-C581-464C-819E-F2FBDDE150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" y="-85"/>
            <a:ext cx="41040042" cy="4104004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CD1211-F74A-D06A-0623-AE7BA29D87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500223"/>
              </p:ext>
            </p:extLst>
          </p:nvPr>
        </p:nvGraphicFramePr>
        <p:xfrm>
          <a:off x="13536457" y="29364667"/>
          <a:ext cx="7904673" cy="47528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348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48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4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0564"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>
                    <a:solidFill>
                      <a:srgbClr val="F486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0564"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0564"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0564"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0564"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tc>
                  <a:txBody>
                    <a:bodyPr/>
                    <a:lstStyle/>
                    <a:p>
                      <a:endParaRPr lang="en-CA" sz="3600" dirty="0"/>
                    </a:p>
                  </a:txBody>
                  <a:tcPr marL="55832" marR="55832" marT="27923" marB="27923"/>
                </a:tc>
                <a:extLst>
                  <a:ext uri="{0D108BD9-81ED-4DB2-BD59-A6C34878D82A}">
                    <a16:rowId xmlns:a16="http://schemas.microsoft.com/office/drawing/2014/main" val="3946119998"/>
                  </a:ext>
                </a:extLst>
              </a:tr>
            </a:tbl>
          </a:graphicData>
        </a:graphic>
      </p:graphicFrame>
      <p:sp>
        <p:nvSpPr>
          <p:cNvPr id="28" name="Text Box 2">
            <a:extLst>
              <a:ext uri="{FF2B5EF4-FFF2-40B4-BE49-F238E27FC236}">
                <a16:creationId xmlns:a16="http://schemas.microsoft.com/office/drawing/2014/main" id="{5FD1F8B8-7769-46CD-BAD1-3A68ECE09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57" y="581314"/>
            <a:ext cx="31411823" cy="286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13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Poster title goes here Poster title goes here Poster title goes here Poster title goes here</a:t>
            </a:r>
            <a:endParaRPr lang="en-AU" sz="113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Text Box 40">
            <a:extLst>
              <a:ext uri="{FF2B5EF4-FFF2-40B4-BE49-F238E27FC236}">
                <a16:creationId xmlns:a16="http://schemas.microsoft.com/office/drawing/2014/main" id="{30CA1818-D60E-4F2E-A487-D364B0CAB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57" y="3990562"/>
            <a:ext cx="32036404" cy="4442519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Authors, FIRST NAME INITIAL, SURNAME, presenting author(s) underlined, Affiliations1 numbered in superscript</a:t>
            </a:r>
          </a:p>
          <a:p>
            <a:pPr>
              <a:spcBef>
                <a:spcPct val="20000"/>
              </a:spcBef>
            </a:pPr>
            <a:r>
              <a:rPr lang="en-AU" sz="5402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e.g. </a:t>
            </a:r>
            <a:r>
              <a:rPr lang="en-AU" sz="5402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SMI</a:t>
            </a:r>
            <a:r>
              <a:rPr lang="en-AU" sz="5402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1University of New South Wales, Sydney, Australia</a:t>
            </a:r>
          </a:p>
          <a:p>
            <a:pPr>
              <a:spcBef>
                <a:spcPct val="20000"/>
              </a:spcBef>
            </a:pPr>
            <a:r>
              <a:rPr lang="en-AU" sz="5402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5402" u="sng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5402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en-AU" sz="5402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N. HARRISON</a:t>
            </a:r>
            <a:r>
              <a:rPr lang="en-US" sz="5402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2 2</a:t>
            </a:r>
            <a:r>
              <a:rPr lang="en-AU" sz="5402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P. MATTHEWS</a:t>
            </a:r>
            <a:r>
              <a:rPr lang="en-US" sz="5402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  <a:endParaRPr lang="en-AU" sz="5402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20000"/>
              </a:spcBef>
            </a:pPr>
            <a:r>
              <a:rPr lang="en-AU" sz="5402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2Royal Brisbane Hospital, Brisbane, Australia</a:t>
            </a:r>
          </a:p>
        </p:txBody>
      </p:sp>
      <p:sp>
        <p:nvSpPr>
          <p:cNvPr id="30" name="Rectangle 28">
            <a:extLst>
              <a:ext uri="{FF2B5EF4-FFF2-40B4-BE49-F238E27FC236}">
                <a16:creationId xmlns:a16="http://schemas.microsoft.com/office/drawing/2014/main" id="{3BA99BB9-D88E-424B-A7BE-8777A9FE8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06661" y="34822272"/>
            <a:ext cx="8115854" cy="58685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33907" tIns="633907" rIns="633907" bIns="633907" anchor="ctr"/>
          <a:lstStyle/>
          <a:p>
            <a:pPr algn="ctr" defTabSz="1607196" eaLnBrk="0" hangingPunct="0">
              <a:spcBef>
                <a:spcPct val="50000"/>
              </a:spcBef>
            </a:pPr>
            <a:r>
              <a:rPr lang="en-US" sz="8103" b="1" cap="all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QR CODE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56C2C5-37EF-46F6-972A-886B8DE92085}"/>
              </a:ext>
            </a:extLst>
          </p:cNvPr>
          <p:cNvSpPr/>
          <p:nvPr/>
        </p:nvSpPr>
        <p:spPr>
          <a:xfrm>
            <a:off x="22631399" y="23660100"/>
            <a:ext cx="9333463" cy="1065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CONCLUSIONS</a:t>
            </a:r>
            <a:endParaRPr lang="en-CA" altLang="en-US" sz="5402" dirty="0">
              <a:ln w="0"/>
              <a:solidFill>
                <a:srgbClr val="C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46" name="Rectangle 24">
            <a:extLst>
              <a:ext uri="{FF2B5EF4-FFF2-40B4-BE49-F238E27FC236}">
                <a16:creationId xmlns:a16="http://schemas.microsoft.com/office/drawing/2014/main" id="{74D3DBE3-1E92-4372-8790-4B755C5B8E43}"/>
              </a:ext>
            </a:extLst>
          </p:cNvPr>
          <p:cNvSpPr/>
          <p:nvPr/>
        </p:nvSpPr>
        <p:spPr>
          <a:xfrm>
            <a:off x="28003500" y="8975837"/>
            <a:ext cx="12566293" cy="76598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METHOD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EF3D52-6155-45C5-8324-91701626DF2C}"/>
              </a:ext>
            </a:extLst>
          </p:cNvPr>
          <p:cNvSpPr/>
          <p:nvPr/>
        </p:nvSpPr>
        <p:spPr>
          <a:xfrm>
            <a:off x="470257" y="8975837"/>
            <a:ext cx="14408505" cy="765980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rmAutofit/>
          </a:bodyPr>
          <a:lstStyle/>
          <a:p>
            <a:pPr algn="just" defTabSz="7292394">
              <a:spcBef>
                <a:spcPts val="4208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INTRODUCTION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7292394">
              <a:spcBef>
                <a:spcPts val="4208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</a:t>
            </a:r>
            <a:r>
              <a:rPr lang="en-CA" altLang="en-US" sz="4051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B9A1045-6AFE-44DD-BCE5-5334EC7F3EB2}"/>
              </a:ext>
            </a:extLst>
          </p:cNvPr>
          <p:cNvSpPr/>
          <p:nvPr/>
        </p:nvSpPr>
        <p:spPr>
          <a:xfrm>
            <a:off x="15361184" y="8975837"/>
            <a:ext cx="12159894" cy="76598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AIM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51" name="Rectangle 24">
            <a:extLst>
              <a:ext uri="{FF2B5EF4-FFF2-40B4-BE49-F238E27FC236}">
                <a16:creationId xmlns:a16="http://schemas.microsoft.com/office/drawing/2014/main" id="{79EC8F42-8DBF-4964-B625-0D140D257F6F}"/>
              </a:ext>
            </a:extLst>
          </p:cNvPr>
          <p:cNvSpPr/>
          <p:nvPr/>
        </p:nvSpPr>
        <p:spPr>
          <a:xfrm>
            <a:off x="470256" y="23660100"/>
            <a:ext cx="21619344" cy="17030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7292394">
              <a:spcBef>
                <a:spcPts val="4208"/>
              </a:spcBef>
              <a:defRPr/>
            </a:pPr>
            <a:r>
              <a:rPr lang="fr-CA" sz="5402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  <a:endParaRPr lang="en-CA" altLang="en-US" sz="5402" dirty="0">
              <a:ln w="0"/>
              <a:solidFill>
                <a:srgbClr val="C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61ABBFD-A2DD-4C91-92B2-BE5EE1155AF2}"/>
              </a:ext>
            </a:extLst>
          </p:cNvPr>
          <p:cNvSpPr/>
          <p:nvPr/>
        </p:nvSpPr>
        <p:spPr>
          <a:xfrm>
            <a:off x="470257" y="16951535"/>
            <a:ext cx="14408505" cy="6000311"/>
          </a:xfrm>
          <a:prstGeom prst="rect">
            <a:avLst/>
          </a:prstGeom>
          <a:solidFill>
            <a:srgbClr val="DEDED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720000" rIns="720000" bIns="720000" rtlCol="0" anchor="ctr"/>
          <a:lstStyle/>
          <a:p>
            <a:r>
              <a:rPr lang="en-CA" sz="7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Use this space to enter </a:t>
            </a:r>
            <a:r>
              <a:rPr lang="en-CA" sz="7200" b="1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key message/main findings</a:t>
            </a:r>
            <a:r>
              <a:rPr lang="en-CA" sz="7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r>
              <a:rPr lang="en-CA" sz="72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br>
              <a:rPr lang="en-CA" sz="72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CA" sz="7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(A short summary to allow viewers to learn about your research)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DE023F4-3B0F-BB1A-EAC4-B85D4CEB93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985884"/>
              </p:ext>
            </p:extLst>
          </p:nvPr>
        </p:nvGraphicFramePr>
        <p:xfrm>
          <a:off x="28485921" y="11698248"/>
          <a:ext cx="11601450" cy="4937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Box 14">
            <a:extLst>
              <a:ext uri="{FF2B5EF4-FFF2-40B4-BE49-F238E27FC236}">
                <a16:creationId xmlns:a16="http://schemas.microsoft.com/office/drawing/2014/main" id="{41D60501-3FC4-DE69-072A-6DDA8651B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57" y="24681682"/>
            <a:ext cx="21619343" cy="440200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469030" tIns="69046" rIns="469030" bIns="69046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CA" sz="4053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Importing / inserting files: </a:t>
            </a:r>
            <a:r>
              <a:rPr lang="en-CA" sz="405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Images such as photographs, graphs, diagrams, logos, </a:t>
            </a:r>
            <a:r>
              <a:rPr lang="en-CA" sz="4053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etc</a:t>
            </a:r>
            <a:r>
              <a:rPr lang="en-CA" sz="405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can be added to the poster. Avoid long numerical tables as they will be difficult to read.</a:t>
            </a:r>
          </a:p>
          <a:p>
            <a:pPr>
              <a:spcBef>
                <a:spcPct val="50000"/>
              </a:spcBef>
            </a:pPr>
            <a:r>
              <a:rPr lang="en-CA" sz="4053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insert images, go through the menus as follows</a:t>
            </a:r>
            <a:r>
              <a:rPr lang="en-CA" sz="405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Insert / Picture / From File.  Locate the file on your computer, select and press OK. Please ensure all image files  are JPEG/PNG, other formats may cause images to get corrupted after saving.</a:t>
            </a:r>
          </a:p>
          <a:p>
            <a:pPr>
              <a:spcBef>
                <a:spcPct val="50000"/>
              </a:spcBef>
            </a:pPr>
            <a:r>
              <a:rPr lang="en-CA" sz="405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 aware of the image size you are importing. </a:t>
            </a:r>
            <a:endParaRPr lang="en-AU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70B492-2AE7-48B0-38C4-2A72C7DF8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021" y="29375229"/>
            <a:ext cx="5682655" cy="473971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56133" tIns="378067" rIns="756133" bIns="378067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727">
              <a:solidFill>
                <a:srgbClr val="2F2D5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Text Box 16">
            <a:extLst>
              <a:ext uri="{FF2B5EF4-FFF2-40B4-BE49-F238E27FC236}">
                <a16:creationId xmlns:a16="http://schemas.microsoft.com/office/drawing/2014/main" id="{62D5852E-8801-BB6C-B695-E1F5FF31E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021" y="34304269"/>
            <a:ext cx="5682655" cy="2613459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recommended font for captions is Calibri, no smaller than 15 pt. Left aligned if it refers to a figure on its left. Start the captions right at the top edge of the picture (graph or photo).</a:t>
            </a:r>
          </a:p>
        </p:txBody>
      </p:sp>
      <p:sp>
        <p:nvSpPr>
          <p:cNvPr id="16" name="Text Box 14">
            <a:extLst>
              <a:ext uri="{FF2B5EF4-FFF2-40B4-BE49-F238E27FC236}">
                <a16:creationId xmlns:a16="http://schemas.microsoft.com/office/drawing/2014/main" id="{285F07A5-12AD-15A0-1270-8139D641E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55" y="38003204"/>
            <a:ext cx="13525790" cy="261345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469030" tIns="69046" rIns="469030" bIns="69046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CA" sz="3474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Notes about graphs: </a:t>
            </a:r>
            <a:r>
              <a:rPr lang="en-CA" sz="347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For simple graphs use Microsoft Excel or create the graph directly in PowerPoint.</a:t>
            </a:r>
          </a:p>
          <a:p>
            <a:pPr>
              <a:spcBef>
                <a:spcPct val="50000"/>
              </a:spcBef>
            </a:pPr>
            <a:r>
              <a:rPr lang="en-CA" sz="347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Graphs created in a scientific graphing program (e.g.. Sigma Plot, Prism, SPSS, Statistics) should be saved as JPEG or TIFF. </a:t>
            </a:r>
          </a:p>
          <a:p>
            <a:pPr>
              <a:spcBef>
                <a:spcPct val="50000"/>
              </a:spcBef>
            </a:pPr>
            <a:endParaRPr lang="en-AU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13410A-0D63-943A-6E6F-AF7115934684}"/>
              </a:ext>
            </a:extLst>
          </p:cNvPr>
          <p:cNvSpPr/>
          <p:nvPr/>
        </p:nvSpPr>
        <p:spPr>
          <a:xfrm>
            <a:off x="28062879" y="17113951"/>
            <a:ext cx="12566293" cy="587308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REFERENCES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4862206">
              <a:spcBef>
                <a:spcPts val="2807"/>
              </a:spcBef>
              <a:defRPr/>
            </a:pPr>
            <a:r>
              <a:rPr lang="en-AU" sz="405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 this text and replace with your own text.</a:t>
            </a:r>
            <a:br>
              <a:rPr lang="en-AU" sz="405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br>
              <a:rPr lang="en-AU" sz="405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05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Can be Vancouver style i.e. 1 </a:t>
            </a:r>
            <a:r>
              <a:rPr lang="en-US" sz="4051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Meyer J-P et al</a:t>
            </a:r>
            <a:r>
              <a:rPr lang="en-US" sz="405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The treatment of high-grade superficial bladder cancer and carcinoma in situ with BCG – a questionnaire survey of Consultant practice in England and Wales. </a:t>
            </a:r>
            <a:r>
              <a:rPr lang="en-US" sz="4051" i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Urol</a:t>
            </a:r>
            <a:r>
              <a:rPr lang="en-US" sz="4051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Oncol 2002; 2;: 77-80</a:t>
            </a:r>
            <a:r>
              <a:rPr lang="en-US" sz="405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endParaRPr lang="en-AU" sz="405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endParaRPr lang="en-CA" altLang="en-US" sz="4051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F18D87-081E-BB48-EA87-EE577D8E5A46}"/>
              </a:ext>
            </a:extLst>
          </p:cNvPr>
          <p:cNvSpPr/>
          <p:nvPr/>
        </p:nvSpPr>
        <p:spPr>
          <a:xfrm>
            <a:off x="15361184" y="17113951"/>
            <a:ext cx="12159893" cy="587308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ACKNOWLEDGEMENTS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4862206">
              <a:spcBef>
                <a:spcPts val="2807"/>
              </a:spcBef>
              <a:defRPr/>
            </a:pPr>
            <a:r>
              <a:rPr lang="en-US" sz="405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Just highlight this text and replace with your own text.</a:t>
            </a:r>
            <a:endParaRPr lang="en-CA" altLang="en-US" sz="4051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2C4237E-A676-BFF2-E31D-1001152C3A78}"/>
              </a:ext>
            </a:extLst>
          </p:cNvPr>
          <p:cNvSpPr/>
          <p:nvPr/>
        </p:nvSpPr>
        <p:spPr>
          <a:xfrm>
            <a:off x="32506661" y="23660101"/>
            <a:ext cx="8063132" cy="1065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 anchor="ctr">
            <a:noAutofit/>
          </a:bodyPr>
          <a:lstStyle/>
          <a:p>
            <a:pPr algn="ctr" defTabSz="1607196" eaLnBrk="0" hangingPunct="0">
              <a:spcBef>
                <a:spcPct val="50000"/>
              </a:spcBef>
            </a:pPr>
            <a:r>
              <a:rPr lang="en-US" sz="8000" b="1" cap="all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logos here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EC03CBD-0A6F-5C5D-8FE6-A0D6A9A2DA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1884785"/>
              </p:ext>
            </p:extLst>
          </p:nvPr>
        </p:nvGraphicFramePr>
        <p:xfrm>
          <a:off x="13996046" y="35310414"/>
          <a:ext cx="7445084" cy="5015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49069AA-EC56-9383-35EC-61750F3047DA}"/>
              </a:ext>
            </a:extLst>
          </p:cNvPr>
          <p:cNvSpPr/>
          <p:nvPr/>
        </p:nvSpPr>
        <p:spPr>
          <a:xfrm>
            <a:off x="22631399" y="34822272"/>
            <a:ext cx="9333463" cy="5868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CONTACT INFORMATION</a:t>
            </a:r>
            <a:endParaRPr lang="en-CA" altLang="en-US" sz="5402" dirty="0">
              <a:ln w="0"/>
              <a:solidFill>
                <a:srgbClr val="C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4862206">
              <a:spcBef>
                <a:spcPts val="2807"/>
              </a:spcBef>
              <a:defRPr/>
            </a:pPr>
            <a:r>
              <a:rPr lang="en-US" sz="405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Just highlight this text and replace with your own text.</a:t>
            </a:r>
            <a:endParaRPr lang="en-CA" altLang="en-US" sz="4051" dirty="0">
              <a:ln w="0"/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718690-34D4-D900-073E-A885E87CF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2003" y="29375229"/>
            <a:ext cx="5682655" cy="473971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56133" tIns="378067" rIns="756133" bIns="378067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727">
              <a:solidFill>
                <a:srgbClr val="2F2D5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ext Box 16">
            <a:extLst>
              <a:ext uri="{FF2B5EF4-FFF2-40B4-BE49-F238E27FC236}">
                <a16:creationId xmlns:a16="http://schemas.microsoft.com/office/drawing/2014/main" id="{CCF82F20-0058-06C7-21C2-F55C12F5C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03" y="34304269"/>
            <a:ext cx="5682655" cy="2613459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recommended font for captions is Calibri, no smaller than 15 pt. Left aligned if it refers to a figure on its left. Start the captions right at the top edge of the picture (graph or photo).</a:t>
            </a:r>
          </a:p>
        </p:txBody>
      </p:sp>
      <p:sp>
        <p:nvSpPr>
          <p:cNvPr id="12" name="Text Box 40">
            <a:extLst>
              <a:ext uri="{FF2B5EF4-FFF2-40B4-BE49-F238E27FC236}">
                <a16:creationId xmlns:a16="http://schemas.microsoft.com/office/drawing/2014/main" id="{C3EB6169-AAFA-6C45-0D4A-B1F8B8435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82080" y="407925"/>
            <a:ext cx="8740342" cy="109894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AU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Poster Number</a:t>
            </a:r>
            <a:endParaRPr lang="en-AU" sz="5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Rectangle 24">
            <a:extLst>
              <a:ext uri="{FF2B5EF4-FFF2-40B4-BE49-F238E27FC236}">
                <a16:creationId xmlns:a16="http://schemas.microsoft.com/office/drawing/2014/main" id="{1C2E1D7A-430F-2155-B466-5BEA7FA084D5}"/>
              </a:ext>
            </a:extLst>
          </p:cNvPr>
          <p:cNvSpPr/>
          <p:nvPr/>
        </p:nvSpPr>
        <p:spPr>
          <a:xfrm>
            <a:off x="32009822" y="5346960"/>
            <a:ext cx="8740342" cy="3394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 defTabSz="918605" eaLnBrk="0" hangingPunct="0">
              <a:spcBef>
                <a:spcPct val="50000"/>
              </a:spcBef>
            </a:pP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INSTITUTION </a:t>
            </a:r>
            <a:b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ANZ Poster 2014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505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Roboto</vt:lpstr>
      <vt:lpstr>USANZ Poster 2014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Julie Savage</cp:lastModifiedBy>
  <cp:revision>77</cp:revision>
  <dcterms:modified xsi:type="dcterms:W3CDTF">2025-03-17T13:24:50Z</dcterms:modified>
</cp:coreProperties>
</file>