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9" r:id="rId1"/>
  </p:sldMasterIdLst>
  <p:notesMasterIdLst>
    <p:notesMasterId r:id="rId3"/>
  </p:notesMasterIdLst>
  <p:sldIdLst>
    <p:sldId id="256" r:id="rId2"/>
  </p:sldIdLst>
  <p:sldSz cx="41040050" cy="4104005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77" userDrawn="1">
          <p15:clr>
            <a:srgbClr val="A4A3A4"/>
          </p15:clr>
        </p15:guide>
        <p15:guide id="2" pos="12930" userDrawn="1">
          <p15:clr>
            <a:srgbClr val="A4A3A4"/>
          </p15:clr>
        </p15:guide>
        <p15:guide id="3" orient="horz" pos="12931" userDrawn="1">
          <p15:clr>
            <a:srgbClr val="A4A3A4"/>
          </p15:clr>
        </p15:guide>
        <p15:guide id="4" pos="1293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2222"/>
    <a:srgbClr val="48A992"/>
    <a:srgbClr val="DEDEDE"/>
    <a:srgbClr val="F48636"/>
    <a:srgbClr val="B01F24"/>
    <a:srgbClr val="FCD889"/>
    <a:srgbClr val="F9A241"/>
    <a:srgbClr val="D24622"/>
    <a:srgbClr val="FFD63C"/>
    <a:srgbClr val="F684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357" autoAdjust="0"/>
  </p:normalViewPr>
  <p:slideViewPr>
    <p:cSldViewPr snapToGrid="0">
      <p:cViewPr varScale="1">
        <p:scale>
          <a:sx n="17" d="100"/>
          <a:sy n="17" d="100"/>
        </p:scale>
        <p:origin x="2640" y="348"/>
      </p:cViewPr>
      <p:guideLst>
        <p:guide orient="horz" pos="16277"/>
        <p:guide pos="12930"/>
        <p:guide orient="horz" pos="12931"/>
        <p:guide pos="1293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629305-82FE-4B1C-B2A4-9756F91B9C86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CA"/>
        </a:p>
      </dgm:t>
    </dgm:pt>
    <dgm:pt modelId="{E1666081-CBDD-4799-855A-B5DABF24F0AF}">
      <dgm:prSet phldrT="[Text]"/>
      <dgm:spPr>
        <a:solidFill>
          <a:srgbClr val="48A992"/>
        </a:solidFill>
        <a:ln>
          <a:noFill/>
        </a:ln>
      </dgm:spPr>
      <dgm:t>
        <a:bodyPr/>
        <a:lstStyle/>
        <a:p>
          <a:r>
            <a:rPr lang="fr-CA" dirty="0"/>
            <a:t> </a:t>
          </a:r>
          <a:endParaRPr lang="en-CA" dirty="0"/>
        </a:p>
      </dgm:t>
    </dgm:pt>
    <dgm:pt modelId="{64E9B939-F817-43FA-9982-2C2751A31199}" type="parTrans" cxnId="{5E1703F1-1F55-4804-BDBC-7B2FBFE53C65}">
      <dgm:prSet/>
      <dgm:spPr/>
      <dgm:t>
        <a:bodyPr/>
        <a:lstStyle/>
        <a:p>
          <a:endParaRPr lang="en-CA"/>
        </a:p>
      </dgm:t>
    </dgm:pt>
    <dgm:pt modelId="{FAEFFFF1-E759-4844-8979-E5F067EACA73}" type="sibTrans" cxnId="{5E1703F1-1F55-4804-BDBC-7B2FBFE53C65}">
      <dgm:prSet/>
      <dgm:spPr>
        <a:solidFill>
          <a:srgbClr val="F48636"/>
        </a:solidFill>
        <a:ln>
          <a:noFill/>
        </a:ln>
      </dgm:spPr>
      <dgm:t>
        <a:bodyPr/>
        <a:lstStyle/>
        <a:p>
          <a:endParaRPr lang="en-CA"/>
        </a:p>
      </dgm:t>
    </dgm:pt>
    <dgm:pt modelId="{6791A10F-9059-4429-859B-C4D2A16A4B91}">
      <dgm:prSet phldrT="[Text]"/>
      <dgm:spPr/>
      <dgm:t>
        <a:bodyPr/>
        <a:lstStyle/>
        <a:p>
          <a:r>
            <a:rPr lang="fr-CA" dirty="0"/>
            <a:t> </a:t>
          </a:r>
          <a:endParaRPr lang="en-CA" dirty="0"/>
        </a:p>
      </dgm:t>
    </dgm:pt>
    <dgm:pt modelId="{17B8DEC4-B62B-4F67-9F12-90A89D23C74A}" type="parTrans" cxnId="{BF518D3C-E493-4848-814A-D11BF4420E4F}">
      <dgm:prSet/>
      <dgm:spPr/>
      <dgm:t>
        <a:bodyPr/>
        <a:lstStyle/>
        <a:p>
          <a:endParaRPr lang="en-CA"/>
        </a:p>
      </dgm:t>
    </dgm:pt>
    <dgm:pt modelId="{1C0ABA59-6AF0-466D-8DEB-BB35DDF839B6}" type="sibTrans" cxnId="{BF518D3C-E493-4848-814A-D11BF4420E4F}">
      <dgm:prSet/>
      <dgm:spPr/>
      <dgm:t>
        <a:bodyPr/>
        <a:lstStyle/>
        <a:p>
          <a:endParaRPr lang="en-CA"/>
        </a:p>
      </dgm:t>
    </dgm:pt>
    <dgm:pt modelId="{4536C284-E38F-4FC7-997A-F736F1E844DE}">
      <dgm:prSet phldrT="[Text]"/>
      <dgm:spPr>
        <a:solidFill>
          <a:srgbClr val="48A992"/>
        </a:solidFill>
        <a:ln>
          <a:noFill/>
        </a:ln>
      </dgm:spPr>
      <dgm:t>
        <a:bodyPr/>
        <a:lstStyle/>
        <a:p>
          <a:r>
            <a:rPr lang="fr-CA" dirty="0"/>
            <a:t> </a:t>
          </a:r>
          <a:endParaRPr lang="en-CA" dirty="0"/>
        </a:p>
      </dgm:t>
    </dgm:pt>
    <dgm:pt modelId="{0E80B55E-BA58-4D48-A8CA-428817001B9F}" type="parTrans" cxnId="{DB690DD7-3648-49B4-9673-7B9123661478}">
      <dgm:prSet/>
      <dgm:spPr/>
      <dgm:t>
        <a:bodyPr/>
        <a:lstStyle/>
        <a:p>
          <a:endParaRPr lang="en-CA"/>
        </a:p>
      </dgm:t>
    </dgm:pt>
    <dgm:pt modelId="{8DDE6482-63D6-40FA-B1D3-4D6606DFFB2E}" type="sibTrans" cxnId="{DB690DD7-3648-49B4-9673-7B9123661478}">
      <dgm:prSet/>
      <dgm:spPr>
        <a:solidFill>
          <a:srgbClr val="F48636"/>
        </a:solidFill>
        <a:ln>
          <a:noFill/>
        </a:ln>
      </dgm:spPr>
      <dgm:t>
        <a:bodyPr/>
        <a:lstStyle/>
        <a:p>
          <a:endParaRPr lang="en-CA"/>
        </a:p>
      </dgm:t>
    </dgm:pt>
    <dgm:pt modelId="{FD0A78A0-965B-4065-8758-5136EB7B1EF5}">
      <dgm:prSet phldrT="[Text]"/>
      <dgm:spPr/>
      <dgm:t>
        <a:bodyPr/>
        <a:lstStyle/>
        <a:p>
          <a:r>
            <a:rPr lang="fr-CA" dirty="0"/>
            <a:t> </a:t>
          </a:r>
          <a:endParaRPr lang="en-CA" dirty="0"/>
        </a:p>
      </dgm:t>
    </dgm:pt>
    <dgm:pt modelId="{2839F1D0-E197-4C30-904D-C5968FAE567D}" type="parTrans" cxnId="{671A4D92-D123-4B58-A041-DDB27A9EBBA8}">
      <dgm:prSet/>
      <dgm:spPr/>
      <dgm:t>
        <a:bodyPr/>
        <a:lstStyle/>
        <a:p>
          <a:endParaRPr lang="en-CA"/>
        </a:p>
      </dgm:t>
    </dgm:pt>
    <dgm:pt modelId="{540AD101-2E2A-40EF-8417-1D47D18F95E3}" type="sibTrans" cxnId="{671A4D92-D123-4B58-A041-DDB27A9EBBA8}">
      <dgm:prSet/>
      <dgm:spPr/>
      <dgm:t>
        <a:bodyPr/>
        <a:lstStyle/>
        <a:p>
          <a:endParaRPr lang="en-CA"/>
        </a:p>
      </dgm:t>
    </dgm:pt>
    <dgm:pt modelId="{9D7C8450-2CB1-404B-BEFE-86DE8A72A389}">
      <dgm:prSet phldrT="[Text]"/>
      <dgm:spPr>
        <a:solidFill>
          <a:srgbClr val="48A992"/>
        </a:solidFill>
        <a:ln>
          <a:noFill/>
        </a:ln>
      </dgm:spPr>
      <dgm:t>
        <a:bodyPr/>
        <a:lstStyle/>
        <a:p>
          <a:r>
            <a:rPr lang="fr-CA" dirty="0"/>
            <a:t> </a:t>
          </a:r>
          <a:endParaRPr lang="en-CA" dirty="0"/>
        </a:p>
      </dgm:t>
    </dgm:pt>
    <dgm:pt modelId="{3F984BA2-D06C-4235-AC1F-A68938DB473A}" type="parTrans" cxnId="{04EF6AF4-6CBF-451C-AF2D-7DCFF5B7616A}">
      <dgm:prSet/>
      <dgm:spPr/>
      <dgm:t>
        <a:bodyPr/>
        <a:lstStyle/>
        <a:p>
          <a:endParaRPr lang="en-CA"/>
        </a:p>
      </dgm:t>
    </dgm:pt>
    <dgm:pt modelId="{0447B9C5-C46F-4F58-9F46-78A43B295470}" type="sibTrans" cxnId="{04EF6AF4-6CBF-451C-AF2D-7DCFF5B7616A}">
      <dgm:prSet/>
      <dgm:spPr>
        <a:solidFill>
          <a:srgbClr val="F48636"/>
        </a:solidFill>
        <a:ln>
          <a:noFill/>
        </a:ln>
      </dgm:spPr>
      <dgm:t>
        <a:bodyPr/>
        <a:lstStyle/>
        <a:p>
          <a:endParaRPr lang="en-CA"/>
        </a:p>
      </dgm:t>
    </dgm:pt>
    <dgm:pt modelId="{91BFDAFC-9B8D-4C30-A3E0-0DDBC29F125B}">
      <dgm:prSet phldrT="[Text]"/>
      <dgm:spPr/>
      <dgm:t>
        <a:bodyPr/>
        <a:lstStyle/>
        <a:p>
          <a:r>
            <a:rPr lang="fr-CA" dirty="0"/>
            <a:t> </a:t>
          </a:r>
          <a:endParaRPr lang="en-CA" dirty="0"/>
        </a:p>
      </dgm:t>
    </dgm:pt>
    <dgm:pt modelId="{E6549A5D-3FFD-4B41-8DC9-E4E967D5EA15}" type="parTrans" cxnId="{0DD9BEE3-A3DB-4DA8-834D-E164E049B3B6}">
      <dgm:prSet/>
      <dgm:spPr/>
      <dgm:t>
        <a:bodyPr/>
        <a:lstStyle/>
        <a:p>
          <a:endParaRPr lang="en-CA"/>
        </a:p>
      </dgm:t>
    </dgm:pt>
    <dgm:pt modelId="{EC683138-539F-412E-ABFA-046A03C0FA32}" type="sibTrans" cxnId="{0DD9BEE3-A3DB-4DA8-834D-E164E049B3B6}">
      <dgm:prSet/>
      <dgm:spPr/>
      <dgm:t>
        <a:bodyPr/>
        <a:lstStyle/>
        <a:p>
          <a:endParaRPr lang="en-CA"/>
        </a:p>
      </dgm:t>
    </dgm:pt>
    <dgm:pt modelId="{5FB082F6-01B3-45C4-923D-4DBE7BC7C2D4}" type="pres">
      <dgm:prSet presAssocID="{85629305-82FE-4B1C-B2A4-9756F91B9C86}" presName="Name0" presStyleCnt="0">
        <dgm:presLayoutVars>
          <dgm:chMax/>
          <dgm:chPref/>
          <dgm:dir/>
          <dgm:animLvl val="lvl"/>
        </dgm:presLayoutVars>
      </dgm:prSet>
      <dgm:spPr/>
    </dgm:pt>
    <dgm:pt modelId="{1A35AF1F-F776-4747-A309-2F399B534B82}" type="pres">
      <dgm:prSet presAssocID="{E1666081-CBDD-4799-855A-B5DABF24F0AF}" presName="composite" presStyleCnt="0"/>
      <dgm:spPr/>
    </dgm:pt>
    <dgm:pt modelId="{ED0C11F6-8E03-4228-8D1A-1D07CD52FADA}" type="pres">
      <dgm:prSet presAssocID="{E1666081-CBDD-4799-855A-B5DABF24F0AF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AA8196C0-A443-483A-8E14-ED00FAF03801}" type="pres">
      <dgm:prSet presAssocID="{E1666081-CBDD-4799-855A-B5DABF24F0AF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166EE7C5-B903-45D8-8383-EFC2A157A92B}" type="pres">
      <dgm:prSet presAssocID="{E1666081-CBDD-4799-855A-B5DABF24F0AF}" presName="BalanceSpacing" presStyleCnt="0"/>
      <dgm:spPr/>
    </dgm:pt>
    <dgm:pt modelId="{5A789BA3-5BDC-47A3-9C48-BBFDCB96E628}" type="pres">
      <dgm:prSet presAssocID="{E1666081-CBDD-4799-855A-B5DABF24F0AF}" presName="BalanceSpacing1" presStyleCnt="0"/>
      <dgm:spPr/>
    </dgm:pt>
    <dgm:pt modelId="{500A7FF5-4A0C-4872-BC31-B7E62312AE29}" type="pres">
      <dgm:prSet presAssocID="{FAEFFFF1-E759-4844-8979-E5F067EACA73}" presName="Accent1Text" presStyleLbl="node1" presStyleIdx="1" presStyleCnt="6"/>
      <dgm:spPr/>
    </dgm:pt>
    <dgm:pt modelId="{98D6BEB7-33C8-4191-85EA-49243A6AA5BB}" type="pres">
      <dgm:prSet presAssocID="{FAEFFFF1-E759-4844-8979-E5F067EACA73}" presName="spaceBetweenRectangles" presStyleCnt="0"/>
      <dgm:spPr/>
    </dgm:pt>
    <dgm:pt modelId="{A69BE243-3BD2-4C05-B358-9C65D08C6FED}" type="pres">
      <dgm:prSet presAssocID="{4536C284-E38F-4FC7-997A-F736F1E844DE}" presName="composite" presStyleCnt="0"/>
      <dgm:spPr/>
    </dgm:pt>
    <dgm:pt modelId="{24F31F2A-2CC6-4895-9FF0-C0423B70940D}" type="pres">
      <dgm:prSet presAssocID="{4536C284-E38F-4FC7-997A-F736F1E844DE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</dgm:pt>
    <dgm:pt modelId="{996E4A34-0C3A-4AB3-9A6E-933F938C660A}" type="pres">
      <dgm:prSet presAssocID="{4536C284-E38F-4FC7-997A-F736F1E844DE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FCA0C7B2-6A53-4EDB-AE9F-0E4BAB9A78EE}" type="pres">
      <dgm:prSet presAssocID="{4536C284-E38F-4FC7-997A-F736F1E844DE}" presName="BalanceSpacing" presStyleCnt="0"/>
      <dgm:spPr/>
    </dgm:pt>
    <dgm:pt modelId="{69036681-9B5D-439B-B834-E7A34888368F}" type="pres">
      <dgm:prSet presAssocID="{4536C284-E38F-4FC7-997A-F736F1E844DE}" presName="BalanceSpacing1" presStyleCnt="0"/>
      <dgm:spPr/>
    </dgm:pt>
    <dgm:pt modelId="{6C5E8407-9B96-4DA8-9D52-77FC17D80D09}" type="pres">
      <dgm:prSet presAssocID="{8DDE6482-63D6-40FA-B1D3-4D6606DFFB2E}" presName="Accent1Text" presStyleLbl="node1" presStyleIdx="3" presStyleCnt="6"/>
      <dgm:spPr/>
    </dgm:pt>
    <dgm:pt modelId="{C635EDD0-6CC5-4D19-BBD4-E7976FFCB000}" type="pres">
      <dgm:prSet presAssocID="{8DDE6482-63D6-40FA-B1D3-4D6606DFFB2E}" presName="spaceBetweenRectangles" presStyleCnt="0"/>
      <dgm:spPr/>
    </dgm:pt>
    <dgm:pt modelId="{A47D13F5-1AD7-4E7A-9FED-020AD2B84A36}" type="pres">
      <dgm:prSet presAssocID="{9D7C8450-2CB1-404B-BEFE-86DE8A72A389}" presName="composite" presStyleCnt="0"/>
      <dgm:spPr/>
    </dgm:pt>
    <dgm:pt modelId="{7D4E20AA-37E2-47A8-8707-235F6B707C50}" type="pres">
      <dgm:prSet presAssocID="{9D7C8450-2CB1-404B-BEFE-86DE8A72A389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</dgm:pt>
    <dgm:pt modelId="{D696DBB9-0FDA-43E8-AA8C-AFE5F4E42050}" type="pres">
      <dgm:prSet presAssocID="{9D7C8450-2CB1-404B-BEFE-86DE8A72A389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4E263A7D-70B4-4EC2-8350-C1AE5941212C}" type="pres">
      <dgm:prSet presAssocID="{9D7C8450-2CB1-404B-BEFE-86DE8A72A389}" presName="BalanceSpacing" presStyleCnt="0"/>
      <dgm:spPr/>
    </dgm:pt>
    <dgm:pt modelId="{91A3D77E-9B02-4808-A3EF-CE0C856FC289}" type="pres">
      <dgm:prSet presAssocID="{9D7C8450-2CB1-404B-BEFE-86DE8A72A389}" presName="BalanceSpacing1" presStyleCnt="0"/>
      <dgm:spPr/>
    </dgm:pt>
    <dgm:pt modelId="{BD9E120E-77A3-4322-954F-B5409AE16AE3}" type="pres">
      <dgm:prSet presAssocID="{0447B9C5-C46F-4F58-9F46-78A43B295470}" presName="Accent1Text" presStyleLbl="node1" presStyleIdx="5" presStyleCnt="6"/>
      <dgm:spPr/>
    </dgm:pt>
  </dgm:ptLst>
  <dgm:cxnLst>
    <dgm:cxn modelId="{A844740D-61C1-4577-A706-E11A3B525477}" type="presOf" srcId="{0447B9C5-C46F-4F58-9F46-78A43B295470}" destId="{BD9E120E-77A3-4322-954F-B5409AE16AE3}" srcOrd="0" destOrd="0" presId="urn:microsoft.com/office/officeart/2008/layout/AlternatingHexagons"/>
    <dgm:cxn modelId="{1387C61C-43FF-47AE-9BC9-798CD79EF2B3}" type="presOf" srcId="{FAEFFFF1-E759-4844-8979-E5F067EACA73}" destId="{500A7FF5-4A0C-4872-BC31-B7E62312AE29}" srcOrd="0" destOrd="0" presId="urn:microsoft.com/office/officeart/2008/layout/AlternatingHexagons"/>
    <dgm:cxn modelId="{0EA4CD26-3FE3-4B78-AC6D-53A9ED2671A2}" type="presOf" srcId="{4536C284-E38F-4FC7-997A-F736F1E844DE}" destId="{24F31F2A-2CC6-4895-9FF0-C0423B70940D}" srcOrd="0" destOrd="0" presId="urn:microsoft.com/office/officeart/2008/layout/AlternatingHexagons"/>
    <dgm:cxn modelId="{BF518D3C-E493-4848-814A-D11BF4420E4F}" srcId="{E1666081-CBDD-4799-855A-B5DABF24F0AF}" destId="{6791A10F-9059-4429-859B-C4D2A16A4B91}" srcOrd="0" destOrd="0" parTransId="{17B8DEC4-B62B-4F67-9F12-90A89D23C74A}" sibTransId="{1C0ABA59-6AF0-466D-8DEB-BB35DDF839B6}"/>
    <dgm:cxn modelId="{B37AFB3D-2213-4843-B611-0CDE7AD9B7CA}" type="presOf" srcId="{E1666081-CBDD-4799-855A-B5DABF24F0AF}" destId="{ED0C11F6-8E03-4228-8D1A-1D07CD52FADA}" srcOrd="0" destOrd="0" presId="urn:microsoft.com/office/officeart/2008/layout/AlternatingHexagons"/>
    <dgm:cxn modelId="{146D497B-9093-4DF2-8692-17FAF0DA7239}" type="presOf" srcId="{85629305-82FE-4B1C-B2A4-9756F91B9C86}" destId="{5FB082F6-01B3-45C4-923D-4DBE7BC7C2D4}" srcOrd="0" destOrd="0" presId="urn:microsoft.com/office/officeart/2008/layout/AlternatingHexagons"/>
    <dgm:cxn modelId="{CF794A8A-61FA-4428-B57B-F5B32491F491}" type="presOf" srcId="{9D7C8450-2CB1-404B-BEFE-86DE8A72A389}" destId="{7D4E20AA-37E2-47A8-8707-235F6B707C50}" srcOrd="0" destOrd="0" presId="urn:microsoft.com/office/officeart/2008/layout/AlternatingHexagons"/>
    <dgm:cxn modelId="{C2CFA28B-A09D-4A9E-BA9C-7FEBDC5B0247}" type="presOf" srcId="{91BFDAFC-9B8D-4C30-A3E0-0DDBC29F125B}" destId="{D696DBB9-0FDA-43E8-AA8C-AFE5F4E42050}" srcOrd="0" destOrd="0" presId="urn:microsoft.com/office/officeart/2008/layout/AlternatingHexagons"/>
    <dgm:cxn modelId="{D4398C8D-A801-4A3E-82EE-1571DF53A7D5}" type="presOf" srcId="{8DDE6482-63D6-40FA-B1D3-4D6606DFFB2E}" destId="{6C5E8407-9B96-4DA8-9D52-77FC17D80D09}" srcOrd="0" destOrd="0" presId="urn:microsoft.com/office/officeart/2008/layout/AlternatingHexagons"/>
    <dgm:cxn modelId="{06ED8D8E-781B-4D70-8421-392F0E76E389}" type="presOf" srcId="{FD0A78A0-965B-4065-8758-5136EB7B1EF5}" destId="{996E4A34-0C3A-4AB3-9A6E-933F938C660A}" srcOrd="0" destOrd="0" presId="urn:microsoft.com/office/officeart/2008/layout/AlternatingHexagons"/>
    <dgm:cxn modelId="{671A4D92-D123-4B58-A041-DDB27A9EBBA8}" srcId="{4536C284-E38F-4FC7-997A-F736F1E844DE}" destId="{FD0A78A0-965B-4065-8758-5136EB7B1EF5}" srcOrd="0" destOrd="0" parTransId="{2839F1D0-E197-4C30-904D-C5968FAE567D}" sibTransId="{540AD101-2E2A-40EF-8417-1D47D18F95E3}"/>
    <dgm:cxn modelId="{769988A2-BC25-40D5-BE2C-4DE5D2216090}" type="presOf" srcId="{6791A10F-9059-4429-859B-C4D2A16A4B91}" destId="{AA8196C0-A443-483A-8E14-ED00FAF03801}" srcOrd="0" destOrd="0" presId="urn:microsoft.com/office/officeart/2008/layout/AlternatingHexagons"/>
    <dgm:cxn modelId="{DB690DD7-3648-49B4-9673-7B9123661478}" srcId="{85629305-82FE-4B1C-B2A4-9756F91B9C86}" destId="{4536C284-E38F-4FC7-997A-F736F1E844DE}" srcOrd="1" destOrd="0" parTransId="{0E80B55E-BA58-4D48-A8CA-428817001B9F}" sibTransId="{8DDE6482-63D6-40FA-B1D3-4D6606DFFB2E}"/>
    <dgm:cxn modelId="{0DD9BEE3-A3DB-4DA8-834D-E164E049B3B6}" srcId="{9D7C8450-2CB1-404B-BEFE-86DE8A72A389}" destId="{91BFDAFC-9B8D-4C30-A3E0-0DDBC29F125B}" srcOrd="0" destOrd="0" parTransId="{E6549A5D-3FFD-4B41-8DC9-E4E967D5EA15}" sibTransId="{EC683138-539F-412E-ABFA-046A03C0FA32}"/>
    <dgm:cxn modelId="{5E1703F1-1F55-4804-BDBC-7B2FBFE53C65}" srcId="{85629305-82FE-4B1C-B2A4-9756F91B9C86}" destId="{E1666081-CBDD-4799-855A-B5DABF24F0AF}" srcOrd="0" destOrd="0" parTransId="{64E9B939-F817-43FA-9982-2C2751A31199}" sibTransId="{FAEFFFF1-E759-4844-8979-E5F067EACA73}"/>
    <dgm:cxn modelId="{04EF6AF4-6CBF-451C-AF2D-7DCFF5B7616A}" srcId="{85629305-82FE-4B1C-B2A4-9756F91B9C86}" destId="{9D7C8450-2CB1-404B-BEFE-86DE8A72A389}" srcOrd="2" destOrd="0" parTransId="{3F984BA2-D06C-4235-AC1F-A68938DB473A}" sibTransId="{0447B9C5-C46F-4F58-9F46-78A43B295470}"/>
    <dgm:cxn modelId="{F334BD37-0169-413B-9A3F-D97209B83A66}" type="presParOf" srcId="{5FB082F6-01B3-45C4-923D-4DBE7BC7C2D4}" destId="{1A35AF1F-F776-4747-A309-2F399B534B82}" srcOrd="0" destOrd="0" presId="urn:microsoft.com/office/officeart/2008/layout/AlternatingHexagons"/>
    <dgm:cxn modelId="{7C167956-EA82-405C-8FAE-0BFF0AE7D154}" type="presParOf" srcId="{1A35AF1F-F776-4747-A309-2F399B534B82}" destId="{ED0C11F6-8E03-4228-8D1A-1D07CD52FADA}" srcOrd="0" destOrd="0" presId="urn:microsoft.com/office/officeart/2008/layout/AlternatingHexagons"/>
    <dgm:cxn modelId="{2A053FE3-66AE-4415-ACFE-904B6768954F}" type="presParOf" srcId="{1A35AF1F-F776-4747-A309-2F399B534B82}" destId="{AA8196C0-A443-483A-8E14-ED00FAF03801}" srcOrd="1" destOrd="0" presId="urn:microsoft.com/office/officeart/2008/layout/AlternatingHexagons"/>
    <dgm:cxn modelId="{EC41C5BD-3A98-4C80-A952-9741D8D7D668}" type="presParOf" srcId="{1A35AF1F-F776-4747-A309-2F399B534B82}" destId="{166EE7C5-B903-45D8-8383-EFC2A157A92B}" srcOrd="2" destOrd="0" presId="urn:microsoft.com/office/officeart/2008/layout/AlternatingHexagons"/>
    <dgm:cxn modelId="{3E175172-0644-437D-9CC8-1945C76387C9}" type="presParOf" srcId="{1A35AF1F-F776-4747-A309-2F399B534B82}" destId="{5A789BA3-5BDC-47A3-9C48-BBFDCB96E628}" srcOrd="3" destOrd="0" presId="urn:microsoft.com/office/officeart/2008/layout/AlternatingHexagons"/>
    <dgm:cxn modelId="{F8EBD667-6614-40CE-9769-BF8862B447AF}" type="presParOf" srcId="{1A35AF1F-F776-4747-A309-2F399B534B82}" destId="{500A7FF5-4A0C-4872-BC31-B7E62312AE29}" srcOrd="4" destOrd="0" presId="urn:microsoft.com/office/officeart/2008/layout/AlternatingHexagons"/>
    <dgm:cxn modelId="{75EA51E4-4345-44AE-A5D5-22D4E103259E}" type="presParOf" srcId="{5FB082F6-01B3-45C4-923D-4DBE7BC7C2D4}" destId="{98D6BEB7-33C8-4191-85EA-49243A6AA5BB}" srcOrd="1" destOrd="0" presId="urn:microsoft.com/office/officeart/2008/layout/AlternatingHexagons"/>
    <dgm:cxn modelId="{BE7824BF-5F50-43FA-9AF4-14D95F268946}" type="presParOf" srcId="{5FB082F6-01B3-45C4-923D-4DBE7BC7C2D4}" destId="{A69BE243-3BD2-4C05-B358-9C65D08C6FED}" srcOrd="2" destOrd="0" presId="urn:microsoft.com/office/officeart/2008/layout/AlternatingHexagons"/>
    <dgm:cxn modelId="{828427C4-95C7-43DE-BF4A-46D3CFEAED92}" type="presParOf" srcId="{A69BE243-3BD2-4C05-B358-9C65D08C6FED}" destId="{24F31F2A-2CC6-4895-9FF0-C0423B70940D}" srcOrd="0" destOrd="0" presId="urn:microsoft.com/office/officeart/2008/layout/AlternatingHexagons"/>
    <dgm:cxn modelId="{F27036C5-700A-4166-9717-FAF4E43441E4}" type="presParOf" srcId="{A69BE243-3BD2-4C05-B358-9C65D08C6FED}" destId="{996E4A34-0C3A-4AB3-9A6E-933F938C660A}" srcOrd="1" destOrd="0" presId="urn:microsoft.com/office/officeart/2008/layout/AlternatingHexagons"/>
    <dgm:cxn modelId="{10328864-EDD8-44B3-AFAF-563E6EA341CB}" type="presParOf" srcId="{A69BE243-3BD2-4C05-B358-9C65D08C6FED}" destId="{FCA0C7B2-6A53-4EDB-AE9F-0E4BAB9A78EE}" srcOrd="2" destOrd="0" presId="urn:microsoft.com/office/officeart/2008/layout/AlternatingHexagons"/>
    <dgm:cxn modelId="{774CA226-EB6A-44BF-9005-FDACB26A8D36}" type="presParOf" srcId="{A69BE243-3BD2-4C05-B358-9C65D08C6FED}" destId="{69036681-9B5D-439B-B834-E7A34888368F}" srcOrd="3" destOrd="0" presId="urn:microsoft.com/office/officeart/2008/layout/AlternatingHexagons"/>
    <dgm:cxn modelId="{7B1354B2-819B-46A0-8DC9-48C3102FC00D}" type="presParOf" srcId="{A69BE243-3BD2-4C05-B358-9C65D08C6FED}" destId="{6C5E8407-9B96-4DA8-9D52-77FC17D80D09}" srcOrd="4" destOrd="0" presId="urn:microsoft.com/office/officeart/2008/layout/AlternatingHexagons"/>
    <dgm:cxn modelId="{5A56D019-2D35-4D2A-A906-E05FFCA6A43A}" type="presParOf" srcId="{5FB082F6-01B3-45C4-923D-4DBE7BC7C2D4}" destId="{C635EDD0-6CC5-4D19-BBD4-E7976FFCB000}" srcOrd="3" destOrd="0" presId="urn:microsoft.com/office/officeart/2008/layout/AlternatingHexagons"/>
    <dgm:cxn modelId="{B93B6A89-1B26-48B3-8B97-F8B11D30378C}" type="presParOf" srcId="{5FB082F6-01B3-45C4-923D-4DBE7BC7C2D4}" destId="{A47D13F5-1AD7-4E7A-9FED-020AD2B84A36}" srcOrd="4" destOrd="0" presId="urn:microsoft.com/office/officeart/2008/layout/AlternatingHexagons"/>
    <dgm:cxn modelId="{C112B687-D734-4842-AA93-34E3D82B4A09}" type="presParOf" srcId="{A47D13F5-1AD7-4E7A-9FED-020AD2B84A36}" destId="{7D4E20AA-37E2-47A8-8707-235F6B707C50}" srcOrd="0" destOrd="0" presId="urn:microsoft.com/office/officeart/2008/layout/AlternatingHexagons"/>
    <dgm:cxn modelId="{E32402D6-9841-4579-99C9-03F7724D04F9}" type="presParOf" srcId="{A47D13F5-1AD7-4E7A-9FED-020AD2B84A36}" destId="{D696DBB9-0FDA-43E8-AA8C-AFE5F4E42050}" srcOrd="1" destOrd="0" presId="urn:microsoft.com/office/officeart/2008/layout/AlternatingHexagons"/>
    <dgm:cxn modelId="{2814EF56-C34D-41AF-B4C1-03C885FB14E5}" type="presParOf" srcId="{A47D13F5-1AD7-4E7A-9FED-020AD2B84A36}" destId="{4E263A7D-70B4-4EC2-8350-C1AE5941212C}" srcOrd="2" destOrd="0" presId="urn:microsoft.com/office/officeart/2008/layout/AlternatingHexagons"/>
    <dgm:cxn modelId="{E5DA1AEE-CC5E-4C6E-AE5C-03E0C6BEAE4B}" type="presParOf" srcId="{A47D13F5-1AD7-4E7A-9FED-020AD2B84A36}" destId="{91A3D77E-9B02-4808-A3EF-CE0C856FC289}" srcOrd="3" destOrd="0" presId="urn:microsoft.com/office/officeart/2008/layout/AlternatingHexagons"/>
    <dgm:cxn modelId="{E6332E4B-C820-499A-9A0D-98F723D5B84B}" type="presParOf" srcId="{A47D13F5-1AD7-4E7A-9FED-020AD2B84A36}" destId="{BD9E120E-77A3-4322-954F-B5409AE16AE3}" srcOrd="4" destOrd="0" presId="urn:microsoft.com/office/officeart/2008/layout/AlternatingHexagons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0C11F6-8E03-4228-8D1A-1D07CD52FADA}">
      <dsp:nvSpPr>
        <dsp:cNvPr id="0" name=""/>
        <dsp:cNvSpPr/>
      </dsp:nvSpPr>
      <dsp:spPr>
        <a:xfrm rot="5400000">
          <a:off x="5158807" y="154455"/>
          <a:ext cx="2320077" cy="2018467"/>
        </a:xfrm>
        <a:prstGeom prst="hexagon">
          <a:avLst>
            <a:gd name="adj" fmla="val 25000"/>
            <a:gd name="vf" fmla="val 115470"/>
          </a:avLst>
        </a:prstGeom>
        <a:solidFill>
          <a:srgbClr val="48A992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6500" kern="1200" dirty="0"/>
            <a:t> </a:t>
          </a:r>
          <a:endParaRPr lang="en-CA" sz="6500" kern="1200" dirty="0"/>
        </a:p>
      </dsp:txBody>
      <dsp:txXfrm rot="-5400000">
        <a:off x="5624156" y="365195"/>
        <a:ext cx="1389379" cy="1596987"/>
      </dsp:txXfrm>
    </dsp:sp>
    <dsp:sp modelId="{AA8196C0-A443-483A-8E14-ED00FAF03801}">
      <dsp:nvSpPr>
        <dsp:cNvPr id="0" name=""/>
        <dsp:cNvSpPr/>
      </dsp:nvSpPr>
      <dsp:spPr>
        <a:xfrm>
          <a:off x="7389330" y="467665"/>
          <a:ext cx="2589206" cy="13920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3600" kern="1200" dirty="0"/>
            <a:t> </a:t>
          </a:r>
          <a:endParaRPr lang="en-CA" sz="3600" kern="1200" dirty="0"/>
        </a:p>
      </dsp:txBody>
      <dsp:txXfrm>
        <a:off x="7389330" y="467665"/>
        <a:ext cx="2589206" cy="1392046"/>
      </dsp:txXfrm>
    </dsp:sp>
    <dsp:sp modelId="{500A7FF5-4A0C-4872-BC31-B7E62312AE29}">
      <dsp:nvSpPr>
        <dsp:cNvPr id="0" name=""/>
        <dsp:cNvSpPr/>
      </dsp:nvSpPr>
      <dsp:spPr>
        <a:xfrm rot="5400000">
          <a:off x="2978863" y="154455"/>
          <a:ext cx="2320077" cy="2018467"/>
        </a:xfrm>
        <a:prstGeom prst="hexagon">
          <a:avLst>
            <a:gd name="adj" fmla="val 25000"/>
            <a:gd name="vf" fmla="val 115470"/>
          </a:avLst>
        </a:prstGeom>
        <a:solidFill>
          <a:srgbClr val="F48636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CA" sz="3600" kern="1200"/>
        </a:p>
      </dsp:txBody>
      <dsp:txXfrm rot="-5400000">
        <a:off x="3444212" y="365195"/>
        <a:ext cx="1389379" cy="1596987"/>
      </dsp:txXfrm>
    </dsp:sp>
    <dsp:sp modelId="{24F31F2A-2CC6-4895-9FF0-C0423B70940D}">
      <dsp:nvSpPr>
        <dsp:cNvPr id="0" name=""/>
        <dsp:cNvSpPr/>
      </dsp:nvSpPr>
      <dsp:spPr>
        <a:xfrm rot="5400000">
          <a:off x="4064659" y="2123737"/>
          <a:ext cx="2320077" cy="2018467"/>
        </a:xfrm>
        <a:prstGeom prst="hexagon">
          <a:avLst>
            <a:gd name="adj" fmla="val 25000"/>
            <a:gd name="vf" fmla="val 115470"/>
          </a:avLst>
        </a:prstGeom>
        <a:solidFill>
          <a:srgbClr val="48A992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6500" kern="1200" dirty="0"/>
            <a:t> </a:t>
          </a:r>
          <a:endParaRPr lang="en-CA" sz="6500" kern="1200" dirty="0"/>
        </a:p>
      </dsp:txBody>
      <dsp:txXfrm rot="-5400000">
        <a:off x="4530008" y="2334477"/>
        <a:ext cx="1389379" cy="1596987"/>
      </dsp:txXfrm>
    </dsp:sp>
    <dsp:sp modelId="{996E4A34-0C3A-4AB3-9A6E-933F938C660A}">
      <dsp:nvSpPr>
        <dsp:cNvPr id="0" name=""/>
        <dsp:cNvSpPr/>
      </dsp:nvSpPr>
      <dsp:spPr>
        <a:xfrm>
          <a:off x="1626257" y="2436947"/>
          <a:ext cx="2505683" cy="13920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3600" kern="1200" dirty="0"/>
            <a:t> </a:t>
          </a:r>
          <a:endParaRPr lang="en-CA" sz="3600" kern="1200" dirty="0"/>
        </a:p>
      </dsp:txBody>
      <dsp:txXfrm>
        <a:off x="1626257" y="2436947"/>
        <a:ext cx="2505683" cy="1392046"/>
      </dsp:txXfrm>
    </dsp:sp>
    <dsp:sp modelId="{6C5E8407-9B96-4DA8-9D52-77FC17D80D09}">
      <dsp:nvSpPr>
        <dsp:cNvPr id="0" name=""/>
        <dsp:cNvSpPr/>
      </dsp:nvSpPr>
      <dsp:spPr>
        <a:xfrm rot="5400000">
          <a:off x="6244604" y="2123737"/>
          <a:ext cx="2320077" cy="2018467"/>
        </a:xfrm>
        <a:prstGeom prst="hexagon">
          <a:avLst>
            <a:gd name="adj" fmla="val 25000"/>
            <a:gd name="vf" fmla="val 115470"/>
          </a:avLst>
        </a:prstGeom>
        <a:solidFill>
          <a:srgbClr val="F48636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CA" sz="3600" kern="1200"/>
        </a:p>
      </dsp:txBody>
      <dsp:txXfrm rot="-5400000">
        <a:off x="6709953" y="2334477"/>
        <a:ext cx="1389379" cy="1596987"/>
      </dsp:txXfrm>
    </dsp:sp>
    <dsp:sp modelId="{7D4E20AA-37E2-47A8-8707-235F6B707C50}">
      <dsp:nvSpPr>
        <dsp:cNvPr id="0" name=""/>
        <dsp:cNvSpPr/>
      </dsp:nvSpPr>
      <dsp:spPr>
        <a:xfrm rot="5400000">
          <a:off x="5158807" y="4093019"/>
          <a:ext cx="2320077" cy="2018467"/>
        </a:xfrm>
        <a:prstGeom prst="hexagon">
          <a:avLst>
            <a:gd name="adj" fmla="val 25000"/>
            <a:gd name="vf" fmla="val 115470"/>
          </a:avLst>
        </a:prstGeom>
        <a:solidFill>
          <a:srgbClr val="48A992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6500" kern="1200" dirty="0"/>
            <a:t> </a:t>
          </a:r>
          <a:endParaRPr lang="en-CA" sz="6500" kern="1200" dirty="0"/>
        </a:p>
      </dsp:txBody>
      <dsp:txXfrm rot="-5400000">
        <a:off x="5624156" y="4303759"/>
        <a:ext cx="1389379" cy="1596987"/>
      </dsp:txXfrm>
    </dsp:sp>
    <dsp:sp modelId="{D696DBB9-0FDA-43E8-AA8C-AFE5F4E42050}">
      <dsp:nvSpPr>
        <dsp:cNvPr id="0" name=""/>
        <dsp:cNvSpPr/>
      </dsp:nvSpPr>
      <dsp:spPr>
        <a:xfrm>
          <a:off x="7389330" y="4406229"/>
          <a:ext cx="2589206" cy="13920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3600" kern="1200" dirty="0"/>
            <a:t> </a:t>
          </a:r>
          <a:endParaRPr lang="en-CA" sz="3600" kern="1200" dirty="0"/>
        </a:p>
      </dsp:txBody>
      <dsp:txXfrm>
        <a:off x="7389330" y="4406229"/>
        <a:ext cx="2589206" cy="1392046"/>
      </dsp:txXfrm>
    </dsp:sp>
    <dsp:sp modelId="{BD9E120E-77A3-4322-954F-B5409AE16AE3}">
      <dsp:nvSpPr>
        <dsp:cNvPr id="0" name=""/>
        <dsp:cNvSpPr/>
      </dsp:nvSpPr>
      <dsp:spPr>
        <a:xfrm rot="5400000">
          <a:off x="2978863" y="4093019"/>
          <a:ext cx="2320077" cy="2018467"/>
        </a:xfrm>
        <a:prstGeom prst="hexagon">
          <a:avLst>
            <a:gd name="adj" fmla="val 25000"/>
            <a:gd name="vf" fmla="val 115470"/>
          </a:avLst>
        </a:prstGeom>
        <a:solidFill>
          <a:srgbClr val="F48636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CA" sz="3600" kern="1200"/>
        </a:p>
      </dsp:txBody>
      <dsp:txXfrm rot="-5400000">
        <a:off x="3444212" y="4303759"/>
        <a:ext cx="1389379" cy="15969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70980"/>
          </a:schemeClr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7DB35D1-C581-464C-819E-F2FBDDE1502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" y="-85"/>
            <a:ext cx="41040042" cy="41040042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2">
            <a:extLst>
              <a:ext uri="{FF2B5EF4-FFF2-40B4-BE49-F238E27FC236}">
                <a16:creationId xmlns:a16="http://schemas.microsoft.com/office/drawing/2014/main" id="{5FD1F8B8-7769-46CD-BAD1-3A68ECE09D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0" y="184710"/>
            <a:ext cx="30844550" cy="4578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tx1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 sz="9600" b="1" dirty="0">
                <a:solidFill>
                  <a:srgbClr val="B01F2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Poster title goes here Poster title goes here Poster title goes here Poster title goes here Poster title goes here Poster title goes here </a:t>
            </a:r>
            <a:r>
              <a:rPr lang="en-GB" sz="9600" b="1" dirty="0" err="1">
                <a:solidFill>
                  <a:srgbClr val="B01F2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here</a:t>
            </a:r>
            <a:r>
              <a:rPr lang="en-GB" sz="9600" b="1" dirty="0">
                <a:solidFill>
                  <a:srgbClr val="B01F2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Poster title goes here</a:t>
            </a:r>
            <a:endParaRPr lang="en-AU" sz="9600" dirty="0">
              <a:solidFill>
                <a:srgbClr val="B01F24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9" name="Text Box 40">
            <a:extLst>
              <a:ext uri="{FF2B5EF4-FFF2-40B4-BE49-F238E27FC236}">
                <a16:creationId xmlns:a16="http://schemas.microsoft.com/office/drawing/2014/main" id="{30CA1818-D60E-4F2E-A487-D364B0CAB5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1" y="4869281"/>
            <a:ext cx="23538553" cy="4835199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 anchor="ctr"/>
          <a:lstStyle>
            <a:lvl1pPr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AU" sz="5402" b="1" dirty="0">
                <a:solidFill>
                  <a:srgbClr val="22222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Authors, FIRST NAME INITIAL, SURNAME, presenting author(s) underlined, Affiliations1 numbered in superscript</a:t>
            </a:r>
          </a:p>
          <a:p>
            <a:pPr>
              <a:spcBef>
                <a:spcPct val="20000"/>
              </a:spcBef>
            </a:pPr>
            <a:r>
              <a:rPr lang="en-AU" sz="5402" dirty="0">
                <a:solidFill>
                  <a:srgbClr val="22222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e.g. </a:t>
            </a:r>
            <a:r>
              <a:rPr lang="en-AU" sz="5402" u="sng" dirty="0">
                <a:solidFill>
                  <a:srgbClr val="22222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B. SMI</a:t>
            </a:r>
            <a:r>
              <a:rPr lang="en-AU" sz="5402" dirty="0">
                <a:solidFill>
                  <a:srgbClr val="22222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1University of New South Wales, Sydney, Australia</a:t>
            </a:r>
          </a:p>
          <a:p>
            <a:pPr>
              <a:spcBef>
                <a:spcPct val="20000"/>
              </a:spcBef>
            </a:pPr>
            <a:r>
              <a:rPr lang="en-AU" sz="5402" u="sng" dirty="0">
                <a:solidFill>
                  <a:srgbClr val="22222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</a:t>
            </a:r>
            <a:r>
              <a:rPr lang="en-US" sz="5402" u="sng" baseline="30000" dirty="0">
                <a:solidFill>
                  <a:srgbClr val="22222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5402" baseline="30000" dirty="0">
                <a:solidFill>
                  <a:srgbClr val="22222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</a:t>
            </a:r>
            <a:r>
              <a:rPr lang="en-AU" sz="5402" dirty="0">
                <a:solidFill>
                  <a:srgbClr val="22222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N. HARRISON</a:t>
            </a:r>
            <a:r>
              <a:rPr lang="en-US" sz="5402" baseline="30000" dirty="0">
                <a:solidFill>
                  <a:srgbClr val="22222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2 2</a:t>
            </a:r>
            <a:r>
              <a:rPr lang="en-AU" sz="5402" dirty="0">
                <a:solidFill>
                  <a:srgbClr val="22222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and P. MATTHEWS</a:t>
            </a:r>
            <a:r>
              <a:rPr lang="en-US" sz="5402" baseline="30000" dirty="0">
                <a:solidFill>
                  <a:srgbClr val="22222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</a:t>
            </a:r>
            <a:endParaRPr lang="en-AU" sz="5402" dirty="0">
              <a:solidFill>
                <a:srgbClr val="222222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>
              <a:spcBef>
                <a:spcPct val="20000"/>
              </a:spcBef>
            </a:pPr>
            <a:r>
              <a:rPr lang="en-AU" sz="5402" dirty="0">
                <a:solidFill>
                  <a:srgbClr val="22222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2Royal Brisbane Hospital, Brisbane, Australia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B56C2C5-37EF-46F6-972A-886B8DE92085}"/>
              </a:ext>
            </a:extLst>
          </p:cNvPr>
          <p:cNvSpPr/>
          <p:nvPr/>
        </p:nvSpPr>
        <p:spPr>
          <a:xfrm>
            <a:off x="29880411" y="31718251"/>
            <a:ext cx="10754082" cy="89478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03863" tIns="303863" rIns="303863" bIns="303863">
            <a:noAutofit/>
          </a:bodyPr>
          <a:lstStyle/>
          <a:p>
            <a:pPr algn="just" defTabSz="4862206">
              <a:spcBef>
                <a:spcPts val="2807"/>
              </a:spcBef>
              <a:defRPr/>
            </a:pPr>
            <a:r>
              <a:rPr lang="fr-CA" sz="5402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SUMMARY / CONCLUSION</a:t>
            </a:r>
            <a:endParaRPr lang="en-CA" altLang="en-US" sz="5402" dirty="0">
              <a:ln w="0"/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just" defTabSz="4862206">
              <a:spcBef>
                <a:spcPts val="2807"/>
              </a:spcBef>
              <a:defRPr/>
            </a:pPr>
            <a:r>
              <a:rPr lang="en-CA" altLang="en-US" sz="4051" dirty="0">
                <a:ln w="0"/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Copy and paste your text content here, adjusting the font size to fit into the textbox. 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4EF3D52-6155-45C5-8324-91701626DF2C}"/>
              </a:ext>
            </a:extLst>
          </p:cNvPr>
          <p:cNvSpPr/>
          <p:nvPr/>
        </p:nvSpPr>
        <p:spPr>
          <a:xfrm>
            <a:off x="342900" y="18474079"/>
            <a:ext cx="13315950" cy="1279127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03863" tIns="303863" rIns="303863" bIns="303863">
            <a:normAutofit/>
          </a:bodyPr>
          <a:lstStyle/>
          <a:p>
            <a:pPr algn="just" defTabSz="7292394">
              <a:spcBef>
                <a:spcPts val="4208"/>
              </a:spcBef>
              <a:defRPr/>
            </a:pPr>
            <a:r>
              <a:rPr lang="fr-CA" sz="5402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PURPOSE / OBJECTIVES</a:t>
            </a:r>
            <a:endParaRPr lang="en-CA" altLang="en-US" sz="5402" dirty="0">
              <a:ln w="0"/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just" defTabSz="7292394">
              <a:spcBef>
                <a:spcPts val="4208"/>
              </a:spcBef>
              <a:defRPr/>
            </a:pPr>
            <a:r>
              <a:rPr lang="en-CA" altLang="en-US" sz="4051" dirty="0">
                <a:ln w="0"/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Copy and paste your text content here, adjusting the font size to fit into the textbox. 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AB9A1045-6AFE-44DD-BCE5-5334EC7F3EB2}"/>
              </a:ext>
            </a:extLst>
          </p:cNvPr>
          <p:cNvSpPr/>
          <p:nvPr/>
        </p:nvSpPr>
        <p:spPr>
          <a:xfrm>
            <a:off x="14105197" y="18474079"/>
            <a:ext cx="15251019" cy="1279127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03863" tIns="303863" rIns="303863" bIns="303863">
            <a:noAutofit/>
          </a:bodyPr>
          <a:lstStyle/>
          <a:p>
            <a:pPr algn="just" defTabSz="4862206">
              <a:spcBef>
                <a:spcPts val="2807"/>
              </a:spcBef>
              <a:defRPr/>
            </a:pPr>
            <a:r>
              <a:rPr lang="fr-CA" sz="5402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MATERIALS &amp; METHODS</a:t>
            </a:r>
            <a:endParaRPr lang="en-CA" altLang="en-US" sz="5402" dirty="0">
              <a:ln w="0"/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just" defTabSz="4862206">
              <a:spcBef>
                <a:spcPts val="2807"/>
              </a:spcBef>
              <a:defRPr/>
            </a:pPr>
            <a:r>
              <a:rPr lang="en-CA" altLang="en-US" sz="4051" dirty="0">
                <a:ln w="0"/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Copy and paste your text content here, adjusting the font size to fit into the textbox. </a:t>
            </a:r>
          </a:p>
        </p:txBody>
      </p:sp>
      <p:sp>
        <p:nvSpPr>
          <p:cNvPr id="51" name="Rectangle 24">
            <a:extLst>
              <a:ext uri="{FF2B5EF4-FFF2-40B4-BE49-F238E27FC236}">
                <a16:creationId xmlns:a16="http://schemas.microsoft.com/office/drawing/2014/main" id="{79EC8F42-8DBF-4964-B625-0D140D257F6F}"/>
              </a:ext>
            </a:extLst>
          </p:cNvPr>
          <p:cNvSpPr/>
          <p:nvPr/>
        </p:nvSpPr>
        <p:spPr>
          <a:xfrm>
            <a:off x="342900" y="31718250"/>
            <a:ext cx="29013316" cy="894787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03863" tIns="303863" rIns="303863" bIns="303863">
            <a:noAutofit/>
          </a:bodyPr>
          <a:lstStyle/>
          <a:p>
            <a:pPr algn="just" defTabSz="7292394">
              <a:spcBef>
                <a:spcPts val="4208"/>
              </a:spcBef>
              <a:defRPr/>
            </a:pPr>
            <a:r>
              <a:rPr lang="fr-CA" sz="5402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RESULTS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661ABBFD-A2DD-4C91-92B2-BE5EE1155AF2}"/>
              </a:ext>
            </a:extLst>
          </p:cNvPr>
          <p:cNvSpPr/>
          <p:nvPr/>
        </p:nvSpPr>
        <p:spPr>
          <a:xfrm>
            <a:off x="0" y="10145913"/>
            <a:ext cx="41040050" cy="8328162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720000" rIns="720000" bIns="720000" rtlCol="0" anchor="ctr"/>
          <a:lstStyle/>
          <a:p>
            <a:r>
              <a:rPr lang="en-CA" sz="115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Use this space to enter </a:t>
            </a:r>
            <a:r>
              <a:rPr lang="en-CA" sz="115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key message/main findings. </a:t>
            </a:r>
            <a:br>
              <a:rPr lang="en-CA" sz="115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CA" sz="115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(A short summary to allow viewers to learn about your research)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FAC82B-6B34-9A13-8EA9-B7E5673F7576}"/>
              </a:ext>
            </a:extLst>
          </p:cNvPr>
          <p:cNvSpPr txBox="1"/>
          <p:nvPr/>
        </p:nvSpPr>
        <p:spPr>
          <a:xfrm>
            <a:off x="23851406" y="33139540"/>
            <a:ext cx="2842938" cy="6233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altLang="en-US" sz="4051" dirty="0">
                <a:ln w="0"/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Figure 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03E77EE-4F04-E38E-DCC9-2DD7EF017D6F}"/>
              </a:ext>
            </a:extLst>
          </p:cNvPr>
          <p:cNvSpPr txBox="1"/>
          <p:nvPr/>
        </p:nvSpPr>
        <p:spPr>
          <a:xfrm>
            <a:off x="12299301" y="33139540"/>
            <a:ext cx="2842938" cy="6233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altLang="en-US" sz="4051" dirty="0">
                <a:ln w="0"/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Video 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3DB4BD-7062-4C6F-54EC-64C45C062921}"/>
              </a:ext>
            </a:extLst>
          </p:cNvPr>
          <p:cNvSpPr txBox="1"/>
          <p:nvPr/>
        </p:nvSpPr>
        <p:spPr>
          <a:xfrm>
            <a:off x="702391" y="33139540"/>
            <a:ext cx="2639211" cy="6233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altLang="en-US" sz="4051" dirty="0">
                <a:ln w="0"/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Table 1</a:t>
            </a:r>
          </a:p>
        </p:txBody>
      </p:sp>
      <p:sp>
        <p:nvSpPr>
          <p:cNvPr id="5" name="Rectangle 28">
            <a:extLst>
              <a:ext uri="{FF2B5EF4-FFF2-40B4-BE49-F238E27FC236}">
                <a16:creationId xmlns:a16="http://schemas.microsoft.com/office/drawing/2014/main" id="{7E78F5E6-E2CD-CF37-B9E8-AFF50EAA30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87449" y="4869281"/>
            <a:ext cx="9509700" cy="483519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633907" tIns="633907" rIns="633907" bIns="633907" anchor="ctr"/>
          <a:lstStyle/>
          <a:p>
            <a:pPr algn="ctr" defTabSz="1607196" eaLnBrk="0" hangingPunct="0">
              <a:spcBef>
                <a:spcPct val="50000"/>
              </a:spcBef>
            </a:pPr>
            <a:r>
              <a:rPr lang="en-US" sz="8103" b="1" cap="all" dirty="0">
                <a:solidFill>
                  <a:srgbClr val="22222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Add your logos here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5275E5F-6877-8FBD-A56A-9D2C33C3EE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2257424"/>
              </p:ext>
            </p:extLst>
          </p:nvPr>
        </p:nvGraphicFramePr>
        <p:xfrm>
          <a:off x="773554" y="34165980"/>
          <a:ext cx="9593931" cy="5963843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1979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979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979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53978">
                <a:tc>
                  <a:txBody>
                    <a:bodyPr/>
                    <a:lstStyle/>
                    <a:p>
                      <a:endParaRPr lang="en-CA" sz="5400" dirty="0"/>
                    </a:p>
                  </a:txBody>
                  <a:tcPr marL="84609" marR="84609" marT="42315" marB="42315">
                    <a:solidFill>
                      <a:srgbClr val="F4863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sz="5400" dirty="0"/>
                    </a:p>
                  </a:txBody>
                  <a:tcPr marL="84609" marR="84609" marT="42315" marB="42315">
                    <a:solidFill>
                      <a:srgbClr val="F4863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sz="5400" dirty="0"/>
                    </a:p>
                  </a:txBody>
                  <a:tcPr marL="84609" marR="84609" marT="42315" marB="42315">
                    <a:solidFill>
                      <a:srgbClr val="F4863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53978">
                <a:tc>
                  <a:txBody>
                    <a:bodyPr/>
                    <a:lstStyle/>
                    <a:p>
                      <a:endParaRPr lang="en-CA" sz="5400" dirty="0"/>
                    </a:p>
                  </a:txBody>
                  <a:tcPr marL="84609" marR="84609" marT="42315" marB="42315"/>
                </a:tc>
                <a:tc>
                  <a:txBody>
                    <a:bodyPr/>
                    <a:lstStyle/>
                    <a:p>
                      <a:endParaRPr lang="en-CA" sz="5400" dirty="0"/>
                    </a:p>
                  </a:txBody>
                  <a:tcPr marL="84609" marR="84609" marT="42315" marB="42315"/>
                </a:tc>
                <a:tc>
                  <a:txBody>
                    <a:bodyPr/>
                    <a:lstStyle/>
                    <a:p>
                      <a:endParaRPr lang="en-CA" sz="5400" dirty="0"/>
                    </a:p>
                  </a:txBody>
                  <a:tcPr marL="84609" marR="84609" marT="42315" marB="4231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47931">
                <a:tc>
                  <a:txBody>
                    <a:bodyPr/>
                    <a:lstStyle/>
                    <a:p>
                      <a:endParaRPr lang="en-CA" sz="5400" dirty="0"/>
                    </a:p>
                  </a:txBody>
                  <a:tcPr marL="84609" marR="84609" marT="42315" marB="42315"/>
                </a:tc>
                <a:tc>
                  <a:txBody>
                    <a:bodyPr/>
                    <a:lstStyle/>
                    <a:p>
                      <a:endParaRPr lang="en-CA" sz="5400" dirty="0"/>
                    </a:p>
                  </a:txBody>
                  <a:tcPr marL="84609" marR="84609" marT="42315" marB="42315"/>
                </a:tc>
                <a:tc>
                  <a:txBody>
                    <a:bodyPr/>
                    <a:lstStyle/>
                    <a:p>
                      <a:endParaRPr lang="en-CA" sz="5400" dirty="0"/>
                    </a:p>
                  </a:txBody>
                  <a:tcPr marL="84609" marR="84609" marT="42315" marB="4231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53978">
                <a:tc>
                  <a:txBody>
                    <a:bodyPr/>
                    <a:lstStyle/>
                    <a:p>
                      <a:endParaRPr lang="en-CA" sz="5400" dirty="0"/>
                    </a:p>
                  </a:txBody>
                  <a:tcPr marL="84609" marR="84609" marT="42315" marB="42315"/>
                </a:tc>
                <a:tc>
                  <a:txBody>
                    <a:bodyPr/>
                    <a:lstStyle/>
                    <a:p>
                      <a:endParaRPr lang="en-CA" sz="5400" dirty="0"/>
                    </a:p>
                  </a:txBody>
                  <a:tcPr marL="84609" marR="84609" marT="42315" marB="42315"/>
                </a:tc>
                <a:tc>
                  <a:txBody>
                    <a:bodyPr/>
                    <a:lstStyle/>
                    <a:p>
                      <a:endParaRPr lang="en-CA" sz="5400" dirty="0"/>
                    </a:p>
                  </a:txBody>
                  <a:tcPr marL="84609" marR="84609" marT="42315" marB="4231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53978">
                <a:tc>
                  <a:txBody>
                    <a:bodyPr/>
                    <a:lstStyle/>
                    <a:p>
                      <a:endParaRPr lang="en-CA" sz="5400" dirty="0"/>
                    </a:p>
                  </a:txBody>
                  <a:tcPr marL="84609" marR="84609" marT="42315" marB="42315"/>
                </a:tc>
                <a:tc>
                  <a:txBody>
                    <a:bodyPr/>
                    <a:lstStyle/>
                    <a:p>
                      <a:endParaRPr lang="en-CA" sz="5400" dirty="0"/>
                    </a:p>
                  </a:txBody>
                  <a:tcPr marL="84609" marR="84609" marT="42315" marB="42315"/>
                </a:tc>
                <a:tc>
                  <a:txBody>
                    <a:bodyPr/>
                    <a:lstStyle/>
                    <a:p>
                      <a:endParaRPr lang="en-CA" sz="5400" dirty="0"/>
                    </a:p>
                  </a:txBody>
                  <a:tcPr marL="84609" marR="84609" marT="42315" marB="42315"/>
                </a:tc>
                <a:extLst>
                  <a:ext uri="{0D108BD9-81ED-4DB2-BD59-A6C34878D82A}">
                    <a16:rowId xmlns:a16="http://schemas.microsoft.com/office/drawing/2014/main" val="3946119998"/>
                  </a:ext>
                </a:extLst>
              </a:tr>
            </a:tbl>
          </a:graphicData>
        </a:graphic>
      </p:graphicFrame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E84583C6-9791-17EE-4F5A-2BCA550E8F4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18035045"/>
              </p:ext>
            </p:extLst>
          </p:nvPr>
        </p:nvGraphicFramePr>
        <p:xfrm>
          <a:off x="20701789" y="33863881"/>
          <a:ext cx="11604795" cy="62659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8" name="Group 30">
            <a:extLst>
              <a:ext uri="{FF2B5EF4-FFF2-40B4-BE49-F238E27FC236}">
                <a16:creationId xmlns:a16="http://schemas.microsoft.com/office/drawing/2014/main" id="{11796998-7B17-063E-F31D-F1900F0A587A}"/>
              </a:ext>
            </a:extLst>
          </p:cNvPr>
          <p:cNvGrpSpPr>
            <a:grpSpLocks/>
          </p:cNvGrpSpPr>
          <p:nvPr/>
        </p:nvGrpSpPr>
        <p:grpSpPr bwMode="auto">
          <a:xfrm>
            <a:off x="12299301" y="34112461"/>
            <a:ext cx="9593932" cy="5963843"/>
            <a:chOff x="8483600" y="14660562"/>
            <a:chExt cx="5392739" cy="3711576"/>
          </a:xfrm>
        </p:grpSpPr>
        <p:grpSp>
          <p:nvGrpSpPr>
            <p:cNvPr id="9" name="Group 31">
              <a:extLst>
                <a:ext uri="{FF2B5EF4-FFF2-40B4-BE49-F238E27FC236}">
                  <a16:creationId xmlns:a16="http://schemas.microsoft.com/office/drawing/2014/main" id="{45079B9F-537D-F481-E87E-77CFF26921C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483600" y="14660562"/>
              <a:ext cx="5392739" cy="3711576"/>
              <a:chOff x="8483600" y="14660562"/>
              <a:chExt cx="5392739" cy="3711576"/>
            </a:xfrm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D0A13C6-D8E9-294B-6574-3D142FF9A2CA}"/>
                  </a:ext>
                </a:extLst>
              </p:cNvPr>
              <p:cNvSpPr/>
              <p:nvPr/>
            </p:nvSpPr>
            <p:spPr>
              <a:xfrm>
                <a:off x="8483600" y="14660562"/>
                <a:ext cx="5392739" cy="371157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>
                  <a:defRPr/>
                </a:pPr>
                <a:endParaRPr lang="en-CA" sz="14182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endParaRP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1988B689-F286-2AE8-25CB-4EBCF2FE04C5}"/>
                  </a:ext>
                </a:extLst>
              </p:cNvPr>
              <p:cNvSpPr/>
              <p:nvPr/>
            </p:nvSpPr>
            <p:spPr>
              <a:xfrm>
                <a:off x="8483600" y="17944571"/>
                <a:ext cx="5392739" cy="427567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>
                  <a:defRPr/>
                </a:pPr>
                <a:endParaRPr lang="en-CA" sz="14182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endParaRP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5383EF9D-0E67-6B2A-AE46-B1364BC52BCF}"/>
                  </a:ext>
                </a:extLst>
              </p:cNvPr>
              <p:cNvSpPr/>
              <p:nvPr/>
            </p:nvSpPr>
            <p:spPr>
              <a:xfrm>
                <a:off x="8483600" y="14660562"/>
                <a:ext cx="5392739" cy="42650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>
                  <a:defRPr/>
                </a:pPr>
                <a:endParaRPr lang="en-CA" sz="14182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endParaRPr>
              </a:p>
            </p:txBody>
          </p:sp>
        </p:grpSp>
        <p:sp>
          <p:nvSpPr>
            <p:cNvPr id="10" name="Action Button: Forward or Next 32">
              <a:hlinkClick r:id="" action="ppaction://noaction" highlightClick="1"/>
              <a:extLst>
                <a:ext uri="{FF2B5EF4-FFF2-40B4-BE49-F238E27FC236}">
                  <a16:creationId xmlns:a16="http://schemas.microsoft.com/office/drawing/2014/main" id="{527C1DEE-B770-0434-17B1-C725AE339987}"/>
                </a:ext>
              </a:extLst>
            </p:cNvPr>
            <p:cNvSpPr/>
            <p:nvPr/>
          </p:nvSpPr>
          <p:spPr>
            <a:xfrm>
              <a:off x="10439883" y="16017346"/>
              <a:ext cx="1569047" cy="993776"/>
            </a:xfrm>
            <a:prstGeom prst="actionButtonForwardNext">
              <a:avLst/>
            </a:prstGeom>
            <a:solidFill>
              <a:srgbClr val="DEDEDE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endParaRPr lang="en-CA" sz="14182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AE96B346-429E-3442-72A2-6C8443B138BD}"/>
              </a:ext>
            </a:extLst>
          </p:cNvPr>
          <p:cNvSpPr/>
          <p:nvPr/>
        </p:nvSpPr>
        <p:spPr>
          <a:xfrm>
            <a:off x="29889450" y="18474075"/>
            <a:ext cx="10807699" cy="1279127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03863" tIns="303863" rIns="303863" bIns="303863">
            <a:noAutofit/>
          </a:bodyPr>
          <a:lstStyle/>
          <a:p>
            <a:pPr algn="just" defTabSz="4862206">
              <a:spcBef>
                <a:spcPts val="2807"/>
              </a:spcBef>
              <a:defRPr/>
            </a:pPr>
            <a:r>
              <a:rPr lang="fr-CA" sz="5402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RESULTS</a:t>
            </a:r>
            <a:endParaRPr lang="en-CA" altLang="en-US" sz="5402" dirty="0">
              <a:ln w="0"/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just" defTabSz="4862206">
              <a:spcBef>
                <a:spcPts val="2807"/>
              </a:spcBef>
              <a:defRPr/>
            </a:pPr>
            <a:r>
              <a:rPr lang="en-CA" altLang="en-US" sz="4051" dirty="0">
                <a:ln w="0"/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Copy and paste your text content here, adjusting the font size to fit into the textbox. </a:t>
            </a:r>
          </a:p>
        </p:txBody>
      </p:sp>
      <p:sp>
        <p:nvSpPr>
          <p:cNvPr id="16" name="Rectangle 28">
            <a:extLst>
              <a:ext uri="{FF2B5EF4-FFF2-40B4-BE49-F238E27FC236}">
                <a16:creationId xmlns:a16="http://schemas.microsoft.com/office/drawing/2014/main" id="{F50248E4-E502-DB78-EF79-39CB6BDF86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88749" y="4869281"/>
            <a:ext cx="6491405" cy="483519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633907" tIns="633907" rIns="633907" bIns="633907" anchor="ctr"/>
          <a:lstStyle/>
          <a:p>
            <a:pPr algn="ctr" defTabSz="1607196" eaLnBrk="0" hangingPunct="0">
              <a:spcBef>
                <a:spcPct val="50000"/>
              </a:spcBef>
            </a:pPr>
            <a:r>
              <a:rPr lang="en-US" sz="8103" b="1" cap="all" dirty="0">
                <a:solidFill>
                  <a:srgbClr val="22222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Add your QR CODE here</a:t>
            </a:r>
          </a:p>
        </p:txBody>
      </p:sp>
      <p:sp>
        <p:nvSpPr>
          <p:cNvPr id="17" name="Text Box 40">
            <a:extLst>
              <a:ext uri="{FF2B5EF4-FFF2-40B4-BE49-F238E27FC236}">
                <a16:creationId xmlns:a16="http://schemas.microsoft.com/office/drawing/2014/main" id="{8D96EDA6-51D8-15C5-403B-3F5853FD28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826960" y="264303"/>
            <a:ext cx="7795462" cy="1098940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 anchor="ctr" anchorCtr="0"/>
          <a:lstStyle>
            <a:lvl1pPr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>
              <a:spcBef>
                <a:spcPct val="20000"/>
              </a:spcBef>
            </a:pPr>
            <a:r>
              <a:rPr lang="en-AU" sz="54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Add your Poster Number</a:t>
            </a:r>
            <a:endParaRPr lang="en-AU" sz="54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8" name="Rectangle 24">
            <a:extLst>
              <a:ext uri="{FF2B5EF4-FFF2-40B4-BE49-F238E27FC236}">
                <a16:creationId xmlns:a16="http://schemas.microsoft.com/office/drawing/2014/main" id="{8BAE28CE-C3BB-0FFE-47D5-CD599525A81F}"/>
              </a:ext>
            </a:extLst>
          </p:cNvPr>
          <p:cNvSpPr/>
          <p:nvPr/>
        </p:nvSpPr>
        <p:spPr>
          <a:xfrm>
            <a:off x="32009822" y="1948239"/>
            <a:ext cx="8740342" cy="29210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/>
          <a:p>
            <a:pPr algn="ctr" defTabSz="918605" eaLnBrk="0" hangingPunct="0">
              <a:spcBef>
                <a:spcPct val="50000"/>
              </a:spcBef>
            </a:pPr>
            <a:r>
              <a:rPr lang="en-US" sz="4558" b="1" cap="all" dirty="0">
                <a:solidFill>
                  <a:srgbClr val="22222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Add INSTITUTION </a:t>
            </a:r>
            <a:br>
              <a:rPr lang="en-US" sz="4558" b="1" cap="all" dirty="0">
                <a:solidFill>
                  <a:srgbClr val="22222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US" sz="4558" b="1" cap="all" dirty="0">
                <a:solidFill>
                  <a:srgbClr val="22222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LOGO here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USANZ Poster 2014 Templat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1340</TotalTime>
  <Words>221</Words>
  <Application>Microsoft Office PowerPoint</Application>
  <PresentationFormat>Custom</PresentationFormat>
  <Paragraphs>28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Roboto</vt:lpstr>
      <vt:lpstr>USANZ Poster 2014 Template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Julie Savage</cp:lastModifiedBy>
  <cp:revision>48</cp:revision>
  <dcterms:modified xsi:type="dcterms:W3CDTF">2025-03-17T13:25:05Z</dcterms:modified>
</cp:coreProperties>
</file>