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</p:sldIdLst>
  <p:sldSz cx="51206400" cy="2880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50A1"/>
    <a:srgbClr val="A0D04C"/>
    <a:srgbClr val="CDAD5C"/>
    <a:srgbClr val="00B9F2"/>
    <a:srgbClr val="636C75"/>
    <a:srgbClr val="27AAE1"/>
    <a:srgbClr val="FAB696"/>
    <a:srgbClr val="CDDB2C"/>
    <a:srgbClr val="000232"/>
    <a:srgbClr val="60C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1" d="100"/>
          <a:sy n="21" d="100"/>
        </p:scale>
        <p:origin x="494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8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E507E4F-0347-4E3E-9B3A-E53BAD07E3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0"/>
            <a:ext cx="51206400" cy="2879407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D042463-2C25-4F43-9875-73818C81CC5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" y="884"/>
            <a:ext cx="51206362" cy="5349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04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14744700" y="487242"/>
            <a:ext cx="35980410" cy="1585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GB" sz="13411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Poster title goes here Poster title goes here </a:t>
            </a:r>
            <a:endParaRPr lang="en-AU" sz="1341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6129" y="5905501"/>
            <a:ext cx="11982771" cy="395946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Introduction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You may edit the size of the font, the sections distribution and the color scheme if wanted. All modifications concerning the background/title display are to be done at a Master Slide level.</a:t>
            </a:r>
          </a:p>
          <a:p>
            <a:pPr defTabSz="967331"/>
            <a:endParaRPr lang="en-AU" sz="3048" dirty="0">
              <a:solidFill>
                <a:srgbClr val="002269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12774181" y="21048784"/>
            <a:ext cx="11982772" cy="665169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REFERENCES</a:t>
            </a:r>
          </a:p>
          <a:p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</a:t>
            </a:r>
            <a:b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/>
            </a:r>
            <a:b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Can be Vancouver style i.e. 1 </a:t>
            </a:r>
            <a:r>
              <a:rPr lang="en-US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Meyer J-P et al</a:t>
            </a:r>
            <a:r>
              <a:rPr lang="en-US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The treatment of high-grade superficial bladder cancer and carcinoma in situ with BCG – a questionnaire survey of Consultant practice in England and Wales. </a:t>
            </a:r>
            <a:r>
              <a:rPr lang="en-US" sz="2800" i="1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Urol</a:t>
            </a:r>
            <a:r>
              <a:rPr lang="en-US" sz="28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Oncol 2002; 2;: 77-80</a:t>
            </a:r>
            <a:r>
              <a:rPr lang="en-US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en-US" sz="2800" b="1" dirty="0">
              <a:solidFill>
                <a:srgbClr val="002269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74182" y="5905501"/>
            <a:ext cx="26058212" cy="1479159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endParaRPr lang="en-AU" sz="5400" dirty="0">
              <a:solidFill>
                <a:srgbClr val="6E50A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76129" y="15737158"/>
            <a:ext cx="11982772" cy="1196331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Method</a:t>
            </a:r>
          </a:p>
          <a:p>
            <a:pPr marL="405356" indent="-405356" defTabSz="967331" eaLnBrk="0" hangingPunct="0">
              <a:buSzPct val="60000"/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Tips for making a successful poster: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Do to write whole sentences in capitals or underline to stress your point, use </a:t>
            </a:r>
            <a:r>
              <a:rPr lang="en-AU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bold</a:t>
            </a: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28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5072233" y="21048782"/>
            <a:ext cx="13760161" cy="3200576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Acknowledgements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 </a:t>
            </a:r>
            <a:endParaRPr lang="en-US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476129" y="10259524"/>
            <a:ext cx="11982772" cy="508307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AIM</a:t>
            </a:r>
          </a:p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How to use this poster template:</a:t>
            </a:r>
          </a:p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endParaRPr lang="en-CA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body text / font size should be </a:t>
            </a:r>
            <a:r>
              <a:rPr lang="en-CA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no smaller than 20 points</a:t>
            </a: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Keep body text left-aligned, do not justify text.</a:t>
            </a: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12823384" y="7362745"/>
            <a:ext cx="25608834" cy="289677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Importing / inserting files: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28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etc</a:t>
            </a: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Be aware of the image size you are importing.</a:t>
            </a:r>
            <a:endParaRPr lang="en-AU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23680985" y="11829880"/>
            <a:ext cx="6704627" cy="3377805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23677996" y="15542362"/>
            <a:ext cx="6704627" cy="1930016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recommended font for captions is Arial, no smaller than 15 pt. Left aligned if it refers to a figure on its left. Start the captions right at the top edge of the picture (graph or photo).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25066267" y="24601047"/>
            <a:ext cx="13767279" cy="30994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CONTACT INFORMATION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551676988"/>
              </p:ext>
            </p:extLst>
          </p:nvPr>
        </p:nvGraphicFramePr>
        <p:xfrm>
          <a:off x="957764" y="21845136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177770"/>
              </p:ext>
            </p:extLst>
          </p:nvPr>
        </p:nvGraphicFramePr>
        <p:xfrm>
          <a:off x="13110402" y="11818224"/>
          <a:ext cx="9603295" cy="56143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20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06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0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6078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14745100" y="2368890"/>
            <a:ext cx="36056209" cy="242790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56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5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e.g. </a:t>
            </a:r>
            <a:r>
              <a:rPr lang="en-AU" sz="3251" u="sng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B. SMITH</a:t>
            </a:r>
            <a:r>
              <a:rPr lang="en-US" sz="3251" u="sng" baseline="30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3251" baseline="30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r>
              <a:rPr lang="en-AU" sz="325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N. HARRISON</a:t>
            </a:r>
            <a:r>
              <a:rPr lang="en-US" sz="3251" baseline="30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2 2</a:t>
            </a:r>
            <a:r>
              <a:rPr lang="en-AU" sz="325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and P. MATTHEWS</a:t>
            </a:r>
            <a:r>
              <a:rPr lang="en-US" sz="3251" baseline="30000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endParaRPr lang="en-AU" sz="325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AU" sz="325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5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2Royal Brisbane Hospital, Brisbane, Australia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106E09D-12E7-3B37-3F8E-47C296CB5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92149" y="5905501"/>
            <a:ext cx="11532961" cy="1479159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Conclusions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n-AU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Highlight this text and replace with your own text. </a:t>
            </a:r>
            <a:endParaRPr lang="en-US" sz="2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434D121-EA50-BDD7-B4DD-DDD2E6B68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192149" y="21044310"/>
            <a:ext cx="11532961" cy="665169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GB" sz="5400" b="1" cap="all" dirty="0">
                <a:solidFill>
                  <a:srgbClr val="6E50A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ADD YOUR LOGOS HERE</a:t>
            </a:r>
          </a:p>
        </p:txBody>
      </p:sp>
      <p:sp>
        <p:nvSpPr>
          <p:cNvPr id="40" name="Text Box 14">
            <a:extLst>
              <a:ext uri="{FF2B5EF4-FFF2-40B4-BE49-F238E27FC236}">
                <a16:creationId xmlns:a16="http://schemas.microsoft.com/office/drawing/2014/main" id="{FF106662-0B59-2866-17FE-EAB256EC7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23383" y="18845729"/>
            <a:ext cx="18174981" cy="163875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  <a:p>
            <a:pPr>
              <a:spcBef>
                <a:spcPct val="50000"/>
              </a:spcBef>
            </a:pPr>
            <a:endParaRPr lang="en-AU" sz="24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0DFC0A1-82F4-94A8-AE62-1516C0523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7577" y="11829880"/>
            <a:ext cx="6704627" cy="3377805"/>
          </a:xfrm>
          <a:prstGeom prst="rect">
            <a:avLst/>
          </a:prstGeom>
          <a:solidFill>
            <a:schemeClr val="bg2">
              <a:lumMod val="90000"/>
              <a:alpha val="67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 Box 16">
            <a:extLst>
              <a:ext uri="{FF2B5EF4-FFF2-40B4-BE49-F238E27FC236}">
                <a16:creationId xmlns:a16="http://schemas.microsoft.com/office/drawing/2014/main" id="{4F412129-A8AB-3D91-2C15-4EEB1791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4588" y="15542362"/>
            <a:ext cx="6704627" cy="1930016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CA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The recommended font for captions is Arial, no smaller than 15 pt. Left aligned if it refers to a figure on its left. Start the captions right at the top edge of the picture (graph or photo).</a:t>
            </a: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448</TotalTime>
  <Words>574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USER</cp:lastModifiedBy>
  <cp:revision>48</cp:revision>
  <dcterms:created xsi:type="dcterms:W3CDTF">2016-12-01T17:42:49Z</dcterms:created>
  <dcterms:modified xsi:type="dcterms:W3CDTF">2026-05-05T10:12:12Z</dcterms:modified>
</cp:coreProperties>
</file>