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3"/>
  </p:notesMasterIdLst>
  <p:sldIdLst>
    <p:sldId id="256" r:id="rId2"/>
  </p:sldIdLst>
  <p:sldSz cx="42479913" cy="30240288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994" userDrawn="1">
          <p15:clr>
            <a:srgbClr val="A4A3A4"/>
          </p15:clr>
        </p15:guide>
        <p15:guide id="2" pos="13384" userDrawn="1">
          <p15:clr>
            <a:srgbClr val="A4A3A4"/>
          </p15:clr>
        </p15:guide>
        <p15:guide id="3" orient="horz" pos="9529" userDrawn="1">
          <p15:clr>
            <a:srgbClr val="A4A3A4"/>
          </p15:clr>
        </p15:guide>
        <p15:guide id="4" pos="1338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5DAB"/>
    <a:srgbClr val="203166"/>
    <a:srgbClr val="115EAC"/>
    <a:srgbClr val="223970"/>
    <a:srgbClr val="E32F36"/>
    <a:srgbClr val="FFC426"/>
    <a:srgbClr val="E4933E"/>
    <a:srgbClr val="0FA99D"/>
    <a:srgbClr val="003153"/>
    <a:srgbClr val="81AD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79" autoAdjust="0"/>
    <p:restoredTop sz="94660"/>
  </p:normalViewPr>
  <p:slideViewPr>
    <p:cSldViewPr snapToGrid="0">
      <p:cViewPr varScale="1">
        <p:scale>
          <a:sx n="24" d="100"/>
          <a:sy n="24" d="100"/>
        </p:scale>
        <p:origin x="2034" y="54"/>
      </p:cViewPr>
      <p:guideLst>
        <p:guide orient="horz" pos="11994"/>
        <p:guide pos="13384"/>
        <p:guide orient="horz" pos="9529"/>
        <p:guide pos="1338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629305-82FE-4B1C-B2A4-9756F91B9C86}" type="doc">
      <dgm:prSet loTypeId="urn:microsoft.com/office/officeart/2008/layout/AlternatingHexagons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CA"/>
        </a:p>
      </dgm:t>
    </dgm:pt>
    <dgm:pt modelId="{E1666081-CBDD-4799-855A-B5DABF24F0AF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64E9B939-F817-43FA-9982-2C2751A31199}" type="parTrans" cxnId="{5E1703F1-1F55-4804-BDBC-7B2FBFE53C65}">
      <dgm:prSet/>
      <dgm:spPr/>
      <dgm:t>
        <a:bodyPr/>
        <a:lstStyle/>
        <a:p>
          <a:endParaRPr lang="en-CA"/>
        </a:p>
      </dgm:t>
    </dgm:pt>
    <dgm:pt modelId="{FAEFFFF1-E759-4844-8979-E5F067EACA73}" type="sibTrans" cxnId="{5E1703F1-1F55-4804-BDBC-7B2FBFE53C65}">
      <dgm:prSet/>
      <dgm:spPr/>
      <dgm:t>
        <a:bodyPr/>
        <a:lstStyle/>
        <a:p>
          <a:endParaRPr lang="en-CA"/>
        </a:p>
      </dgm:t>
    </dgm:pt>
    <dgm:pt modelId="{6791A10F-9059-4429-859B-C4D2A16A4B91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17B8DEC4-B62B-4F67-9F12-90A89D23C74A}" type="parTrans" cxnId="{BF518D3C-E493-4848-814A-D11BF4420E4F}">
      <dgm:prSet/>
      <dgm:spPr/>
      <dgm:t>
        <a:bodyPr/>
        <a:lstStyle/>
        <a:p>
          <a:endParaRPr lang="en-CA"/>
        </a:p>
      </dgm:t>
    </dgm:pt>
    <dgm:pt modelId="{1C0ABA59-6AF0-466D-8DEB-BB35DDF839B6}" type="sibTrans" cxnId="{BF518D3C-E493-4848-814A-D11BF4420E4F}">
      <dgm:prSet/>
      <dgm:spPr/>
      <dgm:t>
        <a:bodyPr/>
        <a:lstStyle/>
        <a:p>
          <a:endParaRPr lang="en-CA"/>
        </a:p>
      </dgm:t>
    </dgm:pt>
    <dgm:pt modelId="{4536C284-E38F-4FC7-997A-F736F1E844DE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0E80B55E-BA58-4D48-A8CA-428817001B9F}" type="parTrans" cxnId="{DB690DD7-3648-49B4-9673-7B9123661478}">
      <dgm:prSet/>
      <dgm:spPr/>
      <dgm:t>
        <a:bodyPr/>
        <a:lstStyle/>
        <a:p>
          <a:endParaRPr lang="en-CA"/>
        </a:p>
      </dgm:t>
    </dgm:pt>
    <dgm:pt modelId="{8DDE6482-63D6-40FA-B1D3-4D6606DFFB2E}" type="sibTrans" cxnId="{DB690DD7-3648-49B4-9673-7B9123661478}">
      <dgm:prSet/>
      <dgm:spPr/>
      <dgm:t>
        <a:bodyPr/>
        <a:lstStyle/>
        <a:p>
          <a:endParaRPr lang="en-CA"/>
        </a:p>
      </dgm:t>
    </dgm:pt>
    <dgm:pt modelId="{FD0A78A0-965B-4065-8758-5136EB7B1EF5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2839F1D0-E197-4C30-904D-C5968FAE567D}" type="parTrans" cxnId="{671A4D92-D123-4B58-A041-DDB27A9EBBA8}">
      <dgm:prSet/>
      <dgm:spPr/>
      <dgm:t>
        <a:bodyPr/>
        <a:lstStyle/>
        <a:p>
          <a:endParaRPr lang="en-CA"/>
        </a:p>
      </dgm:t>
    </dgm:pt>
    <dgm:pt modelId="{540AD101-2E2A-40EF-8417-1D47D18F95E3}" type="sibTrans" cxnId="{671A4D92-D123-4B58-A041-DDB27A9EBBA8}">
      <dgm:prSet/>
      <dgm:spPr/>
      <dgm:t>
        <a:bodyPr/>
        <a:lstStyle/>
        <a:p>
          <a:endParaRPr lang="en-CA"/>
        </a:p>
      </dgm:t>
    </dgm:pt>
    <dgm:pt modelId="{9D7C8450-2CB1-404B-BEFE-86DE8A72A389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3F984BA2-D06C-4235-AC1F-A68938DB473A}" type="parTrans" cxnId="{04EF6AF4-6CBF-451C-AF2D-7DCFF5B7616A}">
      <dgm:prSet/>
      <dgm:spPr/>
      <dgm:t>
        <a:bodyPr/>
        <a:lstStyle/>
        <a:p>
          <a:endParaRPr lang="en-CA"/>
        </a:p>
      </dgm:t>
    </dgm:pt>
    <dgm:pt modelId="{0447B9C5-C46F-4F58-9F46-78A43B295470}" type="sibTrans" cxnId="{04EF6AF4-6CBF-451C-AF2D-7DCFF5B7616A}">
      <dgm:prSet/>
      <dgm:spPr/>
      <dgm:t>
        <a:bodyPr/>
        <a:lstStyle/>
        <a:p>
          <a:endParaRPr lang="en-CA"/>
        </a:p>
      </dgm:t>
    </dgm:pt>
    <dgm:pt modelId="{91BFDAFC-9B8D-4C30-A3E0-0DDBC29F125B}">
      <dgm:prSet phldrT="[Text]"/>
      <dgm:spPr/>
      <dgm:t>
        <a:bodyPr/>
        <a:lstStyle/>
        <a:p>
          <a:r>
            <a:rPr lang="fr-CA" dirty="0"/>
            <a:t> </a:t>
          </a:r>
          <a:endParaRPr lang="en-CA" dirty="0"/>
        </a:p>
      </dgm:t>
    </dgm:pt>
    <dgm:pt modelId="{E6549A5D-3FFD-4B41-8DC9-E4E967D5EA15}" type="parTrans" cxnId="{0DD9BEE3-A3DB-4DA8-834D-E164E049B3B6}">
      <dgm:prSet/>
      <dgm:spPr/>
      <dgm:t>
        <a:bodyPr/>
        <a:lstStyle/>
        <a:p>
          <a:endParaRPr lang="en-CA"/>
        </a:p>
      </dgm:t>
    </dgm:pt>
    <dgm:pt modelId="{EC683138-539F-412E-ABFA-046A03C0FA32}" type="sibTrans" cxnId="{0DD9BEE3-A3DB-4DA8-834D-E164E049B3B6}">
      <dgm:prSet/>
      <dgm:spPr/>
      <dgm:t>
        <a:bodyPr/>
        <a:lstStyle/>
        <a:p>
          <a:endParaRPr lang="en-CA"/>
        </a:p>
      </dgm:t>
    </dgm:pt>
    <dgm:pt modelId="{5FB082F6-01B3-45C4-923D-4DBE7BC7C2D4}" type="pres">
      <dgm:prSet presAssocID="{85629305-82FE-4B1C-B2A4-9756F91B9C86}" presName="Name0" presStyleCnt="0">
        <dgm:presLayoutVars>
          <dgm:chMax/>
          <dgm:chPref/>
          <dgm:dir/>
          <dgm:animLvl val="lvl"/>
        </dgm:presLayoutVars>
      </dgm:prSet>
      <dgm:spPr/>
    </dgm:pt>
    <dgm:pt modelId="{1A35AF1F-F776-4747-A309-2F399B534B82}" type="pres">
      <dgm:prSet presAssocID="{E1666081-CBDD-4799-855A-B5DABF24F0AF}" presName="composite" presStyleCnt="0"/>
      <dgm:spPr/>
    </dgm:pt>
    <dgm:pt modelId="{ED0C11F6-8E03-4228-8D1A-1D07CD52FADA}" type="pres">
      <dgm:prSet presAssocID="{E1666081-CBDD-4799-855A-B5DABF24F0AF}" presName="Parent1" presStyleLbl="node1" presStyleIdx="0" presStyleCnt="6">
        <dgm:presLayoutVars>
          <dgm:chMax val="1"/>
          <dgm:chPref val="1"/>
          <dgm:bulletEnabled val="1"/>
        </dgm:presLayoutVars>
      </dgm:prSet>
      <dgm:spPr/>
    </dgm:pt>
    <dgm:pt modelId="{AA8196C0-A443-483A-8E14-ED00FAF03801}" type="pres">
      <dgm:prSet presAssocID="{E1666081-CBDD-4799-855A-B5DABF24F0AF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166EE7C5-B903-45D8-8383-EFC2A157A92B}" type="pres">
      <dgm:prSet presAssocID="{E1666081-CBDD-4799-855A-B5DABF24F0AF}" presName="BalanceSpacing" presStyleCnt="0"/>
      <dgm:spPr/>
    </dgm:pt>
    <dgm:pt modelId="{5A789BA3-5BDC-47A3-9C48-BBFDCB96E628}" type="pres">
      <dgm:prSet presAssocID="{E1666081-CBDD-4799-855A-B5DABF24F0AF}" presName="BalanceSpacing1" presStyleCnt="0"/>
      <dgm:spPr/>
    </dgm:pt>
    <dgm:pt modelId="{500A7FF5-4A0C-4872-BC31-B7E62312AE29}" type="pres">
      <dgm:prSet presAssocID="{FAEFFFF1-E759-4844-8979-E5F067EACA73}" presName="Accent1Text" presStyleLbl="node1" presStyleIdx="1" presStyleCnt="6"/>
      <dgm:spPr/>
    </dgm:pt>
    <dgm:pt modelId="{98D6BEB7-33C8-4191-85EA-49243A6AA5BB}" type="pres">
      <dgm:prSet presAssocID="{FAEFFFF1-E759-4844-8979-E5F067EACA73}" presName="spaceBetweenRectangles" presStyleCnt="0"/>
      <dgm:spPr/>
    </dgm:pt>
    <dgm:pt modelId="{A69BE243-3BD2-4C05-B358-9C65D08C6FED}" type="pres">
      <dgm:prSet presAssocID="{4536C284-E38F-4FC7-997A-F736F1E844DE}" presName="composite" presStyleCnt="0"/>
      <dgm:spPr/>
    </dgm:pt>
    <dgm:pt modelId="{24F31F2A-2CC6-4895-9FF0-C0423B70940D}" type="pres">
      <dgm:prSet presAssocID="{4536C284-E38F-4FC7-997A-F736F1E844DE}" presName="Parent1" presStyleLbl="node1" presStyleIdx="2" presStyleCnt="6">
        <dgm:presLayoutVars>
          <dgm:chMax val="1"/>
          <dgm:chPref val="1"/>
          <dgm:bulletEnabled val="1"/>
        </dgm:presLayoutVars>
      </dgm:prSet>
      <dgm:spPr/>
    </dgm:pt>
    <dgm:pt modelId="{996E4A34-0C3A-4AB3-9A6E-933F938C660A}" type="pres">
      <dgm:prSet presAssocID="{4536C284-E38F-4FC7-997A-F736F1E844DE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FCA0C7B2-6A53-4EDB-AE9F-0E4BAB9A78EE}" type="pres">
      <dgm:prSet presAssocID="{4536C284-E38F-4FC7-997A-F736F1E844DE}" presName="BalanceSpacing" presStyleCnt="0"/>
      <dgm:spPr/>
    </dgm:pt>
    <dgm:pt modelId="{69036681-9B5D-439B-B834-E7A34888368F}" type="pres">
      <dgm:prSet presAssocID="{4536C284-E38F-4FC7-997A-F736F1E844DE}" presName="BalanceSpacing1" presStyleCnt="0"/>
      <dgm:spPr/>
    </dgm:pt>
    <dgm:pt modelId="{6C5E8407-9B96-4DA8-9D52-77FC17D80D09}" type="pres">
      <dgm:prSet presAssocID="{8DDE6482-63D6-40FA-B1D3-4D6606DFFB2E}" presName="Accent1Text" presStyleLbl="node1" presStyleIdx="3" presStyleCnt="6"/>
      <dgm:spPr/>
    </dgm:pt>
    <dgm:pt modelId="{C635EDD0-6CC5-4D19-BBD4-E7976FFCB000}" type="pres">
      <dgm:prSet presAssocID="{8DDE6482-63D6-40FA-B1D3-4D6606DFFB2E}" presName="spaceBetweenRectangles" presStyleCnt="0"/>
      <dgm:spPr/>
    </dgm:pt>
    <dgm:pt modelId="{A47D13F5-1AD7-4E7A-9FED-020AD2B84A36}" type="pres">
      <dgm:prSet presAssocID="{9D7C8450-2CB1-404B-BEFE-86DE8A72A389}" presName="composite" presStyleCnt="0"/>
      <dgm:spPr/>
    </dgm:pt>
    <dgm:pt modelId="{7D4E20AA-37E2-47A8-8707-235F6B707C50}" type="pres">
      <dgm:prSet presAssocID="{9D7C8450-2CB1-404B-BEFE-86DE8A72A389}" presName="Parent1" presStyleLbl="node1" presStyleIdx="4" presStyleCnt="6">
        <dgm:presLayoutVars>
          <dgm:chMax val="1"/>
          <dgm:chPref val="1"/>
          <dgm:bulletEnabled val="1"/>
        </dgm:presLayoutVars>
      </dgm:prSet>
      <dgm:spPr/>
    </dgm:pt>
    <dgm:pt modelId="{D696DBB9-0FDA-43E8-AA8C-AFE5F4E42050}" type="pres">
      <dgm:prSet presAssocID="{9D7C8450-2CB1-404B-BEFE-86DE8A72A389}" presName="Childtext1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4E263A7D-70B4-4EC2-8350-C1AE5941212C}" type="pres">
      <dgm:prSet presAssocID="{9D7C8450-2CB1-404B-BEFE-86DE8A72A389}" presName="BalanceSpacing" presStyleCnt="0"/>
      <dgm:spPr/>
    </dgm:pt>
    <dgm:pt modelId="{91A3D77E-9B02-4808-A3EF-CE0C856FC289}" type="pres">
      <dgm:prSet presAssocID="{9D7C8450-2CB1-404B-BEFE-86DE8A72A389}" presName="BalanceSpacing1" presStyleCnt="0"/>
      <dgm:spPr/>
    </dgm:pt>
    <dgm:pt modelId="{BD9E120E-77A3-4322-954F-B5409AE16AE3}" type="pres">
      <dgm:prSet presAssocID="{0447B9C5-C46F-4F58-9F46-78A43B295470}" presName="Accent1Text" presStyleLbl="node1" presStyleIdx="5" presStyleCnt="6"/>
      <dgm:spPr/>
    </dgm:pt>
  </dgm:ptLst>
  <dgm:cxnLst>
    <dgm:cxn modelId="{A844740D-61C1-4577-A706-E11A3B525477}" type="presOf" srcId="{0447B9C5-C46F-4F58-9F46-78A43B295470}" destId="{BD9E120E-77A3-4322-954F-B5409AE16AE3}" srcOrd="0" destOrd="0" presId="urn:microsoft.com/office/officeart/2008/layout/AlternatingHexagons"/>
    <dgm:cxn modelId="{1387C61C-43FF-47AE-9BC9-798CD79EF2B3}" type="presOf" srcId="{FAEFFFF1-E759-4844-8979-E5F067EACA73}" destId="{500A7FF5-4A0C-4872-BC31-B7E62312AE29}" srcOrd="0" destOrd="0" presId="urn:microsoft.com/office/officeart/2008/layout/AlternatingHexagons"/>
    <dgm:cxn modelId="{0EA4CD26-3FE3-4B78-AC6D-53A9ED2671A2}" type="presOf" srcId="{4536C284-E38F-4FC7-997A-F736F1E844DE}" destId="{24F31F2A-2CC6-4895-9FF0-C0423B70940D}" srcOrd="0" destOrd="0" presId="urn:microsoft.com/office/officeart/2008/layout/AlternatingHexagons"/>
    <dgm:cxn modelId="{BF518D3C-E493-4848-814A-D11BF4420E4F}" srcId="{E1666081-CBDD-4799-855A-B5DABF24F0AF}" destId="{6791A10F-9059-4429-859B-C4D2A16A4B91}" srcOrd="0" destOrd="0" parTransId="{17B8DEC4-B62B-4F67-9F12-90A89D23C74A}" sibTransId="{1C0ABA59-6AF0-466D-8DEB-BB35DDF839B6}"/>
    <dgm:cxn modelId="{B37AFB3D-2213-4843-B611-0CDE7AD9B7CA}" type="presOf" srcId="{E1666081-CBDD-4799-855A-B5DABF24F0AF}" destId="{ED0C11F6-8E03-4228-8D1A-1D07CD52FADA}" srcOrd="0" destOrd="0" presId="urn:microsoft.com/office/officeart/2008/layout/AlternatingHexagons"/>
    <dgm:cxn modelId="{146D497B-9093-4DF2-8692-17FAF0DA7239}" type="presOf" srcId="{85629305-82FE-4B1C-B2A4-9756F91B9C86}" destId="{5FB082F6-01B3-45C4-923D-4DBE7BC7C2D4}" srcOrd="0" destOrd="0" presId="urn:microsoft.com/office/officeart/2008/layout/AlternatingHexagons"/>
    <dgm:cxn modelId="{CF794A8A-61FA-4428-B57B-F5B32491F491}" type="presOf" srcId="{9D7C8450-2CB1-404B-BEFE-86DE8A72A389}" destId="{7D4E20AA-37E2-47A8-8707-235F6B707C50}" srcOrd="0" destOrd="0" presId="urn:microsoft.com/office/officeart/2008/layout/AlternatingHexagons"/>
    <dgm:cxn modelId="{C2CFA28B-A09D-4A9E-BA9C-7FEBDC5B0247}" type="presOf" srcId="{91BFDAFC-9B8D-4C30-A3E0-0DDBC29F125B}" destId="{D696DBB9-0FDA-43E8-AA8C-AFE5F4E42050}" srcOrd="0" destOrd="0" presId="urn:microsoft.com/office/officeart/2008/layout/AlternatingHexagons"/>
    <dgm:cxn modelId="{D4398C8D-A801-4A3E-82EE-1571DF53A7D5}" type="presOf" srcId="{8DDE6482-63D6-40FA-B1D3-4D6606DFFB2E}" destId="{6C5E8407-9B96-4DA8-9D52-77FC17D80D09}" srcOrd="0" destOrd="0" presId="urn:microsoft.com/office/officeart/2008/layout/AlternatingHexagons"/>
    <dgm:cxn modelId="{06ED8D8E-781B-4D70-8421-392F0E76E389}" type="presOf" srcId="{FD0A78A0-965B-4065-8758-5136EB7B1EF5}" destId="{996E4A34-0C3A-4AB3-9A6E-933F938C660A}" srcOrd="0" destOrd="0" presId="urn:microsoft.com/office/officeart/2008/layout/AlternatingHexagons"/>
    <dgm:cxn modelId="{671A4D92-D123-4B58-A041-DDB27A9EBBA8}" srcId="{4536C284-E38F-4FC7-997A-F736F1E844DE}" destId="{FD0A78A0-965B-4065-8758-5136EB7B1EF5}" srcOrd="0" destOrd="0" parTransId="{2839F1D0-E197-4C30-904D-C5968FAE567D}" sibTransId="{540AD101-2E2A-40EF-8417-1D47D18F95E3}"/>
    <dgm:cxn modelId="{769988A2-BC25-40D5-BE2C-4DE5D2216090}" type="presOf" srcId="{6791A10F-9059-4429-859B-C4D2A16A4B91}" destId="{AA8196C0-A443-483A-8E14-ED00FAF03801}" srcOrd="0" destOrd="0" presId="urn:microsoft.com/office/officeart/2008/layout/AlternatingHexagons"/>
    <dgm:cxn modelId="{DB690DD7-3648-49B4-9673-7B9123661478}" srcId="{85629305-82FE-4B1C-B2A4-9756F91B9C86}" destId="{4536C284-E38F-4FC7-997A-F736F1E844DE}" srcOrd="1" destOrd="0" parTransId="{0E80B55E-BA58-4D48-A8CA-428817001B9F}" sibTransId="{8DDE6482-63D6-40FA-B1D3-4D6606DFFB2E}"/>
    <dgm:cxn modelId="{0DD9BEE3-A3DB-4DA8-834D-E164E049B3B6}" srcId="{9D7C8450-2CB1-404B-BEFE-86DE8A72A389}" destId="{91BFDAFC-9B8D-4C30-A3E0-0DDBC29F125B}" srcOrd="0" destOrd="0" parTransId="{E6549A5D-3FFD-4B41-8DC9-E4E967D5EA15}" sibTransId="{EC683138-539F-412E-ABFA-046A03C0FA32}"/>
    <dgm:cxn modelId="{5E1703F1-1F55-4804-BDBC-7B2FBFE53C65}" srcId="{85629305-82FE-4B1C-B2A4-9756F91B9C86}" destId="{E1666081-CBDD-4799-855A-B5DABF24F0AF}" srcOrd="0" destOrd="0" parTransId="{64E9B939-F817-43FA-9982-2C2751A31199}" sibTransId="{FAEFFFF1-E759-4844-8979-E5F067EACA73}"/>
    <dgm:cxn modelId="{04EF6AF4-6CBF-451C-AF2D-7DCFF5B7616A}" srcId="{85629305-82FE-4B1C-B2A4-9756F91B9C86}" destId="{9D7C8450-2CB1-404B-BEFE-86DE8A72A389}" srcOrd="2" destOrd="0" parTransId="{3F984BA2-D06C-4235-AC1F-A68938DB473A}" sibTransId="{0447B9C5-C46F-4F58-9F46-78A43B295470}"/>
    <dgm:cxn modelId="{F334BD37-0169-413B-9A3F-D97209B83A66}" type="presParOf" srcId="{5FB082F6-01B3-45C4-923D-4DBE7BC7C2D4}" destId="{1A35AF1F-F776-4747-A309-2F399B534B82}" srcOrd="0" destOrd="0" presId="urn:microsoft.com/office/officeart/2008/layout/AlternatingHexagons"/>
    <dgm:cxn modelId="{7C167956-EA82-405C-8FAE-0BFF0AE7D154}" type="presParOf" srcId="{1A35AF1F-F776-4747-A309-2F399B534B82}" destId="{ED0C11F6-8E03-4228-8D1A-1D07CD52FADA}" srcOrd="0" destOrd="0" presId="urn:microsoft.com/office/officeart/2008/layout/AlternatingHexagons"/>
    <dgm:cxn modelId="{2A053FE3-66AE-4415-ACFE-904B6768954F}" type="presParOf" srcId="{1A35AF1F-F776-4747-A309-2F399B534B82}" destId="{AA8196C0-A443-483A-8E14-ED00FAF03801}" srcOrd="1" destOrd="0" presId="urn:microsoft.com/office/officeart/2008/layout/AlternatingHexagons"/>
    <dgm:cxn modelId="{EC41C5BD-3A98-4C80-A952-9741D8D7D668}" type="presParOf" srcId="{1A35AF1F-F776-4747-A309-2F399B534B82}" destId="{166EE7C5-B903-45D8-8383-EFC2A157A92B}" srcOrd="2" destOrd="0" presId="urn:microsoft.com/office/officeart/2008/layout/AlternatingHexagons"/>
    <dgm:cxn modelId="{3E175172-0644-437D-9CC8-1945C76387C9}" type="presParOf" srcId="{1A35AF1F-F776-4747-A309-2F399B534B82}" destId="{5A789BA3-5BDC-47A3-9C48-BBFDCB96E628}" srcOrd="3" destOrd="0" presId="urn:microsoft.com/office/officeart/2008/layout/AlternatingHexagons"/>
    <dgm:cxn modelId="{F8EBD667-6614-40CE-9769-BF8862B447AF}" type="presParOf" srcId="{1A35AF1F-F776-4747-A309-2F399B534B82}" destId="{500A7FF5-4A0C-4872-BC31-B7E62312AE29}" srcOrd="4" destOrd="0" presId="urn:microsoft.com/office/officeart/2008/layout/AlternatingHexagons"/>
    <dgm:cxn modelId="{75EA51E4-4345-44AE-A5D5-22D4E103259E}" type="presParOf" srcId="{5FB082F6-01B3-45C4-923D-4DBE7BC7C2D4}" destId="{98D6BEB7-33C8-4191-85EA-49243A6AA5BB}" srcOrd="1" destOrd="0" presId="urn:microsoft.com/office/officeart/2008/layout/AlternatingHexagons"/>
    <dgm:cxn modelId="{BE7824BF-5F50-43FA-9AF4-14D95F268946}" type="presParOf" srcId="{5FB082F6-01B3-45C4-923D-4DBE7BC7C2D4}" destId="{A69BE243-3BD2-4C05-B358-9C65D08C6FED}" srcOrd="2" destOrd="0" presId="urn:microsoft.com/office/officeart/2008/layout/AlternatingHexagons"/>
    <dgm:cxn modelId="{828427C4-95C7-43DE-BF4A-46D3CFEAED92}" type="presParOf" srcId="{A69BE243-3BD2-4C05-B358-9C65D08C6FED}" destId="{24F31F2A-2CC6-4895-9FF0-C0423B70940D}" srcOrd="0" destOrd="0" presId="urn:microsoft.com/office/officeart/2008/layout/AlternatingHexagons"/>
    <dgm:cxn modelId="{F27036C5-700A-4166-9717-FAF4E43441E4}" type="presParOf" srcId="{A69BE243-3BD2-4C05-B358-9C65D08C6FED}" destId="{996E4A34-0C3A-4AB3-9A6E-933F938C660A}" srcOrd="1" destOrd="0" presId="urn:microsoft.com/office/officeart/2008/layout/AlternatingHexagons"/>
    <dgm:cxn modelId="{10328864-EDD8-44B3-AFAF-563E6EA341CB}" type="presParOf" srcId="{A69BE243-3BD2-4C05-B358-9C65D08C6FED}" destId="{FCA0C7B2-6A53-4EDB-AE9F-0E4BAB9A78EE}" srcOrd="2" destOrd="0" presId="urn:microsoft.com/office/officeart/2008/layout/AlternatingHexagons"/>
    <dgm:cxn modelId="{774CA226-EB6A-44BF-9005-FDACB26A8D36}" type="presParOf" srcId="{A69BE243-3BD2-4C05-B358-9C65D08C6FED}" destId="{69036681-9B5D-439B-B834-E7A34888368F}" srcOrd="3" destOrd="0" presId="urn:microsoft.com/office/officeart/2008/layout/AlternatingHexagons"/>
    <dgm:cxn modelId="{7B1354B2-819B-46A0-8DC9-48C3102FC00D}" type="presParOf" srcId="{A69BE243-3BD2-4C05-B358-9C65D08C6FED}" destId="{6C5E8407-9B96-4DA8-9D52-77FC17D80D09}" srcOrd="4" destOrd="0" presId="urn:microsoft.com/office/officeart/2008/layout/AlternatingHexagons"/>
    <dgm:cxn modelId="{5A56D019-2D35-4D2A-A906-E05FFCA6A43A}" type="presParOf" srcId="{5FB082F6-01B3-45C4-923D-4DBE7BC7C2D4}" destId="{C635EDD0-6CC5-4D19-BBD4-E7976FFCB000}" srcOrd="3" destOrd="0" presId="urn:microsoft.com/office/officeart/2008/layout/AlternatingHexagons"/>
    <dgm:cxn modelId="{B93B6A89-1B26-48B3-8B97-F8B11D30378C}" type="presParOf" srcId="{5FB082F6-01B3-45C4-923D-4DBE7BC7C2D4}" destId="{A47D13F5-1AD7-4E7A-9FED-020AD2B84A36}" srcOrd="4" destOrd="0" presId="urn:microsoft.com/office/officeart/2008/layout/AlternatingHexagons"/>
    <dgm:cxn modelId="{C112B687-D734-4842-AA93-34E3D82B4A09}" type="presParOf" srcId="{A47D13F5-1AD7-4E7A-9FED-020AD2B84A36}" destId="{7D4E20AA-37E2-47A8-8707-235F6B707C50}" srcOrd="0" destOrd="0" presId="urn:microsoft.com/office/officeart/2008/layout/AlternatingHexagons"/>
    <dgm:cxn modelId="{E32402D6-9841-4579-99C9-03F7724D04F9}" type="presParOf" srcId="{A47D13F5-1AD7-4E7A-9FED-020AD2B84A36}" destId="{D696DBB9-0FDA-43E8-AA8C-AFE5F4E42050}" srcOrd="1" destOrd="0" presId="urn:microsoft.com/office/officeart/2008/layout/AlternatingHexagons"/>
    <dgm:cxn modelId="{2814EF56-C34D-41AF-B4C1-03C885FB14E5}" type="presParOf" srcId="{A47D13F5-1AD7-4E7A-9FED-020AD2B84A36}" destId="{4E263A7D-70B4-4EC2-8350-C1AE5941212C}" srcOrd="2" destOrd="0" presId="urn:microsoft.com/office/officeart/2008/layout/AlternatingHexagons"/>
    <dgm:cxn modelId="{E5DA1AEE-CC5E-4C6E-AE5C-03E0C6BEAE4B}" type="presParOf" srcId="{A47D13F5-1AD7-4E7A-9FED-020AD2B84A36}" destId="{91A3D77E-9B02-4808-A3EF-CE0C856FC289}" srcOrd="3" destOrd="0" presId="urn:microsoft.com/office/officeart/2008/layout/AlternatingHexagons"/>
    <dgm:cxn modelId="{E6332E4B-C820-499A-9A0D-98F723D5B84B}" type="presParOf" srcId="{A47D13F5-1AD7-4E7A-9FED-020AD2B84A36}" destId="{BD9E120E-77A3-4322-954F-B5409AE16AE3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0C11F6-8E03-4228-8D1A-1D07CD52FADA}">
      <dsp:nvSpPr>
        <dsp:cNvPr id="0" name=""/>
        <dsp:cNvSpPr/>
      </dsp:nvSpPr>
      <dsp:spPr>
        <a:xfrm rot="5400000">
          <a:off x="2411569" y="3709495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 </a:t>
          </a:r>
          <a:endParaRPr lang="en-CA" sz="5200" kern="1200" dirty="0"/>
        </a:p>
      </dsp:txBody>
      <dsp:txXfrm rot="-5400000">
        <a:off x="2729249" y="3853363"/>
        <a:ext cx="948489" cy="1090216"/>
      </dsp:txXfrm>
    </dsp:sp>
    <dsp:sp modelId="{AA8196C0-A443-483A-8E14-ED00FAF03801}">
      <dsp:nvSpPr>
        <dsp:cNvPr id="0" name=""/>
        <dsp:cNvSpPr/>
      </dsp:nvSpPr>
      <dsp:spPr>
        <a:xfrm>
          <a:off x="3934282" y="3923314"/>
          <a:ext cx="1767575" cy="950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 </a:t>
          </a:r>
          <a:endParaRPr lang="en-CA" sz="3600" kern="1200" dirty="0"/>
        </a:p>
      </dsp:txBody>
      <dsp:txXfrm>
        <a:off x="3934282" y="3923314"/>
        <a:ext cx="1767575" cy="950309"/>
      </dsp:txXfrm>
    </dsp:sp>
    <dsp:sp modelId="{500A7FF5-4A0C-4872-BC31-B7E62312AE29}">
      <dsp:nvSpPr>
        <dsp:cNvPr id="0" name=""/>
        <dsp:cNvSpPr/>
      </dsp:nvSpPr>
      <dsp:spPr>
        <a:xfrm rot="5400000">
          <a:off x="923384" y="3709495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-8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1241064" y="3853363"/>
        <a:ext cx="948489" cy="1090216"/>
      </dsp:txXfrm>
    </dsp:sp>
    <dsp:sp modelId="{24F31F2A-2CC6-4895-9FF0-C0423B70940D}">
      <dsp:nvSpPr>
        <dsp:cNvPr id="0" name=""/>
        <dsp:cNvSpPr/>
      </dsp:nvSpPr>
      <dsp:spPr>
        <a:xfrm rot="5400000">
          <a:off x="1664625" y="5053866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-16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 </a:t>
          </a:r>
          <a:endParaRPr lang="en-CA" sz="5200" kern="1200" dirty="0"/>
        </a:p>
      </dsp:txBody>
      <dsp:txXfrm rot="-5400000">
        <a:off x="1982305" y="5197734"/>
        <a:ext cx="948489" cy="1090216"/>
      </dsp:txXfrm>
    </dsp:sp>
    <dsp:sp modelId="{996E4A34-0C3A-4AB3-9A6E-933F938C660A}">
      <dsp:nvSpPr>
        <dsp:cNvPr id="0" name=""/>
        <dsp:cNvSpPr/>
      </dsp:nvSpPr>
      <dsp:spPr>
        <a:xfrm>
          <a:off x="0" y="5267686"/>
          <a:ext cx="1710557" cy="950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 </a:t>
          </a:r>
          <a:endParaRPr lang="en-CA" sz="3600" kern="1200" dirty="0"/>
        </a:p>
      </dsp:txBody>
      <dsp:txXfrm>
        <a:off x="0" y="5267686"/>
        <a:ext cx="1710557" cy="950309"/>
      </dsp:txXfrm>
    </dsp:sp>
    <dsp:sp modelId="{6C5E8407-9B96-4DA8-9D52-77FC17D80D09}">
      <dsp:nvSpPr>
        <dsp:cNvPr id="0" name=""/>
        <dsp:cNvSpPr/>
      </dsp:nvSpPr>
      <dsp:spPr>
        <a:xfrm rot="5400000">
          <a:off x="3152810" y="5053866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-24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3470490" y="5197734"/>
        <a:ext cx="948489" cy="1090216"/>
      </dsp:txXfrm>
    </dsp:sp>
    <dsp:sp modelId="{7D4E20AA-37E2-47A8-8707-235F6B707C50}">
      <dsp:nvSpPr>
        <dsp:cNvPr id="0" name=""/>
        <dsp:cNvSpPr/>
      </dsp:nvSpPr>
      <dsp:spPr>
        <a:xfrm rot="5400000">
          <a:off x="2411569" y="6398237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-32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5200" kern="1200" dirty="0"/>
            <a:t> </a:t>
          </a:r>
          <a:endParaRPr lang="en-CA" sz="5200" kern="1200" dirty="0"/>
        </a:p>
      </dsp:txBody>
      <dsp:txXfrm rot="-5400000">
        <a:off x="2729249" y="6542105"/>
        <a:ext cx="948489" cy="1090216"/>
      </dsp:txXfrm>
    </dsp:sp>
    <dsp:sp modelId="{D696DBB9-0FDA-43E8-AA8C-AFE5F4E42050}">
      <dsp:nvSpPr>
        <dsp:cNvPr id="0" name=""/>
        <dsp:cNvSpPr/>
      </dsp:nvSpPr>
      <dsp:spPr>
        <a:xfrm>
          <a:off x="3934282" y="6612057"/>
          <a:ext cx="1767575" cy="950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600" kern="1200" dirty="0"/>
            <a:t> </a:t>
          </a:r>
          <a:endParaRPr lang="en-CA" sz="3600" kern="1200" dirty="0"/>
        </a:p>
      </dsp:txBody>
      <dsp:txXfrm>
        <a:off x="3934282" y="6612057"/>
        <a:ext cx="1767575" cy="950309"/>
      </dsp:txXfrm>
    </dsp:sp>
    <dsp:sp modelId="{BD9E120E-77A3-4322-954F-B5409AE16AE3}">
      <dsp:nvSpPr>
        <dsp:cNvPr id="0" name=""/>
        <dsp:cNvSpPr/>
      </dsp:nvSpPr>
      <dsp:spPr>
        <a:xfrm rot="5400000">
          <a:off x="923384" y="6398237"/>
          <a:ext cx="1583849" cy="1377949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3600" kern="1200"/>
        </a:p>
      </dsp:txBody>
      <dsp:txXfrm rot="-5400000">
        <a:off x="1241064" y="6542105"/>
        <a:ext cx="948489" cy="1090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20763" y="685800"/>
            <a:ext cx="48164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20763" y="685800"/>
            <a:ext cx="48164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>
            <a:alpha val="70980"/>
          </a:scheme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id="{0CC9E560-BA6A-4CB4-973F-4207E17833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6345337"/>
            <a:ext cx="42479913" cy="238949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C138068-CCBA-4A19-A201-AB247864E80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-1"/>
            <a:ext cx="42479913" cy="455141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4371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2">
            <a:extLst>
              <a:ext uri="{FF2B5EF4-FFF2-40B4-BE49-F238E27FC236}">
                <a16:creationId xmlns:a16="http://schemas.microsoft.com/office/drawing/2014/main" id="{5FD1F8B8-7769-46CD-BAD1-3A68ECE09D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1133" y="99519"/>
            <a:ext cx="26157058" cy="1490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o s t e r   t </a:t>
            </a:r>
            <a:r>
              <a:rPr lang="en-GB" sz="8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8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 l e   g o e s   h e r e</a:t>
            </a:r>
            <a:endParaRPr lang="en-AU" sz="8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Box 40">
            <a:extLst>
              <a:ext uri="{FF2B5EF4-FFF2-40B4-BE49-F238E27FC236}">
                <a16:creationId xmlns:a16="http://schemas.microsoft.com/office/drawing/2014/main" id="{30CA1818-D60E-4F2E-A487-D364B0CAB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1133" y="1462731"/>
            <a:ext cx="25779845" cy="2551323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/>
          <a:lstStyle>
            <a:lvl1pPr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950" indent="-28575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192088" eaLnBrk="0" hangingPunct="0"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192088" eaLnBrk="0" fontAlgn="base" hangingPunct="0">
              <a:spcBef>
                <a:spcPct val="0"/>
              </a:spcBef>
              <a:spcAft>
                <a:spcPct val="0"/>
              </a:spcAft>
              <a:defRPr sz="5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A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Authors, FIRST NAME INITIAL, SURNAME, presenting author(s) underlined, Affiliations1 numbered in superscript</a:t>
            </a:r>
          </a:p>
          <a:p>
            <a:pPr>
              <a:spcBef>
                <a:spcPct val="20000"/>
              </a:spcBef>
            </a:pPr>
            <a:r>
              <a:rPr lang="en-A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</a:t>
            </a:r>
            <a:r>
              <a:rPr lang="en-AU" sz="36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SMI</a:t>
            </a:r>
            <a:r>
              <a:rPr lang="en-A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1University of New South Wales, Sydney, Australia</a:t>
            </a:r>
          </a:p>
          <a:p>
            <a:pPr>
              <a:spcBef>
                <a:spcPct val="20000"/>
              </a:spcBef>
            </a:pPr>
            <a:r>
              <a:rPr lang="en-AU" sz="36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3600" u="sng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en-US" sz="36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en-A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 HARRISON</a:t>
            </a:r>
            <a:r>
              <a:rPr lang="en-US" sz="36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2 </a:t>
            </a:r>
            <a:r>
              <a:rPr lang="en-US" sz="3600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A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P. MATTHEWS</a:t>
            </a:r>
            <a:r>
              <a:rPr lang="en-US" sz="3600" baseline="30000" dirty="0">
                <a:solidFill>
                  <a:schemeClr val="bg1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20000"/>
              </a:spcBef>
            </a:pPr>
            <a:r>
              <a:rPr lang="en-AU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2Royal Brisbane Hospital, Brisbane, Australia</a:t>
            </a:r>
          </a:p>
        </p:txBody>
      </p:sp>
      <p:sp>
        <p:nvSpPr>
          <p:cNvPr id="30" name="Rectangle 28">
            <a:extLst>
              <a:ext uri="{FF2B5EF4-FFF2-40B4-BE49-F238E27FC236}">
                <a16:creationId xmlns:a16="http://schemas.microsoft.com/office/drawing/2014/main" id="{3BA99BB9-D88E-424B-A7BE-8777A9FE8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0979" y="157673"/>
            <a:ext cx="6460690" cy="402558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1172305" tIns="1172305" rIns="1172305" bIns="1172305" anchor="ctr"/>
          <a:lstStyle/>
          <a:p>
            <a:pPr algn="ctr" defTabSz="2972390" eaLnBrk="0" hangingPunct="0">
              <a:spcBef>
                <a:spcPct val="50000"/>
              </a:spcBef>
            </a:pPr>
            <a:r>
              <a:rPr lang="en-US" sz="4216" b="1" cap="all" dirty="0">
                <a:solidFill>
                  <a:srgbClr val="203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</a:t>
            </a:r>
            <a:br>
              <a:rPr lang="en-US" sz="4216" b="1" cap="all" dirty="0">
                <a:solidFill>
                  <a:srgbClr val="2031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216" b="1" cap="all" dirty="0">
                <a:solidFill>
                  <a:srgbClr val="2031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logos here</a:t>
            </a:r>
          </a:p>
        </p:txBody>
      </p:sp>
      <p:sp>
        <p:nvSpPr>
          <p:cNvPr id="47" name="Rounded Rectangle 12">
            <a:extLst>
              <a:ext uri="{FF2B5EF4-FFF2-40B4-BE49-F238E27FC236}">
                <a16:creationId xmlns:a16="http://schemas.microsoft.com/office/drawing/2014/main" id="{C4230208-7B6F-4705-A072-D1D3735C3FEC}"/>
              </a:ext>
            </a:extLst>
          </p:cNvPr>
          <p:cNvSpPr/>
          <p:nvPr/>
        </p:nvSpPr>
        <p:spPr bwMode="auto">
          <a:xfrm>
            <a:off x="218710" y="4763147"/>
            <a:ext cx="13478043" cy="995546"/>
          </a:xfrm>
          <a:prstGeom prst="rect">
            <a:avLst/>
          </a:prstGeom>
          <a:solidFill>
            <a:srgbClr val="0E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486743">
              <a:defRPr/>
            </a:pPr>
            <a:r>
              <a:rPr lang="fr-CA" sz="4800" b="1" dirty="0">
                <a:solidFill>
                  <a:schemeClr val="bg1"/>
                </a:solidFill>
              </a:rPr>
              <a:t>PURPOSE / OBJECTIVES</a:t>
            </a:r>
            <a:endParaRPr lang="en-CA" sz="4800" b="1" dirty="0"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A4EF3D52-6155-45C5-8324-91701626DF2C}"/>
              </a:ext>
            </a:extLst>
          </p:cNvPr>
          <p:cNvSpPr/>
          <p:nvPr/>
        </p:nvSpPr>
        <p:spPr>
          <a:xfrm>
            <a:off x="218709" y="5906326"/>
            <a:ext cx="13478043" cy="7549390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rm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51" name="Rectangle 24">
            <a:extLst>
              <a:ext uri="{FF2B5EF4-FFF2-40B4-BE49-F238E27FC236}">
                <a16:creationId xmlns:a16="http://schemas.microsoft.com/office/drawing/2014/main" id="{79EC8F42-8DBF-4964-B625-0D140D257F6F}"/>
              </a:ext>
            </a:extLst>
          </p:cNvPr>
          <p:cNvSpPr/>
          <p:nvPr/>
        </p:nvSpPr>
        <p:spPr>
          <a:xfrm>
            <a:off x="28806287" y="5932089"/>
            <a:ext cx="13478044" cy="5383003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Figure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61ABBFD-A2DD-4C91-92B2-BE5EE1155AF2}"/>
              </a:ext>
            </a:extLst>
          </p:cNvPr>
          <p:cNvSpPr/>
          <p:nvPr/>
        </p:nvSpPr>
        <p:spPr>
          <a:xfrm>
            <a:off x="13965238" y="4763146"/>
            <a:ext cx="14558696" cy="24537240"/>
          </a:xfrm>
          <a:prstGeom prst="rect">
            <a:avLst/>
          </a:prstGeom>
          <a:solidFill>
            <a:srgbClr val="0E5DA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4400" b="1" dirty="0"/>
              <a:t>Use this space to enter key message/main findings.</a:t>
            </a:r>
          </a:p>
          <a:p>
            <a:pPr algn="ctr"/>
            <a:r>
              <a:rPr lang="en-CA" sz="4400" b="1" dirty="0"/>
              <a:t>(A short summary to allow viewers to learn about your research)</a:t>
            </a:r>
            <a:endParaRPr lang="en-CA" sz="4400" b="1" dirty="0">
              <a:solidFill>
                <a:schemeClr val="bg1"/>
              </a:solidFill>
            </a:endParaRPr>
          </a:p>
        </p:txBody>
      </p:sp>
      <p:graphicFrame>
        <p:nvGraphicFramePr>
          <p:cNvPr id="56" name="Diagram 55">
            <a:extLst>
              <a:ext uri="{FF2B5EF4-FFF2-40B4-BE49-F238E27FC236}">
                <a16:creationId xmlns:a16="http://schemas.microsoft.com/office/drawing/2014/main" id="{C0E6C99A-9C26-4569-A598-25303CA5F2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59074435"/>
              </p:ext>
            </p:extLst>
          </p:nvPr>
        </p:nvGraphicFramePr>
        <p:xfrm>
          <a:off x="32663865" y="2880749"/>
          <a:ext cx="5701858" cy="114856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" name="Rectangle 56">
            <a:extLst>
              <a:ext uri="{FF2B5EF4-FFF2-40B4-BE49-F238E27FC236}">
                <a16:creationId xmlns:a16="http://schemas.microsoft.com/office/drawing/2014/main" id="{430E0848-97E3-4784-BD96-AB4595073796}"/>
              </a:ext>
            </a:extLst>
          </p:cNvPr>
          <p:cNvSpPr/>
          <p:nvPr/>
        </p:nvSpPr>
        <p:spPr bwMode="auto">
          <a:xfrm rot="19458990">
            <a:off x="31774733" y="8731510"/>
            <a:ext cx="7282101" cy="964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992290">
              <a:defRPr/>
            </a:pPr>
            <a:r>
              <a:rPr lang="en-US" sz="5669" dirty="0">
                <a:ln w="0"/>
                <a:solidFill>
                  <a:srgbClr val="203166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  <p:sp>
        <p:nvSpPr>
          <p:cNvPr id="32" name="Rounded Rectangle 12">
            <a:extLst>
              <a:ext uri="{FF2B5EF4-FFF2-40B4-BE49-F238E27FC236}">
                <a16:creationId xmlns:a16="http://schemas.microsoft.com/office/drawing/2014/main" id="{BD3DB15F-F29E-4540-AAC6-EFF5477116A2}"/>
              </a:ext>
            </a:extLst>
          </p:cNvPr>
          <p:cNvSpPr/>
          <p:nvPr/>
        </p:nvSpPr>
        <p:spPr bwMode="auto">
          <a:xfrm>
            <a:off x="218711" y="13603349"/>
            <a:ext cx="13478042" cy="995546"/>
          </a:xfrm>
          <a:prstGeom prst="rect">
            <a:avLst/>
          </a:prstGeom>
          <a:solidFill>
            <a:srgbClr val="0E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486743">
              <a:defRPr/>
            </a:pPr>
            <a:r>
              <a:rPr lang="fr-CA" sz="4800" b="1" dirty="0">
                <a:solidFill>
                  <a:schemeClr val="bg1"/>
                </a:solidFill>
              </a:rPr>
              <a:t>MATERIALS &amp; METHODS</a:t>
            </a:r>
            <a:endParaRPr lang="en-CA" sz="4800" b="1" dirty="0">
              <a:solidFill>
                <a:schemeClr val="bg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6522D4-DB40-4780-9570-64A5474F5AA2}"/>
              </a:ext>
            </a:extLst>
          </p:cNvPr>
          <p:cNvSpPr/>
          <p:nvPr/>
        </p:nvSpPr>
        <p:spPr>
          <a:xfrm>
            <a:off x="218709" y="14746528"/>
            <a:ext cx="13478045" cy="6811272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rm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34" name="Rounded Rectangle 12">
            <a:extLst>
              <a:ext uri="{FF2B5EF4-FFF2-40B4-BE49-F238E27FC236}">
                <a16:creationId xmlns:a16="http://schemas.microsoft.com/office/drawing/2014/main" id="{BBFAECE2-7A5B-4D8A-A1C7-9D4542C07EA1}"/>
              </a:ext>
            </a:extLst>
          </p:cNvPr>
          <p:cNvSpPr/>
          <p:nvPr/>
        </p:nvSpPr>
        <p:spPr bwMode="auto">
          <a:xfrm>
            <a:off x="218710" y="21705433"/>
            <a:ext cx="13478042" cy="995546"/>
          </a:xfrm>
          <a:prstGeom prst="rect">
            <a:avLst/>
          </a:prstGeom>
          <a:solidFill>
            <a:srgbClr val="0E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486743">
              <a:defRPr/>
            </a:pPr>
            <a:r>
              <a:rPr lang="fr-CA" sz="4800" b="1" dirty="0">
                <a:solidFill>
                  <a:schemeClr val="bg1"/>
                </a:solidFill>
              </a:rPr>
              <a:t>RESULTS</a:t>
            </a:r>
            <a:endParaRPr lang="en-CA" sz="4800" b="1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B8C1D94-D4DD-4EF6-95EF-9461F1B17725}"/>
              </a:ext>
            </a:extLst>
          </p:cNvPr>
          <p:cNvSpPr/>
          <p:nvPr/>
        </p:nvSpPr>
        <p:spPr>
          <a:xfrm>
            <a:off x="218709" y="22848610"/>
            <a:ext cx="13478045" cy="6451776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rm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36" name="Rounded Rectangle 12">
            <a:extLst>
              <a:ext uri="{FF2B5EF4-FFF2-40B4-BE49-F238E27FC236}">
                <a16:creationId xmlns:a16="http://schemas.microsoft.com/office/drawing/2014/main" id="{E42538F0-E671-4E54-8137-23E45C81172A}"/>
              </a:ext>
            </a:extLst>
          </p:cNvPr>
          <p:cNvSpPr/>
          <p:nvPr/>
        </p:nvSpPr>
        <p:spPr bwMode="auto">
          <a:xfrm>
            <a:off x="28806287" y="4763147"/>
            <a:ext cx="13478044" cy="995546"/>
          </a:xfrm>
          <a:prstGeom prst="rect">
            <a:avLst/>
          </a:prstGeom>
          <a:solidFill>
            <a:srgbClr val="0E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486743">
              <a:defRPr/>
            </a:pPr>
            <a:r>
              <a:rPr lang="fr-CA" sz="4800" b="1" dirty="0">
                <a:solidFill>
                  <a:schemeClr val="bg1"/>
                </a:solidFill>
              </a:rPr>
              <a:t>RESULTS</a:t>
            </a:r>
            <a:endParaRPr lang="en-CA" sz="4800" b="1" dirty="0">
              <a:solidFill>
                <a:schemeClr val="bg1"/>
              </a:solidFill>
            </a:endParaRPr>
          </a:p>
        </p:txBody>
      </p:sp>
      <p:sp>
        <p:nvSpPr>
          <p:cNvPr id="38" name="Rectangle 24">
            <a:extLst>
              <a:ext uri="{FF2B5EF4-FFF2-40B4-BE49-F238E27FC236}">
                <a16:creationId xmlns:a16="http://schemas.microsoft.com/office/drawing/2014/main" id="{65FFB6A8-6905-4FC9-91A1-DBB5AD7C3219}"/>
              </a:ext>
            </a:extLst>
          </p:cNvPr>
          <p:cNvSpPr/>
          <p:nvPr/>
        </p:nvSpPr>
        <p:spPr>
          <a:xfrm>
            <a:off x="28812816" y="11497185"/>
            <a:ext cx="6375995" cy="5383003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Video 1</a:t>
            </a:r>
          </a:p>
        </p:txBody>
      </p:sp>
      <p:grpSp>
        <p:nvGrpSpPr>
          <p:cNvPr id="58" name="Group 30">
            <a:extLst>
              <a:ext uri="{FF2B5EF4-FFF2-40B4-BE49-F238E27FC236}">
                <a16:creationId xmlns:a16="http://schemas.microsoft.com/office/drawing/2014/main" id="{94075575-C05C-432A-AEC0-107D087826CA}"/>
              </a:ext>
            </a:extLst>
          </p:cNvPr>
          <p:cNvGrpSpPr>
            <a:grpSpLocks/>
          </p:cNvGrpSpPr>
          <p:nvPr/>
        </p:nvGrpSpPr>
        <p:grpSpPr bwMode="auto">
          <a:xfrm>
            <a:off x="29644597" y="12791807"/>
            <a:ext cx="4712432" cy="3592341"/>
            <a:chOff x="8483600" y="14660562"/>
            <a:chExt cx="5392739" cy="3711576"/>
          </a:xfrm>
        </p:grpSpPr>
        <p:grpSp>
          <p:nvGrpSpPr>
            <p:cNvPr id="59" name="Group 31">
              <a:extLst>
                <a:ext uri="{FF2B5EF4-FFF2-40B4-BE49-F238E27FC236}">
                  <a16:creationId xmlns:a16="http://schemas.microsoft.com/office/drawing/2014/main" id="{410A7114-757D-46A8-9352-3F100B8BDB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3600" y="14660562"/>
              <a:ext cx="5392739" cy="3711576"/>
              <a:chOff x="8483600" y="14660562"/>
              <a:chExt cx="5392739" cy="3711576"/>
            </a:xfrm>
          </p:grpSpPr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2C9010F5-E6FC-4542-A3FB-F8D30B2BB181}"/>
                  </a:ext>
                </a:extLst>
              </p:cNvPr>
              <p:cNvSpPr/>
              <p:nvPr/>
            </p:nvSpPr>
            <p:spPr>
              <a:xfrm>
                <a:off x="8483600" y="14660562"/>
                <a:ext cx="5392739" cy="37115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26229"/>
              </a:p>
            </p:txBody>
          </p:sp>
          <p:sp>
            <p:nvSpPr>
              <p:cNvPr id="62" name="Rectangle 61">
                <a:extLst>
                  <a:ext uri="{FF2B5EF4-FFF2-40B4-BE49-F238E27FC236}">
                    <a16:creationId xmlns:a16="http://schemas.microsoft.com/office/drawing/2014/main" id="{142E506C-FED8-45C6-8867-F3C400B703AE}"/>
                  </a:ext>
                </a:extLst>
              </p:cNvPr>
              <p:cNvSpPr/>
              <p:nvPr/>
            </p:nvSpPr>
            <p:spPr>
              <a:xfrm>
                <a:off x="8483600" y="17944571"/>
                <a:ext cx="5392739" cy="427567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26229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63CFB307-2948-4F26-9F2B-7365A145DC90}"/>
                  </a:ext>
                </a:extLst>
              </p:cNvPr>
              <p:cNvSpPr/>
              <p:nvPr/>
            </p:nvSpPr>
            <p:spPr>
              <a:xfrm>
                <a:off x="8483600" y="14660562"/>
                <a:ext cx="5392739" cy="42650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CA" sz="26229"/>
              </a:p>
            </p:txBody>
          </p:sp>
        </p:grpSp>
        <p:sp>
          <p:nvSpPr>
            <p:cNvPr id="60" name="Action Button: Forward or Next 32">
              <a:hlinkClick r:id="" action="ppaction://noaction" highlightClick="1"/>
              <a:extLst>
                <a:ext uri="{FF2B5EF4-FFF2-40B4-BE49-F238E27FC236}">
                  <a16:creationId xmlns:a16="http://schemas.microsoft.com/office/drawing/2014/main" id="{A309121C-A15B-432A-B7BE-E1BD7AB677A1}"/>
                </a:ext>
              </a:extLst>
            </p:cNvPr>
            <p:cNvSpPr/>
            <p:nvPr/>
          </p:nvSpPr>
          <p:spPr>
            <a:xfrm>
              <a:off x="10439883" y="16017346"/>
              <a:ext cx="1569047" cy="993776"/>
            </a:xfrm>
            <a:prstGeom prst="actionButtonForwardNext">
              <a:avLst/>
            </a:prstGeom>
            <a:solidFill>
              <a:srgbClr val="115EAC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CA" sz="26229" dirty="0"/>
            </a:p>
          </p:txBody>
        </p: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id="{A2EF3300-9EE2-451C-8090-4DF81A66AB00}"/>
              </a:ext>
            </a:extLst>
          </p:cNvPr>
          <p:cNvSpPr/>
          <p:nvPr/>
        </p:nvSpPr>
        <p:spPr>
          <a:xfrm rot="19458990">
            <a:off x="28721227" y="13884055"/>
            <a:ext cx="8989387" cy="964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992290">
              <a:defRPr/>
            </a:pPr>
            <a:r>
              <a:rPr lang="en-US" sz="5669" dirty="0">
                <a:ln w="0"/>
                <a:solidFill>
                  <a:srgbClr val="203166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  <p:sp>
        <p:nvSpPr>
          <p:cNvPr id="39" name="Rectangle 24">
            <a:extLst>
              <a:ext uri="{FF2B5EF4-FFF2-40B4-BE49-F238E27FC236}">
                <a16:creationId xmlns:a16="http://schemas.microsoft.com/office/drawing/2014/main" id="{27AD6BC0-E080-4D90-9804-635141C74750}"/>
              </a:ext>
            </a:extLst>
          </p:cNvPr>
          <p:cNvSpPr/>
          <p:nvPr/>
        </p:nvSpPr>
        <p:spPr>
          <a:xfrm>
            <a:off x="35389865" y="11497185"/>
            <a:ext cx="6894466" cy="5383003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Table 1</a:t>
            </a:r>
          </a:p>
        </p:txBody>
      </p:sp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4C2A4C5E-68C0-4895-ADB7-A305C9EB30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965131"/>
              </p:ext>
            </p:extLst>
          </p:nvPr>
        </p:nvGraphicFramePr>
        <p:xfrm>
          <a:off x="35840978" y="12581059"/>
          <a:ext cx="6135615" cy="390111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45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5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75279"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279"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5279">
                <a:tc>
                  <a:txBody>
                    <a:bodyPr/>
                    <a:lstStyle/>
                    <a:p>
                      <a:endParaRPr lang="en-CA" sz="380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279"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/>
                    </a:p>
                  </a:txBody>
                  <a:tcPr marL="59799" marR="59799" marT="29908" marB="29908"/>
                </a:tc>
                <a:tc>
                  <a:txBody>
                    <a:bodyPr/>
                    <a:lstStyle/>
                    <a:p>
                      <a:endParaRPr lang="en-CA" sz="3800" dirty="0"/>
                    </a:p>
                  </a:txBody>
                  <a:tcPr marL="59799" marR="59799" marT="29908" marB="2990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7057720A-6444-49DC-B176-81D83703EAC8}"/>
              </a:ext>
            </a:extLst>
          </p:cNvPr>
          <p:cNvSpPr/>
          <p:nvPr/>
        </p:nvSpPr>
        <p:spPr>
          <a:xfrm rot="19458990">
            <a:off x="34480676" y="14009186"/>
            <a:ext cx="8989387" cy="964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8992290">
              <a:defRPr/>
            </a:pPr>
            <a:r>
              <a:rPr lang="en-US" sz="5669" dirty="0">
                <a:ln w="0"/>
                <a:solidFill>
                  <a:srgbClr val="203166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</a:rPr>
              <a:t>EXAMPLE</a:t>
            </a:r>
          </a:p>
        </p:txBody>
      </p:sp>
      <p:sp>
        <p:nvSpPr>
          <p:cNvPr id="42" name="Rectangle 24">
            <a:extLst>
              <a:ext uri="{FF2B5EF4-FFF2-40B4-BE49-F238E27FC236}">
                <a16:creationId xmlns:a16="http://schemas.microsoft.com/office/drawing/2014/main" id="{37C10636-B68C-4BFD-847B-6DA5F8203D11}"/>
              </a:ext>
            </a:extLst>
          </p:cNvPr>
          <p:cNvSpPr/>
          <p:nvPr/>
        </p:nvSpPr>
        <p:spPr>
          <a:xfrm>
            <a:off x="28812816" y="18216558"/>
            <a:ext cx="13409338" cy="11083828"/>
          </a:xfrm>
          <a:prstGeom prst="rect">
            <a:avLst/>
          </a:prstGeom>
          <a:solidFill>
            <a:srgbClr val="FFFFFF"/>
          </a:solidFill>
          <a:ln>
            <a:solidFill>
              <a:srgbClr val="115E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77956" tIns="377956" rIns="377956" bIns="377956">
            <a:noAutofit/>
          </a:bodyPr>
          <a:lstStyle/>
          <a:p>
            <a:pPr algn="just" defTabSz="13486743">
              <a:spcBef>
                <a:spcPts val="7783"/>
              </a:spcBef>
              <a:defRPr/>
            </a:pPr>
            <a:r>
              <a:rPr lang="en-CA" altLang="en-US" sz="2800" dirty="0">
                <a:ln w="0"/>
                <a:solidFill>
                  <a:schemeClr val="tx1"/>
                </a:solidFill>
              </a:rPr>
              <a:t>Copy and paste your text content here, adjusting the font size to fit into the textbox. </a:t>
            </a:r>
          </a:p>
        </p:txBody>
      </p:sp>
      <p:sp>
        <p:nvSpPr>
          <p:cNvPr id="43" name="Rounded Rectangle 12">
            <a:extLst>
              <a:ext uri="{FF2B5EF4-FFF2-40B4-BE49-F238E27FC236}">
                <a16:creationId xmlns:a16="http://schemas.microsoft.com/office/drawing/2014/main" id="{FA6F2F53-AFBE-41A2-8BD5-A4CF3B7849C6}"/>
              </a:ext>
            </a:extLst>
          </p:cNvPr>
          <p:cNvSpPr/>
          <p:nvPr/>
        </p:nvSpPr>
        <p:spPr bwMode="auto">
          <a:xfrm>
            <a:off x="28812816" y="17050600"/>
            <a:ext cx="13471515" cy="995546"/>
          </a:xfrm>
          <a:prstGeom prst="rect">
            <a:avLst/>
          </a:prstGeom>
          <a:solidFill>
            <a:srgbClr val="0E5D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486743">
              <a:defRPr/>
            </a:pPr>
            <a:r>
              <a:rPr lang="fr-CA" sz="4800" b="1" dirty="0">
                <a:solidFill>
                  <a:schemeClr val="bg1"/>
                </a:solidFill>
              </a:rPr>
              <a:t>SUMMARY/CONCLUSION</a:t>
            </a:r>
            <a:endParaRPr lang="en-CA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SANZ Poster 2014 Templat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200</Words>
  <Application>Microsoft Office PowerPoint</Application>
  <PresentationFormat>Custom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USANZ Poster 2014 Template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Julie Savage</cp:lastModifiedBy>
  <cp:revision>23</cp:revision>
  <dcterms:modified xsi:type="dcterms:W3CDTF">2022-04-14T18:56:02Z</dcterms:modified>
</cp:coreProperties>
</file>