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E8AAD-7636-4143-AC8A-458E248AEBF6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CC281-3CF0-5B41-AB5E-12DBECC0C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605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CC281-3CF0-5B41-AB5E-12DBECC0C6E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17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DFAF8-4779-354D-B05A-1316862353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056414-841D-F748-95D9-8F51E9AA54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A2D8CF-B077-6349-B01D-63F58D111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56F24-C272-8440-B8AD-1136DA00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541CD-735E-6745-A0A8-B147AF89D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220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F266F-9537-A648-809B-60438827D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EA4272-3E3B-464D-8ECA-BEF5F51159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417DD-B42A-F147-BB90-F7F8A1D54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B53C2-D46F-5442-A49E-BBAF49FA1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07F02-9311-C040-A535-CC8F7D52D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702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774516-C8F4-D74D-914A-58549783FA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E7BE34-71D3-1A48-99AB-5AA7830C5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70CD6C-405D-644E-81D5-40BFC3309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0AD52-916F-A649-A136-014B1082C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2EAD8-9032-044B-9E4E-9CC9985FA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329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5A081-133C-4448-8D30-CDB9D7066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C1D065-4AF4-B443-AE2A-5817F10A48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CCE76C-E3FC-984D-9E1E-CBAA7EB1F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06A06-53C3-AF41-9274-46D1F54FA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84538-974B-ED48-976D-894D436B6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53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9AE8E-1A73-2A49-B968-29497F9EF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7C3DCC-ECB1-9644-A5E2-858BF777D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0F434-D341-2A4C-BC62-F56D5EAB3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938C8-EE4C-D84A-A3BF-8EE62D093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EF5CE-5451-D343-8D62-E4DDD7633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848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CA720-5D44-554B-B61B-286CF6E3B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76BD7-1D04-8E4A-860D-BE235E98C0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F1F47F-F4AB-0D49-BBEB-BD3B480C00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E87B9D-F12F-B44A-AF79-CA1C4A98E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0EDE34-0CD4-FD43-82DD-76FA44B32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FBA85-3AC1-1A48-AC3B-F0FDC789B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05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E9BE0-1E92-5243-87C9-2A38922D0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B1512D-9744-8246-A913-8A882220A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A31EA0-2C5C-8B47-90F6-95854B809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35F8FD-B4FA-4949-A21A-7F39C9EBFF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CCCB9F-BB19-8646-996B-889F5FEAC0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CF24C3-2483-9646-B382-142A89F74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8C7BA6-8104-D848-A2F7-95DBD847F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B2D7C0-BC9C-F747-BF3F-B67EF9D67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3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11B33-379E-7946-B4E5-C1A1D5259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971D48-1876-B04D-9B63-05DE3FA10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85786A-8F85-B041-A8F7-83E5FBBDA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B354A-AF63-5842-B62E-F3E56537B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535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B85513-503B-3B46-A89B-24A7912C7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ABCA40-F5C5-744B-AFEA-2D4A2965E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77E5D4-6A6A-B34E-BC38-1CC0436ED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1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1FFFB-BE33-0A4C-83DB-E37C8D63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5E9A9A-4E87-564F-AB6A-9DAC2F251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FC91F-B78A-1E4B-9CD1-41BE3279D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968917-049A-C24F-B56A-3B47432A6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DA14BE-05F6-5A47-8354-B6C5E6927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A58CFD-F3F7-6B4A-B895-D59D07BFB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48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6E7F7-3C9E-A441-9545-EB15DC69D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F808BD-D620-E647-95FB-3A40782263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AD56CA-BF88-3244-8312-075C640A52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D5034C-91BD-0C48-88C3-1A2516112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B071AD-20D0-B542-A6F9-0FF1F9A20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41CA04-686E-F046-8864-85648A199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74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F8E8B7-2137-7443-B52E-13495C9ED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28071B-046E-4840-A84E-D42D8509C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C26114-DF97-9B44-997F-2A8A218871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026F5E-E1C0-684F-B223-A366B9E983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E1837-05F5-7648-A118-D8F328DBFA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357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9925E80-350F-2541-B606-27791606A9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C547A7-1BEC-E34E-90E6-C6BF4E6251E8}"/>
              </a:ext>
            </a:extLst>
          </p:cNvPr>
          <p:cNvSpPr txBox="1"/>
          <p:nvPr/>
        </p:nvSpPr>
        <p:spPr>
          <a:xfrm>
            <a:off x="457303" y="705250"/>
            <a:ext cx="604120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The </a:t>
            </a:r>
            <a:r>
              <a:rPr lang="en-US" sz="3200" b="1" i="1" dirty="0">
                <a:solidFill>
                  <a:schemeClr val="bg1"/>
                </a:solidFill>
              </a:rPr>
              <a:t>Presbyterian Herald</a:t>
            </a:r>
            <a:r>
              <a:rPr lang="en-US" sz="3200" b="1" dirty="0">
                <a:solidFill>
                  <a:schemeClr val="bg1"/>
                </a:solidFill>
              </a:rPr>
              <a:t> magazine 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is available to buy through this congregation. 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An annual subscription is £20. </a:t>
            </a:r>
          </a:p>
          <a:p>
            <a:endParaRPr lang="en-US" sz="3200" b="1" dirty="0">
              <a:solidFill>
                <a:schemeClr val="bg1"/>
              </a:solidFill>
            </a:endParaRPr>
          </a:p>
          <a:p>
            <a:r>
              <a:rPr lang="en-US" sz="3200" b="1" dirty="0">
                <a:solidFill>
                  <a:srgbClr val="FFC000"/>
                </a:solidFill>
              </a:rPr>
              <a:t>Please contact your Herald Agent </a:t>
            </a:r>
            <a:br>
              <a:rPr lang="en-US" sz="3200" b="1" dirty="0">
                <a:solidFill>
                  <a:srgbClr val="FFC000"/>
                </a:solidFill>
              </a:rPr>
            </a:br>
            <a:r>
              <a:rPr lang="en-US" sz="3200" i="1" dirty="0">
                <a:solidFill>
                  <a:srgbClr val="FFC000"/>
                </a:solidFill>
              </a:rPr>
              <a:t>(insert agent name here) </a:t>
            </a:r>
          </a:p>
          <a:p>
            <a:r>
              <a:rPr lang="en-US" sz="3200" b="1" dirty="0">
                <a:solidFill>
                  <a:srgbClr val="FFC000"/>
                </a:solidFill>
              </a:rPr>
              <a:t>for more details.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2214DB9-7511-4B4C-A9BB-042552349C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355" y="5312429"/>
            <a:ext cx="3092720" cy="9702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0973F4-9EB5-1753-00DB-0AA5B9AA329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300000">
            <a:off x="6786112" y="385400"/>
            <a:ext cx="4748594" cy="670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48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36</Words>
  <Application>Microsoft Macintosh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McCormick</dc:creator>
  <cp:lastModifiedBy>Ed Connolly</cp:lastModifiedBy>
  <cp:revision>8</cp:revision>
  <cp:lastPrinted>2025-11-13T11:14:41Z</cp:lastPrinted>
  <dcterms:created xsi:type="dcterms:W3CDTF">2021-11-16T13:53:51Z</dcterms:created>
  <dcterms:modified xsi:type="dcterms:W3CDTF">2025-11-13T11:14:58Z</dcterms:modified>
</cp:coreProperties>
</file>