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65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ending_PP_with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529" y="1424380"/>
            <a:ext cx="76881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But he said to me, “</a:t>
            </a:r>
            <a:r>
              <a:rPr lang="en-US" sz="4000" b="1" i="1" dirty="0" smtClean="0">
                <a:solidFill>
                  <a:srgbClr val="802330"/>
                </a:solidFill>
              </a:rPr>
              <a:t>My grace is sufficient</a:t>
            </a:r>
            <a:r>
              <a:rPr lang="en-US" sz="4000" i="1" dirty="0" smtClean="0"/>
              <a:t> for you, </a:t>
            </a:r>
            <a:r>
              <a:rPr lang="en-US" sz="4000" b="1" i="1" dirty="0" smtClean="0">
                <a:solidFill>
                  <a:srgbClr val="802330"/>
                </a:solidFill>
              </a:rPr>
              <a:t>my power is made perfect in weakness</a:t>
            </a:r>
            <a:r>
              <a:rPr lang="en-US" sz="4000" i="1" dirty="0" smtClean="0"/>
              <a:t>.” Therefore </a:t>
            </a:r>
            <a:r>
              <a:rPr lang="en-US" sz="4000" b="1" i="1" dirty="0" smtClean="0">
                <a:solidFill>
                  <a:srgbClr val="802330"/>
                </a:solidFill>
              </a:rPr>
              <a:t>I will boast all the more gladly about my weaknesses</a:t>
            </a:r>
            <a:r>
              <a:rPr lang="en-US" sz="4000" i="1" dirty="0" smtClean="0"/>
              <a:t>, so </a:t>
            </a:r>
            <a:r>
              <a:rPr lang="en-US" sz="4000" b="1" i="1" dirty="0" smtClean="0">
                <a:solidFill>
                  <a:srgbClr val="802330"/>
                </a:solidFill>
              </a:rPr>
              <a:t>that Christ’s power may rest on me</a:t>
            </a:r>
            <a:r>
              <a:rPr lang="en-US" sz="4000" i="1" dirty="0" smtClean="0"/>
              <a:t>.</a:t>
            </a:r>
          </a:p>
          <a:p>
            <a:r>
              <a:rPr lang="en-US" sz="2400" b="1" dirty="0" smtClean="0"/>
              <a:t>2 Corinthians 12:9</a:t>
            </a:r>
            <a:endParaRPr lang="en-US" sz="2400" b="1" dirty="0"/>
          </a:p>
        </p:txBody>
      </p:sp>
      <p:pic>
        <p:nvPicPr>
          <p:cNvPr id="5" name="Picture 4" descr="Depending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511131"/>
            <a:ext cx="2062749" cy="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615" y="1899358"/>
            <a:ext cx="72305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02330"/>
                </a:solidFill>
              </a:rPr>
              <a:t>Pray for increasing dependence on God’s sufficient grace –</a:t>
            </a:r>
            <a:r>
              <a:rPr lang="en-US" sz="4000" dirty="0">
                <a:solidFill>
                  <a:srgbClr val="802330"/>
                </a:solidFill>
              </a:rPr>
              <a:t> </a:t>
            </a:r>
            <a:r>
              <a:rPr lang="en-US" sz="4000" dirty="0"/>
              <a:t>Ask that God would help us trust him to provide for everything he wants our congregation to do. </a:t>
            </a:r>
          </a:p>
          <a:p>
            <a:endParaRPr lang="en-US" dirty="0"/>
          </a:p>
        </p:txBody>
      </p:sp>
      <p:pic>
        <p:nvPicPr>
          <p:cNvPr id="4" name="Picture 3" descr="Depending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511131"/>
            <a:ext cx="2062749" cy="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615" y="1899358"/>
            <a:ext cx="74936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2330"/>
                </a:solidFill>
              </a:rPr>
              <a:t>Pray for increasing acknowledgement of weaknesses –</a:t>
            </a:r>
            <a:r>
              <a:rPr lang="en-US" sz="4000" dirty="0" smtClean="0">
                <a:solidFill>
                  <a:srgbClr val="802330"/>
                </a:solidFill>
              </a:rPr>
              <a:t> </a:t>
            </a:r>
            <a:r>
              <a:rPr lang="en-US" sz="4000" dirty="0" smtClean="0"/>
              <a:t>Ask God to help us honestly address areas of church life that are not strong.</a:t>
            </a:r>
          </a:p>
          <a:p>
            <a:endParaRPr lang="en-US" dirty="0"/>
          </a:p>
        </p:txBody>
      </p:sp>
      <p:pic>
        <p:nvPicPr>
          <p:cNvPr id="5" name="Picture 4" descr="Depending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511131"/>
            <a:ext cx="2062749" cy="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615" y="1899358"/>
            <a:ext cx="72305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2330"/>
                </a:solidFill>
              </a:rPr>
              <a:t>Pray for decreasing dependence on our own strength –</a:t>
            </a:r>
            <a:r>
              <a:rPr lang="en-US" sz="4000" dirty="0" smtClean="0">
                <a:solidFill>
                  <a:srgbClr val="802330"/>
                </a:solidFill>
              </a:rPr>
              <a:t> </a:t>
            </a:r>
            <a:r>
              <a:rPr lang="en-US" sz="4000" dirty="0" smtClean="0"/>
              <a:t>Ask God to help our congregation not to trust in its own gifts, skills, talents and abilities when serving Christ.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Depending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511131"/>
            <a:ext cx="2062749" cy="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615" y="1899358"/>
            <a:ext cx="72305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2330"/>
                </a:solidFill>
              </a:rPr>
              <a:t>Pray for growing experience of Christ’s power at work as we increasingly depend on him –</a:t>
            </a:r>
            <a:r>
              <a:rPr lang="en-US" sz="4000" dirty="0" smtClean="0">
                <a:solidFill>
                  <a:srgbClr val="802330"/>
                </a:solidFill>
              </a:rPr>
              <a:t> </a:t>
            </a:r>
            <a:r>
              <a:rPr lang="en-US" sz="4000" dirty="0" smtClean="0"/>
              <a:t>Ask God for growing confidence that he is at work despite our weaknesses and frustrations.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Depending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9" y="511131"/>
            <a:ext cx="2062749" cy="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161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Lois Gibson</cp:lastModifiedBy>
  <cp:revision>7</cp:revision>
  <dcterms:created xsi:type="dcterms:W3CDTF">2018-08-21T15:24:24Z</dcterms:created>
  <dcterms:modified xsi:type="dcterms:W3CDTF">2018-08-28T11:56:09Z</dcterms:modified>
</cp:coreProperties>
</file>