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6BF"/>
    <a:srgbClr val="0074C0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489" y="1515363"/>
            <a:ext cx="81592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sz="3500" b="1" i="1" dirty="0"/>
              <a:t>Let us </a:t>
            </a:r>
            <a:r>
              <a:rPr lang="en-GB" sz="3500" b="1" i="1" dirty="0">
                <a:solidFill>
                  <a:srgbClr val="0476BF"/>
                </a:solidFill>
              </a:rPr>
              <a:t>consider how we may spur one another</a:t>
            </a:r>
            <a:r>
              <a:rPr lang="en-GB" sz="3500" b="1" i="1" dirty="0"/>
              <a:t> on towards love and good deeds, </a:t>
            </a:r>
            <a:r>
              <a:rPr lang="en-GB" sz="3500" b="1" i="1" dirty="0">
                <a:solidFill>
                  <a:srgbClr val="0476BF"/>
                </a:solidFill>
              </a:rPr>
              <a:t>not giving up meeting together</a:t>
            </a:r>
            <a:r>
              <a:rPr lang="en-GB" sz="3500" b="1" i="1" dirty="0"/>
              <a:t>, as some are in the habit of doing, but </a:t>
            </a:r>
            <a:r>
              <a:rPr lang="en-GB" sz="3500" b="1" i="1" dirty="0">
                <a:solidFill>
                  <a:srgbClr val="0476BF"/>
                </a:solidFill>
              </a:rPr>
              <a:t>encouraging one another </a:t>
            </a:r>
            <a:r>
              <a:rPr lang="en-GB" sz="3500" b="1" i="1" dirty="0"/>
              <a:t>– and </a:t>
            </a:r>
            <a:r>
              <a:rPr lang="en-GB" sz="3500" b="1" i="1" dirty="0">
                <a:solidFill>
                  <a:srgbClr val="0476BF"/>
                </a:solidFill>
              </a:rPr>
              <a:t>all the more as you see the Day approaching</a:t>
            </a:r>
            <a:r>
              <a:rPr lang="en-GB" sz="3500" b="1" i="1" dirty="0" smtClean="0"/>
              <a:t>.</a:t>
            </a:r>
          </a:p>
          <a:p>
            <a:pPr marL="457200"/>
            <a:r>
              <a:rPr lang="en-GB" sz="2400" b="1" dirty="0" smtClean="0"/>
              <a:t>Hebrews 10:24-25 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163" y="1768582"/>
            <a:ext cx="76705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476BF"/>
                </a:solidFill>
              </a:rPr>
              <a:t>Pray that we would find and develop ways of supporting and helping one another – </a:t>
            </a:r>
            <a:r>
              <a:rPr lang="en-GB" sz="4000" dirty="0"/>
              <a:t>Ask God to help us deepen relationships with one another.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163" y="1768582"/>
            <a:ext cx="76705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476BF"/>
                </a:solidFill>
              </a:rPr>
              <a:t>Pray for commitment to worshipping and building community together </a:t>
            </a:r>
            <a:r>
              <a:rPr lang="en-US" sz="4000" b="1" dirty="0">
                <a:solidFill>
                  <a:srgbClr val="0476BF"/>
                </a:solidFill>
              </a:rPr>
              <a:t>–</a:t>
            </a:r>
            <a:r>
              <a:rPr lang="en-GB" sz="4000" b="1" dirty="0">
                <a:solidFill>
                  <a:srgbClr val="0476BF"/>
                </a:solidFill>
              </a:rPr>
              <a:t> </a:t>
            </a:r>
            <a:r>
              <a:rPr lang="en-GB" sz="4000" dirty="0"/>
              <a:t>Ask God to help us prioritise meeting with him and others in an increasingly time-pressed world.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164" y="1951462"/>
            <a:ext cx="76705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476BF"/>
                </a:solidFill>
              </a:rPr>
              <a:t>Pray for a growing spirit of encouragement – </a:t>
            </a:r>
            <a:r>
              <a:rPr lang="en-GB" sz="4000" dirty="0"/>
              <a:t>Ask God to help us build one another up and take courage for our journeys of faith.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164" y="1951462"/>
            <a:ext cx="76705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476BF"/>
                </a:solidFill>
              </a:rPr>
              <a:t>Pray that we would increasingly live in the light of the glory of Christ’s return – </a:t>
            </a:r>
            <a:r>
              <a:rPr lang="en-GB" sz="4000" dirty="0"/>
              <a:t>Ask God to help us live better in the present because of our vision of God’s promised future. 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163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Pamela Patton</cp:lastModifiedBy>
  <cp:revision>16</cp:revision>
  <dcterms:created xsi:type="dcterms:W3CDTF">2018-08-21T15:24:24Z</dcterms:created>
  <dcterms:modified xsi:type="dcterms:W3CDTF">2018-08-24T11:22:02Z</dcterms:modified>
</cp:coreProperties>
</file>