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8D7C"/>
    <a:srgbClr val="336699"/>
    <a:srgbClr val="0099CC"/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65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347" y="1515363"/>
            <a:ext cx="7357403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i="1" dirty="0"/>
              <a:t>My prayer is </a:t>
            </a:r>
            <a:r>
              <a:rPr lang="en-US" sz="3500" b="1" i="1" dirty="0">
                <a:solidFill>
                  <a:srgbClr val="9D8D7C"/>
                </a:solidFill>
              </a:rPr>
              <a:t>not for them alone. </a:t>
            </a:r>
            <a:r>
              <a:rPr lang="en-US" sz="3500" b="1" i="1" dirty="0"/>
              <a:t>I pray also</a:t>
            </a:r>
            <a:r>
              <a:rPr lang="en-US" sz="3500" b="1" i="1" dirty="0">
                <a:solidFill>
                  <a:srgbClr val="9D8D7C"/>
                </a:solidFill>
              </a:rPr>
              <a:t> for those who will believe </a:t>
            </a:r>
            <a:r>
              <a:rPr lang="en-US" sz="3500" b="1" i="1" dirty="0"/>
              <a:t>in me through their message, that </a:t>
            </a:r>
            <a:r>
              <a:rPr lang="en-US" sz="3500" b="1" i="1" dirty="0">
                <a:solidFill>
                  <a:srgbClr val="9D8D7C"/>
                </a:solidFill>
              </a:rPr>
              <a:t>all of them may be one</a:t>
            </a:r>
            <a:r>
              <a:rPr lang="en-US" sz="3500" b="1" i="1" dirty="0"/>
              <a:t>, Father, just as you are in me and I am in you. May they also be in us </a:t>
            </a:r>
            <a:r>
              <a:rPr lang="en-US" sz="3500" b="1" i="1" dirty="0">
                <a:solidFill>
                  <a:srgbClr val="9D8D7C"/>
                </a:solidFill>
              </a:rPr>
              <a:t>so that the world may believe</a:t>
            </a:r>
            <a:r>
              <a:rPr lang="en-US" sz="3500" b="1" i="1" dirty="0"/>
              <a:t> that you have sent me.</a:t>
            </a:r>
            <a:endParaRPr lang="en-GB" sz="3500" dirty="0"/>
          </a:p>
          <a:p>
            <a:r>
              <a:rPr lang="en-US" sz="2400" b="1" dirty="0" smtClean="0"/>
              <a:t>John 17:20-21</a:t>
            </a:r>
            <a:endParaRPr lang="en-GB" sz="24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1" y="1656040"/>
            <a:ext cx="79201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GB" sz="4000" b="1" dirty="0">
                <a:solidFill>
                  <a:srgbClr val="9D8D7C"/>
                </a:solidFill>
              </a:rPr>
              <a:t>Pray for others </a:t>
            </a:r>
            <a:r>
              <a:rPr lang="en-US" sz="4000" dirty="0">
                <a:solidFill>
                  <a:srgbClr val="9D8D7C"/>
                </a:solidFill>
              </a:rPr>
              <a:t>– </a:t>
            </a:r>
            <a:r>
              <a:rPr lang="en-GB" sz="4000" dirty="0"/>
              <a:t>Ask God to help us to build contact with those in our local community who are not yet members of our church.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009" y="1838920"/>
            <a:ext cx="7427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9D8D7C"/>
                </a:solidFill>
              </a:rPr>
              <a:t>Pray for contacts </a:t>
            </a:r>
            <a:r>
              <a:rPr lang="en-US" sz="4000" dirty="0">
                <a:solidFill>
                  <a:srgbClr val="9D8D7C"/>
                </a:solidFill>
              </a:rPr>
              <a:t>–</a:t>
            </a:r>
            <a:r>
              <a:rPr lang="en-GB" sz="4000" dirty="0">
                <a:solidFill>
                  <a:srgbClr val="9D8D7C"/>
                </a:solidFill>
              </a:rPr>
              <a:t> </a:t>
            </a:r>
            <a:r>
              <a:rPr lang="en-GB" sz="4000" dirty="0"/>
              <a:t>Ask God to help us journey with those with whom we have contact, but who do not yet believe. 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009" y="1656040"/>
            <a:ext cx="7427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9D8D7C"/>
                </a:solidFill>
              </a:rPr>
              <a:t>Pray for community </a:t>
            </a:r>
            <a:r>
              <a:rPr lang="en-US" sz="4000" dirty="0">
                <a:solidFill>
                  <a:srgbClr val="9D8D7C"/>
                </a:solidFill>
              </a:rPr>
              <a:t>–</a:t>
            </a:r>
            <a:r>
              <a:rPr lang="en-GB" sz="4000" dirty="0">
                <a:solidFill>
                  <a:srgbClr val="9D8D7C"/>
                </a:solidFill>
              </a:rPr>
              <a:t> </a:t>
            </a:r>
            <a:r>
              <a:rPr lang="en-GB" sz="4000" dirty="0"/>
              <a:t>Ask God that our church might be a place in which newcomers can quickly feel they belong.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83512"/>
            <a:ext cx="2607307" cy="683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009" y="1782649"/>
            <a:ext cx="7427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9D8D7C"/>
                </a:solidFill>
              </a:rPr>
              <a:t>Pray for visibility </a:t>
            </a:r>
            <a:r>
              <a:rPr lang="en-US" sz="4000" b="1" dirty="0">
                <a:solidFill>
                  <a:srgbClr val="9D8D7C"/>
                </a:solidFill>
              </a:rPr>
              <a:t>–</a:t>
            </a:r>
            <a:r>
              <a:rPr lang="en-GB" sz="4000" dirty="0">
                <a:solidFill>
                  <a:srgbClr val="9D8D7C"/>
                </a:solidFill>
              </a:rPr>
              <a:t> </a:t>
            </a:r>
            <a:r>
              <a:rPr lang="en-GB" sz="4000" dirty="0"/>
              <a:t>Ask God that all around would see our church as a visible witness to the difference knowing him brings. </a:t>
            </a:r>
          </a:p>
        </p:txBody>
      </p:sp>
    </p:spTree>
    <p:extLst>
      <p:ext uri="{BB962C8B-B14F-4D97-AF65-F5344CB8AC3E}">
        <p14:creationId xmlns:p14="http://schemas.microsoft.com/office/powerpoint/2010/main" val="19864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Lois Gibson</cp:lastModifiedBy>
  <cp:revision>15</cp:revision>
  <dcterms:created xsi:type="dcterms:W3CDTF">2018-08-21T15:24:24Z</dcterms:created>
  <dcterms:modified xsi:type="dcterms:W3CDTF">2018-08-28T11:44:16Z</dcterms:modified>
</cp:coreProperties>
</file>