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0E66"/>
    <a:srgbClr val="993366"/>
    <a:srgbClr val="336699"/>
    <a:srgbClr val="0099CC"/>
    <a:srgbClr val="3C77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80" d="100"/>
          <a:sy n="180" d="100"/>
        </p:scale>
        <p:origin x="-12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28/08/18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07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28/08/18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26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28/08/18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53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28/08/18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250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28/08/18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274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28/08/18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77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28/08/18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61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28/08/18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715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28/08/18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562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28/08/18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89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28/08/18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247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2F99D-1BAC-D54F-B069-4B4DC1DF3D3E}" type="datetimeFigureOut">
              <a:rPr lang="en-US" smtClean="0"/>
              <a:t>28/08/18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566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928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203" y="691217"/>
            <a:ext cx="3051687" cy="79995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38203" y="1740447"/>
            <a:ext cx="8327495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/>
            <a:r>
              <a:rPr lang="en-GB" sz="3800" b="1" i="1" dirty="0">
                <a:solidFill>
                  <a:srgbClr val="A30E66"/>
                </a:solidFill>
              </a:rPr>
              <a:t>All of you</a:t>
            </a:r>
            <a:r>
              <a:rPr lang="en-GB" sz="3800" b="1" i="1" dirty="0"/>
              <a:t>, clothe yourselves with </a:t>
            </a:r>
            <a:r>
              <a:rPr lang="en-GB" sz="3800" b="1" i="1" dirty="0">
                <a:solidFill>
                  <a:srgbClr val="A30E66"/>
                </a:solidFill>
              </a:rPr>
              <a:t>humility toward one another</a:t>
            </a:r>
            <a:r>
              <a:rPr lang="en-GB" sz="3800" b="1" i="1" dirty="0"/>
              <a:t>, because, ‘</a:t>
            </a:r>
            <a:r>
              <a:rPr lang="en-GB" sz="3800" b="1" i="1" dirty="0">
                <a:solidFill>
                  <a:srgbClr val="A30E66"/>
                </a:solidFill>
              </a:rPr>
              <a:t>God opposes the proud </a:t>
            </a:r>
            <a:r>
              <a:rPr lang="en-GB" sz="3800" b="1" i="1" dirty="0"/>
              <a:t>but shows favour to the humble.’ Humble yourselves, therefore, under God’s mighty hand, that </a:t>
            </a:r>
            <a:r>
              <a:rPr lang="en-GB" sz="3800" b="1" i="1" dirty="0">
                <a:solidFill>
                  <a:srgbClr val="A30E66"/>
                </a:solidFill>
              </a:rPr>
              <a:t>he may lift you up in due time</a:t>
            </a:r>
            <a:r>
              <a:rPr lang="en-GB" sz="3800" b="1" i="1" dirty="0" smtClean="0"/>
              <a:t>.</a:t>
            </a:r>
          </a:p>
          <a:p>
            <a:pPr marL="457200"/>
            <a:r>
              <a:rPr lang="en-GB" sz="2400" b="1" dirty="0" smtClean="0"/>
              <a:t>1 Peter 5:5-6</a:t>
            </a:r>
            <a:endParaRPr lang="en-GB" sz="2400" dirty="0"/>
          </a:p>
          <a:p>
            <a:pPr marL="457200">
              <a:spcAft>
                <a:spcPts val="0"/>
              </a:spcAft>
            </a:pPr>
            <a:endParaRPr lang="en-GB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230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203" y="691217"/>
            <a:ext cx="3051687" cy="79995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64088" y="1740447"/>
            <a:ext cx="767845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>
                <a:solidFill>
                  <a:srgbClr val="A30E66"/>
                </a:solidFill>
              </a:rPr>
              <a:t>Pray for all who come together to make up our congregation </a:t>
            </a:r>
            <a:r>
              <a:rPr lang="en-US" sz="4000" b="1" dirty="0">
                <a:solidFill>
                  <a:srgbClr val="A30E66"/>
                </a:solidFill>
              </a:rPr>
              <a:t>–</a:t>
            </a:r>
            <a:r>
              <a:rPr lang="en-GB" sz="4000" b="1" dirty="0">
                <a:solidFill>
                  <a:srgbClr val="A30E66"/>
                </a:solidFill>
              </a:rPr>
              <a:t> </a:t>
            </a:r>
            <a:endParaRPr lang="en-GB" sz="4000" b="1" dirty="0" smtClean="0">
              <a:solidFill>
                <a:srgbClr val="A30E66"/>
              </a:solidFill>
            </a:endParaRPr>
          </a:p>
          <a:p>
            <a:r>
              <a:rPr lang="en-GB" sz="4000" dirty="0" smtClean="0"/>
              <a:t>Ask </a:t>
            </a:r>
            <a:r>
              <a:rPr lang="en-GB" sz="4000" dirty="0"/>
              <a:t>God to bless children, young people, young adults, the middle-aged, senior citizens, men and women, married and single.</a:t>
            </a:r>
          </a:p>
          <a:p>
            <a:pPr marL="457200">
              <a:spcAft>
                <a:spcPts val="0"/>
              </a:spcAft>
            </a:pPr>
            <a:endParaRPr lang="en-GB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948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203" y="691217"/>
            <a:ext cx="3051687" cy="79995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64088" y="1840655"/>
            <a:ext cx="767845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>
                <a:solidFill>
                  <a:srgbClr val="A30E66"/>
                </a:solidFill>
              </a:rPr>
              <a:t>Pray for humility in relationships with one another </a:t>
            </a:r>
            <a:r>
              <a:rPr lang="en-US" sz="4000" b="1" dirty="0">
                <a:solidFill>
                  <a:srgbClr val="A30E66"/>
                </a:solidFill>
              </a:rPr>
              <a:t>–</a:t>
            </a:r>
            <a:r>
              <a:rPr lang="en-GB" sz="4000" b="1" dirty="0">
                <a:solidFill>
                  <a:srgbClr val="A30E66"/>
                </a:solidFill>
              </a:rPr>
              <a:t> </a:t>
            </a:r>
            <a:r>
              <a:rPr lang="en-GB" sz="4000" dirty="0"/>
              <a:t>Ask that God would help us listen well to one another and respect different preferences.</a:t>
            </a:r>
          </a:p>
          <a:p>
            <a:pPr marL="457200">
              <a:spcAft>
                <a:spcPts val="0"/>
              </a:spcAft>
            </a:pPr>
            <a:endParaRPr lang="en-GB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889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203" y="691217"/>
            <a:ext cx="3051687" cy="79995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60573" y="2254014"/>
            <a:ext cx="7258635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>
                <a:solidFill>
                  <a:srgbClr val="A30E66"/>
                </a:solidFill>
              </a:rPr>
              <a:t>Pray for freedom from pride </a:t>
            </a:r>
            <a:r>
              <a:rPr lang="en-US" sz="4000" b="1" dirty="0">
                <a:solidFill>
                  <a:srgbClr val="A30E66"/>
                </a:solidFill>
              </a:rPr>
              <a:t>–</a:t>
            </a:r>
            <a:r>
              <a:rPr lang="en-GB" sz="4000" b="1" dirty="0">
                <a:solidFill>
                  <a:srgbClr val="A30E66"/>
                </a:solidFill>
              </a:rPr>
              <a:t> </a:t>
            </a:r>
            <a:endParaRPr lang="en-GB" sz="4000" b="1" dirty="0" smtClean="0">
              <a:solidFill>
                <a:srgbClr val="A30E66"/>
              </a:solidFill>
            </a:endParaRPr>
          </a:p>
          <a:p>
            <a:r>
              <a:rPr lang="en-GB" sz="4000" dirty="0" smtClean="0"/>
              <a:t>Ask </a:t>
            </a:r>
            <a:r>
              <a:rPr lang="en-GB" sz="4000" dirty="0"/>
              <a:t>that God would free us from anything that deflects attention from focusing on him.</a:t>
            </a:r>
          </a:p>
          <a:p>
            <a:pPr marL="457200">
              <a:spcAft>
                <a:spcPts val="0"/>
              </a:spcAft>
            </a:pPr>
            <a:endParaRPr lang="en-GB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534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203" y="691217"/>
            <a:ext cx="3051687" cy="79995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64088" y="2254014"/>
            <a:ext cx="767845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>
                <a:solidFill>
                  <a:srgbClr val="A30E66"/>
                </a:solidFill>
              </a:rPr>
              <a:t>Pray for humility that waits upon God’s timing </a:t>
            </a:r>
            <a:r>
              <a:rPr lang="en-US" sz="4000" b="1" dirty="0">
                <a:solidFill>
                  <a:srgbClr val="A30E66"/>
                </a:solidFill>
              </a:rPr>
              <a:t>– </a:t>
            </a:r>
            <a:r>
              <a:rPr lang="en-GB" sz="4000" dirty="0"/>
              <a:t>Ask that God would give strength and grace to wait upon his perfect timing.</a:t>
            </a:r>
          </a:p>
          <a:p>
            <a:pPr marL="457200">
              <a:spcAft>
                <a:spcPts val="0"/>
              </a:spcAft>
            </a:pPr>
            <a:endParaRPr lang="en-GB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280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165</Words>
  <Application>Microsoft Macintosh PowerPoint</Application>
  <PresentationFormat>On-screen Show (4:3)</PresentationFormat>
  <Paragraphs>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McCormick</dc:creator>
  <cp:lastModifiedBy>James McCormick</cp:lastModifiedBy>
  <cp:revision>21</cp:revision>
  <dcterms:created xsi:type="dcterms:W3CDTF">2018-08-21T15:24:24Z</dcterms:created>
  <dcterms:modified xsi:type="dcterms:W3CDTF">2018-08-28T12:23:10Z</dcterms:modified>
</cp:coreProperties>
</file>