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004C"/>
    <a:srgbClr val="660033"/>
    <a:srgbClr val="006666"/>
    <a:srgbClr val="993366"/>
    <a:srgbClr val="336699"/>
    <a:srgbClr val="0099CC"/>
    <a:srgbClr val="3C77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80" d="100"/>
          <a:sy n="180" d="100"/>
        </p:scale>
        <p:origin x="-12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F99D-1BAC-D54F-B069-4B4DC1DF3D3E}" type="datetimeFigureOut">
              <a:rPr lang="en-US" smtClean="0"/>
              <a:t>28/08/18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49C6-B438-F541-8B08-AACC9E33E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07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F99D-1BAC-D54F-B069-4B4DC1DF3D3E}" type="datetimeFigureOut">
              <a:rPr lang="en-US" smtClean="0"/>
              <a:t>28/08/18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49C6-B438-F541-8B08-AACC9E33E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2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F99D-1BAC-D54F-B069-4B4DC1DF3D3E}" type="datetimeFigureOut">
              <a:rPr lang="en-US" smtClean="0"/>
              <a:t>28/08/18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49C6-B438-F541-8B08-AACC9E33E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537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F99D-1BAC-D54F-B069-4B4DC1DF3D3E}" type="datetimeFigureOut">
              <a:rPr lang="en-US" smtClean="0"/>
              <a:t>28/08/18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49C6-B438-F541-8B08-AACC9E33E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250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F99D-1BAC-D54F-B069-4B4DC1DF3D3E}" type="datetimeFigureOut">
              <a:rPr lang="en-US" smtClean="0"/>
              <a:t>28/08/18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49C6-B438-F541-8B08-AACC9E33E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74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F99D-1BAC-D54F-B069-4B4DC1DF3D3E}" type="datetimeFigureOut">
              <a:rPr lang="en-US" smtClean="0"/>
              <a:t>28/08/18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49C6-B438-F541-8B08-AACC9E33E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7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F99D-1BAC-D54F-B069-4B4DC1DF3D3E}" type="datetimeFigureOut">
              <a:rPr lang="en-US" smtClean="0"/>
              <a:t>28/08/18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49C6-B438-F541-8B08-AACC9E33E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61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F99D-1BAC-D54F-B069-4B4DC1DF3D3E}" type="datetimeFigureOut">
              <a:rPr lang="en-US" smtClean="0"/>
              <a:t>28/08/18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49C6-B438-F541-8B08-AACC9E33E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715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F99D-1BAC-D54F-B069-4B4DC1DF3D3E}" type="datetimeFigureOut">
              <a:rPr lang="en-US" smtClean="0"/>
              <a:t>28/08/18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49C6-B438-F541-8B08-AACC9E33E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62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F99D-1BAC-D54F-B069-4B4DC1DF3D3E}" type="datetimeFigureOut">
              <a:rPr lang="en-US" smtClean="0"/>
              <a:t>28/08/18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49C6-B438-F541-8B08-AACC9E33E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889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F99D-1BAC-D54F-B069-4B4DC1DF3D3E}" type="datetimeFigureOut">
              <a:rPr lang="en-US" smtClean="0"/>
              <a:t>28/08/18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49C6-B438-F541-8B08-AACC9E33E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47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2F99D-1BAC-D54F-B069-4B4DC1DF3D3E}" type="datetimeFigureOut">
              <a:rPr lang="en-US" smtClean="0"/>
              <a:t>28/08/18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549C6-B438-F541-8B08-AACC9E33E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566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928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5231"/>
            <a:ext cx="3051687" cy="7999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26926" y="1765500"/>
            <a:ext cx="77387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i="1" dirty="0">
                <a:solidFill>
                  <a:srgbClr val="4E004C"/>
                </a:solidFill>
              </a:rPr>
              <a:t>Come</a:t>
            </a:r>
            <a:r>
              <a:rPr lang="en-GB" sz="4000" b="1" i="1" dirty="0"/>
              <a:t> to me all you who are </a:t>
            </a:r>
            <a:r>
              <a:rPr lang="en-GB" sz="4000" b="1" i="1" dirty="0">
                <a:solidFill>
                  <a:srgbClr val="4E004C"/>
                </a:solidFill>
              </a:rPr>
              <a:t>weary and burdened</a:t>
            </a:r>
            <a:r>
              <a:rPr lang="en-GB" sz="4000" b="1" i="1" dirty="0"/>
              <a:t>, and I will give you </a:t>
            </a:r>
            <a:r>
              <a:rPr lang="en-GB" sz="4000" b="1" i="1" dirty="0">
                <a:solidFill>
                  <a:srgbClr val="4E004C"/>
                </a:solidFill>
              </a:rPr>
              <a:t>rest</a:t>
            </a:r>
            <a:r>
              <a:rPr lang="en-GB" sz="4000" b="1" i="1" dirty="0"/>
              <a:t>. Take my yoke upon you and </a:t>
            </a:r>
            <a:r>
              <a:rPr lang="en-GB" sz="4000" b="1" i="1" dirty="0">
                <a:solidFill>
                  <a:srgbClr val="4E004C"/>
                </a:solidFill>
              </a:rPr>
              <a:t>learn from me</a:t>
            </a:r>
            <a:r>
              <a:rPr lang="en-GB" sz="4000" b="1" i="1" dirty="0"/>
              <a:t>, for I am gentle and humble in heart, and you will find rest for your </a:t>
            </a:r>
            <a:r>
              <a:rPr lang="en-GB" sz="4000" b="1" i="1" dirty="0" smtClean="0"/>
              <a:t>souls.</a:t>
            </a:r>
            <a:endParaRPr lang="en-GB" sz="4000" dirty="0"/>
          </a:p>
          <a:p>
            <a:r>
              <a:rPr lang="en-GB" sz="2400" b="1" dirty="0" smtClean="0"/>
              <a:t>Mathew 11:28-29</a:t>
            </a:r>
            <a:endParaRPr lang="en-GB" sz="2400" dirty="0"/>
          </a:p>
          <a:p>
            <a:pPr marL="457200">
              <a:spcAft>
                <a:spcPts val="0"/>
              </a:spcAft>
            </a:pP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230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5231"/>
            <a:ext cx="3051687" cy="7999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26926" y="1878234"/>
            <a:ext cx="77387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4E004C"/>
                </a:solidFill>
              </a:rPr>
              <a:t>Pray for a drawing near to Jesus in the busyness of church activity </a:t>
            </a:r>
            <a:r>
              <a:rPr lang="en-US" sz="4000" b="1" dirty="0">
                <a:solidFill>
                  <a:srgbClr val="4E004C"/>
                </a:solidFill>
              </a:rPr>
              <a:t>– </a:t>
            </a:r>
            <a:r>
              <a:rPr lang="en-GB" sz="4000" dirty="0"/>
              <a:t>Ask God to help us find a good balance between spending time with God and serving others </a:t>
            </a:r>
            <a:r>
              <a:rPr lang="en-GB" sz="4000"/>
              <a:t>in </a:t>
            </a:r>
            <a:r>
              <a:rPr lang="en-GB" sz="4000" smtClean="0"/>
              <a:t/>
            </a:r>
            <a:br>
              <a:rPr lang="en-GB" sz="4000" smtClean="0"/>
            </a:br>
            <a:r>
              <a:rPr lang="en-GB" sz="4000" smtClean="0"/>
              <a:t>his </a:t>
            </a:r>
            <a:r>
              <a:rPr lang="en-GB" sz="4000" dirty="0"/>
              <a:t>name.</a:t>
            </a:r>
          </a:p>
          <a:p>
            <a:pPr marL="457200">
              <a:spcAft>
                <a:spcPts val="0"/>
              </a:spcAft>
            </a:pP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804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5231"/>
            <a:ext cx="3051687" cy="7999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26926" y="1878234"/>
            <a:ext cx="77387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4E004C"/>
                </a:solidFill>
              </a:rPr>
              <a:t>Pray for those who are weary and burdened in their life and work for God</a:t>
            </a:r>
            <a:r>
              <a:rPr lang="en-GB" sz="4000" dirty="0">
                <a:solidFill>
                  <a:srgbClr val="4E004C"/>
                </a:solidFill>
              </a:rPr>
              <a:t> </a:t>
            </a:r>
            <a:r>
              <a:rPr lang="en-US" sz="4000" b="1" dirty="0">
                <a:solidFill>
                  <a:srgbClr val="4E004C"/>
                </a:solidFill>
              </a:rPr>
              <a:t>–</a:t>
            </a:r>
            <a:r>
              <a:rPr lang="en-US" sz="4000" dirty="0">
                <a:solidFill>
                  <a:srgbClr val="4E004C"/>
                </a:solidFill>
              </a:rPr>
              <a:t> </a:t>
            </a:r>
            <a:r>
              <a:rPr lang="en-GB" sz="4000" dirty="0"/>
              <a:t>Ask God to refresh and revive those who are particularly struggling or tired in their walk with God or work for him.</a:t>
            </a:r>
          </a:p>
          <a:p>
            <a:pPr marL="457200">
              <a:spcAft>
                <a:spcPts val="0"/>
              </a:spcAft>
            </a:pP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886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5231"/>
            <a:ext cx="3051687" cy="7999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26926" y="2354223"/>
            <a:ext cx="773877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4E004C"/>
                </a:solidFill>
              </a:rPr>
              <a:t>Pray for rest and refreshment in God </a:t>
            </a:r>
            <a:r>
              <a:rPr lang="en-US" sz="4000" b="1" dirty="0">
                <a:solidFill>
                  <a:srgbClr val="4E004C"/>
                </a:solidFill>
              </a:rPr>
              <a:t>– </a:t>
            </a:r>
            <a:r>
              <a:rPr lang="en-GB" sz="4000" dirty="0"/>
              <a:t>Ask God to bring his sense of calm, rest and refreshment to the hectic world of life and church.</a:t>
            </a:r>
          </a:p>
          <a:p>
            <a:pPr marL="457200">
              <a:spcAft>
                <a:spcPts val="0"/>
              </a:spcAft>
            </a:pP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714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725"/>
            <a:ext cx="3051687" cy="7999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26926" y="1879420"/>
            <a:ext cx="75914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4E004C"/>
                </a:solidFill>
              </a:rPr>
              <a:t>Pray that we might learn from Jesus how to bear responsibilities well – </a:t>
            </a:r>
            <a:r>
              <a:rPr lang="en-GB" sz="4000" dirty="0"/>
              <a:t>Ask God that he would teach us how to gently, humbly and lightly carry the responsibilities of our lives for him.</a:t>
            </a:r>
            <a:endParaRPr lang="en-GB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549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188</Words>
  <Application>Microsoft Macintosh PowerPoint</Application>
  <PresentationFormat>On-screen Show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McCormick</dc:creator>
  <cp:lastModifiedBy>James McCormick</cp:lastModifiedBy>
  <cp:revision>24</cp:revision>
  <dcterms:created xsi:type="dcterms:W3CDTF">2018-08-21T15:24:24Z</dcterms:created>
  <dcterms:modified xsi:type="dcterms:W3CDTF">2018-08-28T12:32:28Z</dcterms:modified>
</cp:coreProperties>
</file>