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8928"/>
    <a:srgbClr val="3C7739"/>
    <a:srgbClr val="660033"/>
    <a:srgbClr val="006666"/>
    <a:srgbClr val="993366"/>
    <a:srgbClr val="336699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33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07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26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537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250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274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77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8/24/2018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61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8/24/2018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715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8/24/2018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562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89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2F99D-1BAC-D54F-B069-4B4DC1DF3D3E}" type="datetimeFigureOut">
              <a:rPr lang="en-US" smtClean="0"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247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2F99D-1BAC-D54F-B069-4B4DC1DF3D3E}" type="datetimeFigureOut">
              <a:rPr lang="en-US" smtClean="0"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549C6-B438-F541-8B08-AACC9E33E0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566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92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69" y="815231"/>
            <a:ext cx="3051687" cy="79995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26926" y="1765500"/>
            <a:ext cx="7738772" cy="460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500" b="1" i="1" dirty="0"/>
              <a:t>If any of you </a:t>
            </a:r>
            <a:r>
              <a:rPr lang="en-GB" sz="3500" b="1" i="1" dirty="0">
                <a:solidFill>
                  <a:srgbClr val="5C8928"/>
                </a:solidFill>
              </a:rPr>
              <a:t>lacks wisdom</a:t>
            </a:r>
            <a:r>
              <a:rPr lang="en-GB" sz="3500" b="1" i="1" dirty="0"/>
              <a:t>, you should </a:t>
            </a:r>
            <a:r>
              <a:rPr lang="en-GB" sz="3500" b="1" i="1" dirty="0">
                <a:solidFill>
                  <a:srgbClr val="5C8928"/>
                </a:solidFill>
              </a:rPr>
              <a:t>ask God</a:t>
            </a:r>
            <a:r>
              <a:rPr lang="en-GB" sz="3500" b="1" i="1" dirty="0"/>
              <a:t>, who gives generously to all without finding fault, and it will be given to you. But </a:t>
            </a:r>
            <a:r>
              <a:rPr lang="en-GB" sz="3500" b="1" i="1" dirty="0">
                <a:solidFill>
                  <a:srgbClr val="5C8928"/>
                </a:solidFill>
              </a:rPr>
              <a:t>when you ask, you must believe</a:t>
            </a:r>
            <a:r>
              <a:rPr lang="en-GB" sz="3500" b="1" i="1" dirty="0"/>
              <a:t> and </a:t>
            </a:r>
            <a:r>
              <a:rPr lang="en-GB" sz="3500" b="1" i="1" dirty="0">
                <a:solidFill>
                  <a:srgbClr val="5C8928"/>
                </a:solidFill>
              </a:rPr>
              <a:t>not doubt</a:t>
            </a:r>
            <a:r>
              <a:rPr lang="en-GB" sz="3500" b="1" i="1" dirty="0"/>
              <a:t>, because the one who doubts is like a wave of the sea, blown and tossed by the wind.</a:t>
            </a:r>
            <a:endParaRPr lang="en-GB" sz="3500" dirty="0"/>
          </a:p>
          <a:p>
            <a:r>
              <a:rPr lang="en-GB" sz="2400" b="1" dirty="0" smtClean="0"/>
              <a:t>James 1:5-6</a:t>
            </a:r>
            <a:endParaRPr lang="en-GB" sz="2400" dirty="0"/>
          </a:p>
          <a:p>
            <a:pPr marL="457200">
              <a:spcAft>
                <a:spcPts val="0"/>
              </a:spcAft>
            </a:pPr>
            <a:endParaRPr lang="en-GB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23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69" y="815231"/>
            <a:ext cx="3051687" cy="79995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26926" y="2091176"/>
            <a:ext cx="773877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>
                <a:solidFill>
                  <a:srgbClr val="5C8928"/>
                </a:solidFill>
              </a:rPr>
              <a:t>Pray that God would give us wisdom – </a:t>
            </a:r>
            <a:r>
              <a:rPr lang="en-GB" sz="4000" dirty="0"/>
              <a:t>Ask for God’s leading in these often bewildering times of challenge and change for the church</a:t>
            </a:r>
            <a:r>
              <a:rPr lang="en-GB" sz="4000" dirty="0" smtClean="0"/>
              <a:t>.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70597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69" y="815231"/>
            <a:ext cx="3051687" cy="79995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926926" y="2091176"/>
            <a:ext cx="773877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>
                <a:solidFill>
                  <a:srgbClr val="5C8928"/>
                </a:solidFill>
              </a:rPr>
              <a:t>Pray that we would depend upon God’s wisdom </a:t>
            </a:r>
            <a:r>
              <a:rPr lang="en-US" sz="4000" b="1" dirty="0">
                <a:solidFill>
                  <a:srgbClr val="5C8928"/>
                </a:solidFill>
              </a:rPr>
              <a:t>– </a:t>
            </a:r>
            <a:r>
              <a:rPr lang="en-GB" sz="4000" dirty="0"/>
              <a:t>Ask that God would guide those who lead in our congregation in the decisions they have to make.</a:t>
            </a:r>
          </a:p>
        </p:txBody>
      </p:sp>
    </p:spTree>
    <p:extLst>
      <p:ext uri="{BB962C8B-B14F-4D97-AF65-F5344CB8AC3E}">
        <p14:creationId xmlns:p14="http://schemas.microsoft.com/office/powerpoint/2010/main" val="245715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69" y="815231"/>
            <a:ext cx="3051687" cy="79995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54083" y="2303449"/>
            <a:ext cx="773877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>
                <a:solidFill>
                  <a:srgbClr val="5C8928"/>
                </a:solidFill>
              </a:rPr>
              <a:t>Pray that we would trust God’s wisdom </a:t>
            </a:r>
            <a:r>
              <a:rPr lang="en-US" sz="4000" b="1" dirty="0">
                <a:solidFill>
                  <a:srgbClr val="5C8928"/>
                </a:solidFill>
              </a:rPr>
              <a:t>–</a:t>
            </a:r>
            <a:r>
              <a:rPr lang="en-GB" sz="4000" b="1" dirty="0">
                <a:solidFill>
                  <a:srgbClr val="5C8928"/>
                </a:solidFill>
              </a:rPr>
              <a:t> </a:t>
            </a:r>
            <a:r>
              <a:rPr lang="en-GB" sz="4000" dirty="0"/>
              <a:t>Ask God that we would be united in trusting his ways, even when they aren’t easy for us or popular with others.</a:t>
            </a:r>
          </a:p>
        </p:txBody>
      </p:sp>
    </p:spTree>
    <p:extLst>
      <p:ext uri="{BB962C8B-B14F-4D97-AF65-F5344CB8AC3E}">
        <p14:creationId xmlns:p14="http://schemas.microsoft.com/office/powerpoint/2010/main" val="400296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69" y="815231"/>
            <a:ext cx="3051687" cy="79995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54083" y="2303449"/>
            <a:ext cx="773877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>
                <a:solidFill>
                  <a:srgbClr val="5C8928"/>
                </a:solidFill>
              </a:rPr>
              <a:t>Pray that we would follow God’s ways </a:t>
            </a:r>
            <a:r>
              <a:rPr lang="en-US" sz="4000" b="1" dirty="0">
                <a:solidFill>
                  <a:srgbClr val="5C8928"/>
                </a:solidFill>
              </a:rPr>
              <a:t>–</a:t>
            </a:r>
            <a:r>
              <a:rPr lang="en-GB" sz="4000" b="1" dirty="0">
                <a:solidFill>
                  <a:srgbClr val="5C8928"/>
                </a:solidFill>
              </a:rPr>
              <a:t> </a:t>
            </a:r>
            <a:r>
              <a:rPr lang="en-GB" sz="4000" dirty="0"/>
              <a:t>Ask that we would not shrink back from following his ways because of doubt or fear.</a:t>
            </a:r>
          </a:p>
        </p:txBody>
      </p:sp>
    </p:spTree>
    <p:extLst>
      <p:ext uri="{BB962C8B-B14F-4D97-AF65-F5344CB8AC3E}">
        <p14:creationId xmlns:p14="http://schemas.microsoft.com/office/powerpoint/2010/main" val="387428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173</Words>
  <Application>Microsoft Office PowerPoint</Application>
  <PresentationFormat>On-screen Show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McCormick</dc:creator>
  <cp:lastModifiedBy>Pamela Patton</cp:lastModifiedBy>
  <cp:revision>23</cp:revision>
  <dcterms:created xsi:type="dcterms:W3CDTF">2018-08-21T15:24:24Z</dcterms:created>
  <dcterms:modified xsi:type="dcterms:W3CDTF">2018-08-24T11:20:20Z</dcterms:modified>
</cp:coreProperties>
</file>