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8" r:id="rId1"/>
  </p:sldMasterIdLst>
  <p:notesMasterIdLst>
    <p:notesMasterId r:id="rId11"/>
  </p:notesMasterIdLst>
  <p:sldIdLst>
    <p:sldId id="314" r:id="rId2"/>
    <p:sldId id="329" r:id="rId3"/>
    <p:sldId id="334" r:id="rId4"/>
    <p:sldId id="335" r:id="rId5"/>
    <p:sldId id="330" r:id="rId6"/>
    <p:sldId id="336" r:id="rId7"/>
    <p:sldId id="337" r:id="rId8"/>
    <p:sldId id="338" r:id="rId9"/>
    <p:sldId id="339" r:id="rId10"/>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00A6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800" autoAdjust="0"/>
    <p:restoredTop sz="94660"/>
  </p:normalViewPr>
  <p:slideViewPr>
    <p:cSldViewPr snapToGrid="0">
      <p:cViewPr varScale="1">
        <p:scale>
          <a:sx n="103" d="100"/>
          <a:sy n="103" d="100"/>
        </p:scale>
        <p:origin x="26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Avenir Next LT Pro"/>
      </a:defRPr>
    </a:lvl1pPr>
    <a:lvl2pPr indent="228600" latinLnBrk="0">
      <a:defRPr sz="1200">
        <a:latin typeface="+mj-lt"/>
        <a:ea typeface="+mj-ea"/>
        <a:cs typeface="+mj-cs"/>
        <a:sym typeface="Avenir Next LT Pro"/>
      </a:defRPr>
    </a:lvl2pPr>
    <a:lvl3pPr indent="457200" latinLnBrk="0">
      <a:defRPr sz="1200">
        <a:latin typeface="+mj-lt"/>
        <a:ea typeface="+mj-ea"/>
        <a:cs typeface="+mj-cs"/>
        <a:sym typeface="Avenir Next LT Pro"/>
      </a:defRPr>
    </a:lvl3pPr>
    <a:lvl4pPr indent="685800" latinLnBrk="0">
      <a:defRPr sz="1200">
        <a:latin typeface="+mj-lt"/>
        <a:ea typeface="+mj-ea"/>
        <a:cs typeface="+mj-cs"/>
        <a:sym typeface="Avenir Next LT Pro"/>
      </a:defRPr>
    </a:lvl4pPr>
    <a:lvl5pPr indent="914400" latinLnBrk="0">
      <a:defRPr sz="1200">
        <a:latin typeface="+mj-lt"/>
        <a:ea typeface="+mj-ea"/>
        <a:cs typeface="+mj-cs"/>
        <a:sym typeface="Avenir Next LT Pro"/>
      </a:defRPr>
    </a:lvl5pPr>
    <a:lvl6pPr indent="1143000" latinLnBrk="0">
      <a:defRPr sz="1200">
        <a:latin typeface="+mj-lt"/>
        <a:ea typeface="+mj-ea"/>
        <a:cs typeface="+mj-cs"/>
        <a:sym typeface="Avenir Next LT Pro"/>
      </a:defRPr>
    </a:lvl6pPr>
    <a:lvl7pPr indent="1371600" latinLnBrk="0">
      <a:defRPr sz="1200">
        <a:latin typeface="+mj-lt"/>
        <a:ea typeface="+mj-ea"/>
        <a:cs typeface="+mj-cs"/>
        <a:sym typeface="Avenir Next LT Pro"/>
      </a:defRPr>
    </a:lvl7pPr>
    <a:lvl8pPr indent="1600200" latinLnBrk="0">
      <a:defRPr sz="1200">
        <a:latin typeface="+mj-lt"/>
        <a:ea typeface="+mj-ea"/>
        <a:cs typeface="+mj-cs"/>
        <a:sym typeface="Avenir Next LT Pro"/>
      </a:defRPr>
    </a:lvl8pPr>
    <a:lvl9pPr indent="1828800" latinLnBrk="0">
      <a:defRPr sz="1200">
        <a:latin typeface="+mj-lt"/>
        <a:ea typeface="+mj-ea"/>
        <a:cs typeface="+mj-cs"/>
        <a:sym typeface="Avenir Next LT Pro"/>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56C68-2232-4552-B737-348F615155BE}"/>
              </a:ext>
            </a:extLst>
          </p:cNvPr>
          <p:cNvSpPr>
            <a:spLocks noGrp="1"/>
          </p:cNvSpPr>
          <p:nvPr>
            <p:ph type="ctrTitle"/>
          </p:nvPr>
        </p:nvSpPr>
        <p:spPr>
          <a:xfrm>
            <a:off x="1524000" y="1122363"/>
            <a:ext cx="9144000" cy="2387600"/>
          </a:xfrm>
        </p:spPr>
        <p:txBody>
          <a:bodyPr anchor="b"/>
          <a:lstStyle>
            <a:lvl1pPr algn="ctr">
              <a:defRPr sz="6000">
                <a:solidFill>
                  <a:schemeClr val="bg1"/>
                </a:solidFill>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E57A2FB0-757A-4607-BD72-04ACCDBD2A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sp>
        <p:nvSpPr>
          <p:cNvPr id="4" name="Date Placeholder 3">
            <a:extLst>
              <a:ext uri="{FF2B5EF4-FFF2-40B4-BE49-F238E27FC236}">
                <a16:creationId xmlns:a16="http://schemas.microsoft.com/office/drawing/2014/main" id="{27CA102F-BA96-4EFF-9CE6-40F2C74DF17D}"/>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5" name="Footer Placeholder 4">
            <a:extLst>
              <a:ext uri="{FF2B5EF4-FFF2-40B4-BE49-F238E27FC236}">
                <a16:creationId xmlns:a16="http://schemas.microsoft.com/office/drawing/2014/main" id="{A3EC91F9-9392-4503-BBC6-24CE55F3B20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380A50-8641-44C1-8A47-F8B7B435BBBE}"/>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34194603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020A4-E224-4AE5-8489-56E10529EC8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CD9DEA1-93C8-47BC-B0DB-25C3FB61F9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1E4375C-730F-47C1-8BED-A5F4C915593F}"/>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5" name="Footer Placeholder 4">
            <a:extLst>
              <a:ext uri="{FF2B5EF4-FFF2-40B4-BE49-F238E27FC236}">
                <a16:creationId xmlns:a16="http://schemas.microsoft.com/office/drawing/2014/main" id="{67AC55B5-1821-4C95-ADB9-BD2035C2C87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F9967F-0F63-42CA-BDE6-959C9F2CEF61}"/>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26928112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EFF429-C35E-4C04-B4B1-879E2BCFEB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8812461-06DA-4E37-863C-3F3E1932AB7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8695E2-F7C5-41EA-95B7-5D908D55A0B5}"/>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5" name="Footer Placeholder 4">
            <a:extLst>
              <a:ext uri="{FF2B5EF4-FFF2-40B4-BE49-F238E27FC236}">
                <a16:creationId xmlns:a16="http://schemas.microsoft.com/office/drawing/2014/main" id="{0481F033-0767-4BE6-97D4-68562424152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1005B4-B0BD-4B85-A3D0-BEB37F157C7F}"/>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2809662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82A52-AED4-4A64-8CC8-9FDB829A3425}"/>
              </a:ext>
            </a:extLst>
          </p:cNvPr>
          <p:cNvSpPr>
            <a:spLocks noGrp="1"/>
          </p:cNvSpPr>
          <p:nvPr>
            <p:ph type="title"/>
          </p:nvPr>
        </p:nvSpPr>
        <p:spPr/>
        <p:txBody>
          <a:bodyPr/>
          <a:lstStyle>
            <a:lvl1pPr>
              <a:defRPr>
                <a:solidFill>
                  <a:schemeClr val="bg1"/>
                </a:solidFill>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11B9C9B2-9C3D-40E3-A422-773DA36E6C9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928E3C-8B2F-4297-A260-CA22DDFBBA9E}"/>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5" name="Footer Placeholder 4">
            <a:extLst>
              <a:ext uri="{FF2B5EF4-FFF2-40B4-BE49-F238E27FC236}">
                <a16:creationId xmlns:a16="http://schemas.microsoft.com/office/drawing/2014/main" id="{3AF5E6DB-33EB-4BCC-A9D5-26FAAB40ED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85F3528-C7D6-4D1F-8E6A-E16C22566412}"/>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31226430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1D315-0072-4619-97FA-087AB85252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1C62CFA-31A3-4F86-920C-6F250BEDB74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39B824-273B-4B9D-9808-0A5DC4FF1CB1}"/>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5" name="Footer Placeholder 4">
            <a:extLst>
              <a:ext uri="{FF2B5EF4-FFF2-40B4-BE49-F238E27FC236}">
                <a16:creationId xmlns:a16="http://schemas.microsoft.com/office/drawing/2014/main" id="{4AFEA6E8-40DE-445D-8FCE-668E0DBAE2E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10ED514-666C-49F0-B6FC-67D7BC06BC19}"/>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28833885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3F1AE-EEA2-4E63-A133-1FCA34D19C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334A900-6FC9-477E-8727-A7259BF419B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224AB36F-887E-40B0-8AD3-AC719AA7735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B0EDD2F-F74C-43AB-9FB5-5488D73660E3}"/>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6" name="Footer Placeholder 5">
            <a:extLst>
              <a:ext uri="{FF2B5EF4-FFF2-40B4-BE49-F238E27FC236}">
                <a16:creationId xmlns:a16="http://schemas.microsoft.com/office/drawing/2014/main" id="{25D56E0D-A2CF-44C7-82D3-42DD6FEEFF7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502BCC7-0237-404E-8C28-618E3E9A050D}"/>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2145463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DF3751-951C-45BD-9F03-36698102679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BC4018-90BD-4E98-B8C4-F0634B48C2F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FB5F9F6-3F05-424C-B329-8CFB74D2DDF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75AF4BA-1465-4A0F-9E18-00BD92C46D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6B853B-2A81-445D-B67B-DBE94AEB53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A4CDD4D-88D5-46C2-9DCF-A1F5B8C09A8C}"/>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8" name="Footer Placeholder 7">
            <a:extLst>
              <a:ext uri="{FF2B5EF4-FFF2-40B4-BE49-F238E27FC236}">
                <a16:creationId xmlns:a16="http://schemas.microsoft.com/office/drawing/2014/main" id="{177918B5-F12F-4B40-A634-7B058415BA1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CF0F9ED-ADA9-4E60-B430-807562E400B7}"/>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1353121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96CBFC-742D-4C6F-B334-2D0001ACA8B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2B33F56-E481-4D70-BEE8-A622BA8027E9}"/>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4" name="Footer Placeholder 3">
            <a:extLst>
              <a:ext uri="{FF2B5EF4-FFF2-40B4-BE49-F238E27FC236}">
                <a16:creationId xmlns:a16="http://schemas.microsoft.com/office/drawing/2014/main" id="{3B3664BA-D673-444F-AA20-22541DC2385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4F67BBD-951A-444D-B6CA-F209E03C5516}"/>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13400060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FD700A6-7DB8-41CC-A2A8-3F437C138EEE}"/>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3" name="Footer Placeholder 2">
            <a:extLst>
              <a:ext uri="{FF2B5EF4-FFF2-40B4-BE49-F238E27FC236}">
                <a16:creationId xmlns:a16="http://schemas.microsoft.com/office/drawing/2014/main" id="{C4C8D222-65FD-4347-A413-2ADFA347F2C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7D859F2-2DE3-4CD0-9289-38FCC946B4E3}"/>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4109704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BA0BE-80BF-440B-9290-5E9E234FC9A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E9C98B84-29F1-4B7A-9F8D-33FCB9D8A8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6F298833-6986-4465-8F85-ADB1187DFD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EB0AD7A-8E85-42A7-AE70-569A8C76C618}"/>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6" name="Footer Placeholder 5">
            <a:extLst>
              <a:ext uri="{FF2B5EF4-FFF2-40B4-BE49-F238E27FC236}">
                <a16:creationId xmlns:a16="http://schemas.microsoft.com/office/drawing/2014/main" id="{4F7BD696-1434-42D8-9D40-84B172BB75F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8E608A0-665D-41B3-942F-9E515D5D6496}"/>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38672678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EE74B-9204-49C9-926F-B5DC8F92B9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11E5E99-2714-4D4F-9A33-2D45A606D5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3A134EE7-FC64-4EEC-97DE-673038A2E0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63C0C6C-5D9F-4D80-A68D-896A9BE76750}"/>
              </a:ext>
            </a:extLst>
          </p:cNvPr>
          <p:cNvSpPr>
            <a:spLocks noGrp="1"/>
          </p:cNvSpPr>
          <p:nvPr>
            <p:ph type="dt" sz="half" idx="10"/>
          </p:nvPr>
        </p:nvSpPr>
        <p:spPr/>
        <p:txBody>
          <a:bodyPr/>
          <a:lstStyle/>
          <a:p>
            <a:fld id="{DE219EA2-68B4-40B6-AAFB-A2CE494413EF}" type="datetimeFigureOut">
              <a:rPr lang="en-GB" smtClean="0"/>
              <a:t>29/09/2025</a:t>
            </a:fld>
            <a:endParaRPr lang="en-GB"/>
          </a:p>
        </p:txBody>
      </p:sp>
      <p:sp>
        <p:nvSpPr>
          <p:cNvPr id="6" name="Footer Placeholder 5">
            <a:extLst>
              <a:ext uri="{FF2B5EF4-FFF2-40B4-BE49-F238E27FC236}">
                <a16:creationId xmlns:a16="http://schemas.microsoft.com/office/drawing/2014/main" id="{31CB0792-84BF-47B9-A288-D4984A1D03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865D3C-C30C-4D2C-8AEB-33FB969A41D1}"/>
              </a:ext>
            </a:extLst>
          </p:cNvPr>
          <p:cNvSpPr>
            <a:spLocks noGrp="1"/>
          </p:cNvSpPr>
          <p:nvPr>
            <p:ph type="sldNum" sz="quarter" idx="12"/>
          </p:nvPr>
        </p:nvSpPr>
        <p:spPr/>
        <p:txBody>
          <a:bodyPr/>
          <a:lstStyle/>
          <a:p>
            <a:fld id="{52CB9248-C3A6-43A0-A423-A2A75761FE41}" type="slidenum">
              <a:rPr lang="en-GB" smtClean="0"/>
              <a:t>‹#›</a:t>
            </a:fld>
            <a:endParaRPr lang="en-GB"/>
          </a:p>
        </p:txBody>
      </p:sp>
    </p:spTree>
    <p:extLst>
      <p:ext uri="{BB962C8B-B14F-4D97-AF65-F5344CB8AC3E}">
        <p14:creationId xmlns:p14="http://schemas.microsoft.com/office/powerpoint/2010/main" val="29785066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A65E"/>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755523-E5A5-4852-9A85-9E6C78CE7B6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EBF92C2F-5A72-44D4-B8AE-F0B6249FF7E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F891A925-BABC-4DED-90F3-3506BA96C6A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219EA2-68B4-40B6-AAFB-A2CE494413EF}" type="datetimeFigureOut">
              <a:rPr lang="en-GB" smtClean="0"/>
              <a:t>29/09/2025</a:t>
            </a:fld>
            <a:endParaRPr lang="en-GB"/>
          </a:p>
        </p:txBody>
      </p:sp>
      <p:sp>
        <p:nvSpPr>
          <p:cNvPr id="5" name="Footer Placeholder 4">
            <a:extLst>
              <a:ext uri="{FF2B5EF4-FFF2-40B4-BE49-F238E27FC236}">
                <a16:creationId xmlns:a16="http://schemas.microsoft.com/office/drawing/2014/main" id="{52DF9FC3-E9E1-4AF8-A23F-405806D2162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EB3E239-B918-4C73-B18B-F77C884239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2CB9248-C3A6-43A0-A423-A2A75761FE41}" type="slidenum">
              <a:rPr lang="en-GB" smtClean="0"/>
              <a:t>‹#›</a:t>
            </a:fld>
            <a:endParaRPr lang="en-GB"/>
          </a:p>
        </p:txBody>
      </p:sp>
    </p:spTree>
    <p:extLst>
      <p:ext uri="{BB962C8B-B14F-4D97-AF65-F5344CB8AC3E}">
        <p14:creationId xmlns:p14="http://schemas.microsoft.com/office/powerpoint/2010/main" val="176244652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txStyles>
    <p:titleStyle>
      <a:lvl1pPr algn="l"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3" name="TextBox 2">
            <a:extLst>
              <a:ext uri="{FF2B5EF4-FFF2-40B4-BE49-F238E27FC236}">
                <a16:creationId xmlns:a16="http://schemas.microsoft.com/office/drawing/2014/main" id="{780BD8EB-D23F-4679-A5F2-75BBF145BD3A}"/>
              </a:ext>
            </a:extLst>
          </p:cNvPr>
          <p:cNvSpPr txBox="1"/>
          <p:nvPr/>
        </p:nvSpPr>
        <p:spPr>
          <a:xfrm>
            <a:off x="0" y="2228671"/>
            <a:ext cx="12192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u="none" strike="noStrike" kern="1200" cap="none" spc="0" normalizeH="0" baseline="0" noProof="0" dirty="0">
                <a:ln>
                  <a:noFill/>
                </a:ln>
                <a:solidFill>
                  <a:prstClr val="white"/>
                </a:solidFill>
                <a:effectLst/>
                <a:uLnTx/>
                <a:uFillTx/>
                <a:latin typeface="Avenir Next LT Pro"/>
                <a:ea typeface="+mn-ea"/>
                <a:cs typeface="+mn-cs"/>
              </a:rPr>
              <a:t>A Creation Prayer</a:t>
            </a:r>
            <a:endParaRPr kumimoji="0" lang="en-GB" sz="7200" b="1" u="none" strike="noStrike" kern="1200" cap="none" spc="0" normalizeH="0" baseline="0" noProof="0" dirty="0">
              <a:ln>
                <a:noFill/>
              </a:ln>
              <a:solidFill>
                <a:prstClr val="white"/>
              </a:solidFill>
              <a:effectLst/>
              <a:uLnTx/>
              <a:uFillTx/>
              <a:latin typeface="Avenir Next LT Pro"/>
              <a:ea typeface="+mn-ea"/>
              <a:cs typeface="+mn-cs"/>
            </a:endParaRPr>
          </a:p>
        </p:txBody>
      </p:sp>
    </p:spTree>
    <p:extLst>
      <p:ext uri="{BB962C8B-B14F-4D97-AF65-F5344CB8AC3E}">
        <p14:creationId xmlns:p14="http://schemas.microsoft.com/office/powerpoint/2010/main" val="3806225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3" name="TextBox 2">
            <a:extLst>
              <a:ext uri="{FF2B5EF4-FFF2-40B4-BE49-F238E27FC236}">
                <a16:creationId xmlns:a16="http://schemas.microsoft.com/office/drawing/2014/main" id="{780BD8EB-D23F-4679-A5F2-75BBF145BD3A}"/>
              </a:ext>
            </a:extLst>
          </p:cNvPr>
          <p:cNvSpPr txBox="1"/>
          <p:nvPr/>
        </p:nvSpPr>
        <p:spPr>
          <a:xfrm>
            <a:off x="180975" y="1859340"/>
            <a:ext cx="11906250" cy="1569660"/>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800" u="none" strike="noStrike" kern="1200" cap="none" spc="0" normalizeH="0" baseline="0" noProof="0" dirty="0">
                <a:ln>
                  <a:noFill/>
                </a:ln>
                <a:solidFill>
                  <a:prstClr val="white"/>
                </a:solidFill>
                <a:effectLst/>
                <a:uLnTx/>
                <a:uFillTx/>
                <a:latin typeface="Avenir Next LT Pro"/>
                <a:ea typeface="+mn-ea"/>
                <a:cs typeface="+mn-cs"/>
              </a:rPr>
              <a:t>The earth is the Lord’s and everything in it.</a:t>
            </a: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800" u="none" strike="noStrike" kern="1200" cap="none" spc="0" normalizeH="0" baseline="0" noProof="0" dirty="0">
                <a:ln>
                  <a:noFill/>
                </a:ln>
                <a:solidFill>
                  <a:prstClr val="white"/>
                </a:solidFill>
                <a:effectLst/>
                <a:uLnTx/>
                <a:uFillTx/>
                <a:latin typeface="Avenir Next LT Pro"/>
                <a:ea typeface="+mn-ea"/>
                <a:cs typeface="+mn-cs"/>
              </a:rPr>
              <a:t>For this gift, we are thankful.</a:t>
            </a:r>
          </a:p>
        </p:txBody>
      </p:sp>
    </p:spTree>
    <p:extLst>
      <p:ext uri="{BB962C8B-B14F-4D97-AF65-F5344CB8AC3E}">
        <p14:creationId xmlns:p14="http://schemas.microsoft.com/office/powerpoint/2010/main" val="29336699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3" name="TextBox 2">
            <a:extLst>
              <a:ext uri="{FF2B5EF4-FFF2-40B4-BE49-F238E27FC236}">
                <a16:creationId xmlns:a16="http://schemas.microsoft.com/office/drawing/2014/main" id="{780BD8EB-D23F-4679-A5F2-75BBF145BD3A}"/>
              </a:ext>
            </a:extLst>
          </p:cNvPr>
          <p:cNvSpPr txBox="1"/>
          <p:nvPr/>
        </p:nvSpPr>
        <p:spPr>
          <a:xfrm>
            <a:off x="285750" y="294828"/>
            <a:ext cx="11906250" cy="5262979"/>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800" u="none" strike="noStrike" kern="1200" cap="none" spc="0" normalizeH="0" baseline="0" noProof="0" dirty="0">
                <a:ln>
                  <a:noFill/>
                </a:ln>
                <a:solidFill>
                  <a:prstClr val="white"/>
                </a:solidFill>
                <a:effectLst/>
                <a:uLnTx/>
                <a:uFillTx/>
                <a:latin typeface="Avenir Next LT Pro"/>
                <a:ea typeface="+mn-ea"/>
                <a:cs typeface="+mn-cs"/>
              </a:rPr>
              <a:t>Before God and with the people of God today in this place, we confess to turning away from Him in ways which wound our lives, wound the lives of others and wound the life of the earth.</a:t>
            </a:r>
          </a:p>
          <a:p>
            <a:pPr marL="0" marR="0" lvl="0" indent="0" defTabSz="914400" rtl="0" eaLnBrk="1" fontAlgn="auto" latinLnBrk="0" hangingPunct="1">
              <a:lnSpc>
                <a:spcPct val="100000"/>
              </a:lnSpc>
              <a:spcBef>
                <a:spcPts val="0"/>
              </a:spcBef>
              <a:spcAft>
                <a:spcPts val="0"/>
              </a:spcAft>
              <a:buClrTx/>
              <a:buSzTx/>
              <a:buFontTx/>
              <a:buNone/>
              <a:tabLst/>
              <a:defRPr/>
            </a:pPr>
            <a:endParaRPr kumimoji="0" lang="en-US" sz="4800" u="none" strike="noStrike" kern="1200" cap="none" spc="0" normalizeH="0" baseline="0" noProof="0" dirty="0">
              <a:ln>
                <a:noFill/>
              </a:ln>
              <a:solidFill>
                <a:prstClr val="white"/>
              </a:solidFill>
              <a:effectLst/>
              <a:uLnTx/>
              <a:uFillTx/>
              <a:latin typeface="Avenir Next LT Pro"/>
              <a:ea typeface="+mn-ea"/>
              <a:cs typeface="+mn-cs"/>
            </a:endParaRPr>
          </a:p>
          <a:p>
            <a:pPr marL="0" marR="0" lvl="0" indent="0" defTabSz="914400" rtl="0" eaLnBrk="1" fontAlgn="auto" latinLnBrk="0" hangingPunct="1">
              <a:lnSpc>
                <a:spcPct val="100000"/>
              </a:lnSpc>
              <a:spcBef>
                <a:spcPts val="0"/>
              </a:spcBef>
              <a:spcAft>
                <a:spcPts val="0"/>
              </a:spcAft>
              <a:buClrTx/>
              <a:buSzTx/>
              <a:buFontTx/>
              <a:buNone/>
              <a:tabLst/>
              <a:defRPr/>
            </a:pPr>
            <a:r>
              <a:rPr kumimoji="0" lang="en-US" sz="4800" u="none" strike="noStrike" kern="1200" cap="none" spc="0" normalizeH="0" baseline="0" noProof="0" dirty="0">
                <a:ln>
                  <a:noFill/>
                </a:ln>
                <a:solidFill>
                  <a:prstClr val="white"/>
                </a:solidFill>
                <a:effectLst/>
                <a:uLnTx/>
                <a:uFillTx/>
                <a:latin typeface="Avenir Next LT Pro"/>
                <a:ea typeface="+mn-ea"/>
                <a:cs typeface="+mn-cs"/>
              </a:rPr>
              <a:t>We ask You to have mercy on us.</a:t>
            </a:r>
          </a:p>
        </p:txBody>
      </p:sp>
    </p:spTree>
    <p:extLst>
      <p:ext uri="{BB962C8B-B14F-4D97-AF65-F5344CB8AC3E}">
        <p14:creationId xmlns:p14="http://schemas.microsoft.com/office/powerpoint/2010/main" val="1457759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3" name="TextBox 2">
            <a:extLst>
              <a:ext uri="{FF2B5EF4-FFF2-40B4-BE49-F238E27FC236}">
                <a16:creationId xmlns:a16="http://schemas.microsoft.com/office/drawing/2014/main" id="{780BD8EB-D23F-4679-A5F2-75BBF145BD3A}"/>
              </a:ext>
            </a:extLst>
          </p:cNvPr>
          <p:cNvSpPr txBox="1"/>
          <p:nvPr/>
        </p:nvSpPr>
        <p:spPr>
          <a:xfrm>
            <a:off x="285750" y="294828"/>
            <a:ext cx="11906250" cy="3785652"/>
          </a:xfrm>
          <a:prstGeom prst="rect">
            <a:avLst/>
          </a:prstGeom>
          <a:noFill/>
        </p:spPr>
        <p:txBody>
          <a:bodyPr wrap="square" rtlCol="0">
            <a:spAutoFit/>
          </a:bodyPr>
          <a:lstStyle/>
          <a:p>
            <a:pPr marL="0" marR="0" lvl="0" indent="0" defTabSz="914400" rtl="0" eaLnBrk="1" fontAlgn="auto" latinLnBrk="0" hangingPunct="1">
              <a:lnSpc>
                <a:spcPct val="100000"/>
              </a:lnSpc>
              <a:spcBef>
                <a:spcPts val="0"/>
              </a:spcBef>
              <a:spcAft>
                <a:spcPts val="0"/>
              </a:spcAft>
              <a:buClrTx/>
              <a:buSzTx/>
              <a:buFontTx/>
              <a:buNone/>
              <a:tabLst/>
              <a:defRPr/>
            </a:pPr>
            <a:r>
              <a:rPr kumimoji="0" lang="en-US" sz="4800" u="none" strike="noStrike" kern="1200" cap="none" spc="0" normalizeH="0" baseline="0" noProof="0" dirty="0">
                <a:ln>
                  <a:noFill/>
                </a:ln>
                <a:solidFill>
                  <a:prstClr val="white"/>
                </a:solidFill>
                <a:effectLst/>
                <a:uLnTx/>
                <a:uFillTx/>
                <a:latin typeface="Avenir Next LT Pro"/>
                <a:ea typeface="+mn-ea"/>
                <a:cs typeface="+mn-cs"/>
              </a:rPr>
              <a:t>Before God, and with the people of God today in this place, we confess to the sin of human pride which allows us to imagine that the world is ours, and that it works according to our whims and wishes.</a:t>
            </a:r>
          </a:p>
        </p:txBody>
      </p:sp>
    </p:spTree>
    <p:extLst>
      <p:ext uri="{BB962C8B-B14F-4D97-AF65-F5344CB8AC3E}">
        <p14:creationId xmlns:p14="http://schemas.microsoft.com/office/powerpoint/2010/main" val="1252984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7" name="TextBox 6">
            <a:extLst>
              <a:ext uri="{FF2B5EF4-FFF2-40B4-BE49-F238E27FC236}">
                <a16:creationId xmlns:a16="http://schemas.microsoft.com/office/drawing/2014/main" id="{C14E7746-790D-408A-9813-1E19E42B71C4}"/>
              </a:ext>
            </a:extLst>
          </p:cNvPr>
          <p:cNvSpPr txBox="1"/>
          <p:nvPr/>
        </p:nvSpPr>
        <p:spPr>
          <a:xfrm>
            <a:off x="276225" y="432465"/>
            <a:ext cx="11639550" cy="5262979"/>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By this we dethrone you Lord – for the earth is yours and everything in it.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By this we wound our lives, wound the lives of others and wound the life of the earth.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We ask You to have mercy on us.</a:t>
            </a:r>
          </a:p>
        </p:txBody>
      </p:sp>
    </p:spTree>
    <p:extLst>
      <p:ext uri="{BB962C8B-B14F-4D97-AF65-F5344CB8AC3E}">
        <p14:creationId xmlns:p14="http://schemas.microsoft.com/office/powerpoint/2010/main" val="11496898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7" name="TextBox 6">
            <a:extLst>
              <a:ext uri="{FF2B5EF4-FFF2-40B4-BE49-F238E27FC236}">
                <a16:creationId xmlns:a16="http://schemas.microsoft.com/office/drawing/2014/main" id="{C14E7746-790D-408A-9813-1E19E42B71C4}"/>
              </a:ext>
            </a:extLst>
          </p:cNvPr>
          <p:cNvSpPr txBox="1"/>
          <p:nvPr/>
        </p:nvSpPr>
        <p:spPr>
          <a:xfrm>
            <a:off x="276225" y="432465"/>
            <a:ext cx="11639550" cy="304698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So, we affirm today that we are children of God the Father who has called us into his family, and made us citizens of his kingdom on earth.</a:t>
            </a:r>
          </a:p>
        </p:txBody>
      </p:sp>
    </p:spTree>
    <p:extLst>
      <p:ext uri="{BB962C8B-B14F-4D97-AF65-F5344CB8AC3E}">
        <p14:creationId xmlns:p14="http://schemas.microsoft.com/office/powerpoint/2010/main" val="814002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7" name="TextBox 6">
            <a:extLst>
              <a:ext uri="{FF2B5EF4-FFF2-40B4-BE49-F238E27FC236}">
                <a16:creationId xmlns:a16="http://schemas.microsoft.com/office/drawing/2014/main" id="{C14E7746-790D-408A-9813-1E19E42B71C4}"/>
              </a:ext>
            </a:extLst>
          </p:cNvPr>
          <p:cNvSpPr txBox="1"/>
          <p:nvPr/>
        </p:nvSpPr>
        <p:spPr>
          <a:xfrm>
            <a:off x="276225" y="432465"/>
            <a:ext cx="11639550" cy="304698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We affirm that we are heirs with God the Son, our elder brother, that he having died for us, permits us to live to his </a:t>
            </a:r>
            <a:r>
              <a:rPr kumimoji="0" lang="en-US" sz="4800" b="0" i="0" u="none" strike="noStrike" kern="1200" cap="none" spc="0" normalizeH="0" baseline="0" noProof="0" dirty="0" err="1">
                <a:ln>
                  <a:noFill/>
                </a:ln>
                <a:solidFill>
                  <a:prstClr val="white"/>
                </a:solidFill>
                <a:effectLst/>
                <a:uLnTx/>
                <a:uFillTx/>
                <a:latin typeface="Avenir Next LT Pro"/>
                <a:ea typeface="+mj-ea"/>
                <a:cs typeface="+mj-cs"/>
                <a:sym typeface="Avenir Next LT Pro"/>
              </a:rPr>
              <a:t>honour</a:t>
            </a: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 and glory in this place.</a:t>
            </a:r>
          </a:p>
        </p:txBody>
      </p:sp>
    </p:spTree>
    <p:extLst>
      <p:ext uri="{BB962C8B-B14F-4D97-AF65-F5344CB8AC3E}">
        <p14:creationId xmlns:p14="http://schemas.microsoft.com/office/powerpoint/2010/main" val="7189608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7" name="TextBox 6">
            <a:extLst>
              <a:ext uri="{FF2B5EF4-FFF2-40B4-BE49-F238E27FC236}">
                <a16:creationId xmlns:a16="http://schemas.microsoft.com/office/drawing/2014/main" id="{C14E7746-790D-408A-9813-1E19E42B71C4}"/>
              </a:ext>
            </a:extLst>
          </p:cNvPr>
          <p:cNvSpPr txBox="1"/>
          <p:nvPr/>
        </p:nvSpPr>
        <p:spPr>
          <a:xfrm>
            <a:off x="276225" y="432465"/>
            <a:ext cx="11639550" cy="378565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We affirm that we are in-dwelt by God the Holy Spirit, called to bear witness to his transforming power and vision of the life to come with the earth renewed, and heaven opened.</a:t>
            </a:r>
          </a:p>
        </p:txBody>
      </p:sp>
    </p:spTree>
    <p:extLst>
      <p:ext uri="{BB962C8B-B14F-4D97-AF65-F5344CB8AC3E}">
        <p14:creationId xmlns:p14="http://schemas.microsoft.com/office/powerpoint/2010/main" val="661370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B9A53160-4D6B-4E75-BAE9-50E9DB0ACA6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6127" b="32739"/>
          <a:stretch/>
        </p:blipFill>
        <p:spPr>
          <a:xfrm>
            <a:off x="8181474" y="5586753"/>
            <a:ext cx="4010526" cy="1143230"/>
          </a:xfrm>
          <a:prstGeom prst="rect">
            <a:avLst/>
          </a:prstGeom>
        </p:spPr>
      </p:pic>
      <p:sp>
        <p:nvSpPr>
          <p:cNvPr id="7" name="TextBox 6">
            <a:extLst>
              <a:ext uri="{FF2B5EF4-FFF2-40B4-BE49-F238E27FC236}">
                <a16:creationId xmlns:a16="http://schemas.microsoft.com/office/drawing/2014/main" id="{C14E7746-790D-408A-9813-1E19E42B71C4}"/>
              </a:ext>
            </a:extLst>
          </p:cNvPr>
          <p:cNvSpPr txBox="1"/>
          <p:nvPr/>
        </p:nvSpPr>
        <p:spPr>
          <a:xfrm>
            <a:off x="276225" y="1042065"/>
            <a:ext cx="9515475" cy="3046988"/>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In expectation of that great day, so we pray.</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4800" kern="1200" dirty="0">
              <a:solidFill>
                <a:prstClr val="white"/>
              </a:solidFill>
              <a:latin typeface="Avenir Next LT Pro"/>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800" b="0" i="0" u="none" strike="noStrike" kern="1200" cap="none" spc="0" normalizeH="0" baseline="0" noProof="0" dirty="0">
                <a:ln>
                  <a:noFill/>
                </a:ln>
                <a:solidFill>
                  <a:prstClr val="white"/>
                </a:solidFill>
                <a:effectLst/>
                <a:uLnTx/>
                <a:uFillTx/>
                <a:latin typeface="Avenir Next LT Pro"/>
                <a:ea typeface="+mj-ea"/>
                <a:cs typeface="+mj-cs"/>
                <a:sym typeface="Avenir Next LT Pro"/>
              </a:rPr>
              <a:t>Amen</a:t>
            </a:r>
          </a:p>
        </p:txBody>
      </p:sp>
    </p:spTree>
    <p:extLst>
      <p:ext uri="{BB962C8B-B14F-4D97-AF65-F5344CB8AC3E}">
        <p14:creationId xmlns:p14="http://schemas.microsoft.com/office/powerpoint/2010/main" val="3975904946"/>
      </p:ext>
    </p:extLst>
  </p:cSld>
  <p:clrMapOvr>
    <a:masterClrMapping/>
  </p:clrMapOvr>
</p:sld>
</file>

<file path=ppt/theme/theme1.xml><?xml version="1.0" encoding="utf-8"?>
<a:theme xmlns:a="http://schemas.openxmlformats.org/drawingml/2006/main" name="1_Office Theme">
  <a:themeElements>
    <a:clrScheme name="Custom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Gods world">
      <a:majorFont>
        <a:latin typeface="Avenir Next LT Pro Dem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Avenir Next LT Pro"/>
        <a:ea typeface="Avenir Next LT Pro"/>
        <a:cs typeface="Avenir Next LT Pro"/>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Avenir Next LT Pro"/>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5658</TotalTime>
  <Words>274</Words>
  <Application>Microsoft Office PowerPoint</Application>
  <PresentationFormat>Widescreen</PresentationFormat>
  <Paragraphs>17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Avenir Next LT Pro</vt:lpstr>
      <vt:lpstr>Avenir Next LT Pro Demi</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Neil Harrison</dc:creator>
  <cp:lastModifiedBy>Neil Harrison</cp:lastModifiedBy>
  <cp:revision>19</cp:revision>
  <dcterms:modified xsi:type="dcterms:W3CDTF">2025-09-29T11:38:56Z</dcterms:modified>
</cp:coreProperties>
</file>