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5" r:id="rId2"/>
    <p:sldId id="257" r:id="rId3"/>
    <p:sldId id="258" r:id="rId4"/>
    <p:sldId id="259" r:id="rId5"/>
    <p:sldId id="260" r:id="rId6"/>
    <p:sldId id="261" r:id="rId7"/>
    <p:sldId id="263" r:id="rId8"/>
    <p:sldId id="264" r:id="rId9"/>
    <p:sldId id="262" r:id="rId1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44"/>
    <p:restoredTop sz="77845"/>
  </p:normalViewPr>
  <p:slideViewPr>
    <p:cSldViewPr snapToGrid="0" snapToObjects="1">
      <p:cViewPr varScale="1">
        <p:scale>
          <a:sx n="64" d="100"/>
          <a:sy n="64" d="100"/>
        </p:scale>
        <p:origin x="72"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EA4B90-2176-41A4-815C-038055C492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DC85814-EEC6-4849-A30F-66F437DB631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88F145F-F8A3-41F5-B55F-6CE196A041E0}" type="datetimeFigureOut">
              <a:rPr lang="en-US"/>
              <a:pPr>
                <a:defRPr/>
              </a:pPr>
              <a:t>9/18/2023</a:t>
            </a:fld>
            <a:endParaRPr lang="en-US"/>
          </a:p>
        </p:txBody>
      </p:sp>
      <p:sp>
        <p:nvSpPr>
          <p:cNvPr id="4" name="Slide Image Placeholder 3">
            <a:extLst>
              <a:ext uri="{FF2B5EF4-FFF2-40B4-BE49-F238E27FC236}">
                <a16:creationId xmlns:a16="http://schemas.microsoft.com/office/drawing/2014/main" id="{624B7C82-B733-43EF-A26C-8EDA973437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B9F662F-17F7-4299-8C71-772AA482C81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A3FFF42F-2638-4B4D-9A81-95A1E9B8A06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280B543-FAB8-4A2E-859E-3133C20762D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032BF62-7777-46B2-A0C9-90DD37D8A25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057B9238-3B7D-4B39-AFBB-BC3B550DB0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FBD1278F-24CB-4B08-B531-57EC7B16B1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a:t>Climate report is “Code red for humanity” was the BBC headline in August 2021 quoting the comments of the UN Secretary-General, António Guterres on the Intergovernmental Report on Climate change published on the 9</a:t>
            </a:r>
            <a:r>
              <a:rPr lang="en-GB" altLang="en-US" baseline="30000" dirty="0"/>
              <a:t>th</a:t>
            </a:r>
            <a:r>
              <a:rPr lang="en-GB" altLang="en-US" dirty="0"/>
              <a:t> August 2021. The document states: "it is unequivocal that human influence has warmed the atmosphere, oceans and land".</a:t>
            </a:r>
          </a:p>
          <a:p>
            <a:pPr>
              <a:spcBef>
                <a:spcPct val="0"/>
              </a:spcBef>
            </a:pPr>
            <a:r>
              <a:rPr lang="en-GB" altLang="en-US" dirty="0"/>
              <a:t> </a:t>
            </a:r>
          </a:p>
          <a:p>
            <a:pPr>
              <a:spcBef>
                <a:spcPct val="0"/>
              </a:spcBef>
            </a:pPr>
            <a:r>
              <a:rPr lang="en-GB" altLang="en-US" dirty="0"/>
              <a:t>The authors say that since 1970, global surface temperatures have risen faster than in any other 50-year period over the past 2,000 years. This warming is "already affecting many weather and climate extremes in every region across the globe". Whether it's heatwaves like the ones recently experienced in Greece and western North America, or floods like those in Germany and China, "their attribution to human influence has strengthened" over the past decade.</a:t>
            </a:r>
          </a:p>
          <a:p>
            <a:pPr>
              <a:spcBef>
                <a:spcPct val="0"/>
              </a:spcBef>
            </a:pPr>
            <a:r>
              <a:rPr lang="en-GB" altLang="en-US" dirty="0"/>
              <a:t> </a:t>
            </a:r>
          </a:p>
          <a:p>
            <a:pPr>
              <a:spcBef>
                <a:spcPct val="0"/>
              </a:spcBef>
            </a:pPr>
            <a:r>
              <a:rPr lang="en-GB" altLang="en-US" dirty="0"/>
              <a:t>We have seen it ourselves with the highest confirmed temperature this summer recorded in Castlederg at 31.3. According to Armagh observatory and Planetarium the highest since their records began in 1794. </a:t>
            </a:r>
          </a:p>
          <a:p>
            <a:pPr>
              <a:spcBef>
                <a:spcPct val="0"/>
              </a:spcBef>
            </a:pPr>
            <a:endParaRPr lang="en-US" altLang="en-US" dirty="0"/>
          </a:p>
        </p:txBody>
      </p:sp>
      <p:sp>
        <p:nvSpPr>
          <p:cNvPr id="5123" name="Slide Number Placeholder 3">
            <a:extLst>
              <a:ext uri="{FF2B5EF4-FFF2-40B4-BE49-F238E27FC236}">
                <a16:creationId xmlns:a16="http://schemas.microsoft.com/office/drawing/2014/main" id="{61BB3708-CBA7-4C6E-9094-9A069B3652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93FAC56-2C9E-4352-A1AB-1C4ADA520D53}" type="slidenum">
              <a:rPr lang="en-US" altLang="en-US"/>
              <a:pPr fontAlgn="base">
                <a:spcBef>
                  <a:spcPct val="0"/>
                </a:spcBef>
                <a:spcAft>
                  <a:spcPct val="0"/>
                </a:spcAft>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D6CAC25D-F04B-4E24-8F96-7AFAFE870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7C1DC1EA-2F3E-4A0D-8151-B0B0F1F105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a:t>The impact of these climate changes have been felt across the globe this summer but the hardest hit countries are those in the global south – many of our partners in global mission experience its devastating effect in failed harvests, frequent droughts and increased flooding. </a:t>
            </a:r>
          </a:p>
          <a:p>
            <a:pPr>
              <a:spcBef>
                <a:spcPct val="0"/>
              </a:spcBef>
            </a:pPr>
            <a:r>
              <a:rPr lang="en-GB" altLang="en-US" dirty="0"/>
              <a:t> </a:t>
            </a:r>
          </a:p>
          <a:p>
            <a:pPr>
              <a:spcBef>
                <a:spcPct val="0"/>
              </a:spcBef>
            </a:pPr>
            <a:r>
              <a:rPr lang="en-GB" altLang="en-US" dirty="0"/>
              <a:t>To quote Katherine </a:t>
            </a:r>
            <a:r>
              <a:rPr lang="en-GB" altLang="en-US" dirty="0" err="1"/>
              <a:t>Hayhoe</a:t>
            </a:r>
            <a:r>
              <a:rPr lang="en-GB" altLang="en-US" dirty="0"/>
              <a:t> – a world renowned climate scientist who is also a committed Christian – “Climate change is not only an environmental issue. Climate change is a poverty issue. It’s a hunger issue. It’s an issue of inequality and injustice. It’s a human issue. And that’s why we care.’ (Tearfund: Christianity and Climate Change” </a:t>
            </a:r>
          </a:p>
          <a:p>
            <a:pPr>
              <a:spcBef>
                <a:spcPct val="0"/>
              </a:spcBef>
            </a:pPr>
            <a:r>
              <a:rPr lang="en-GB" altLang="en-US" dirty="0"/>
              <a:t> </a:t>
            </a:r>
          </a:p>
          <a:p>
            <a:pPr>
              <a:spcBef>
                <a:spcPct val="0"/>
              </a:spcBef>
            </a:pPr>
            <a:r>
              <a:rPr lang="en-GB" altLang="en-US" dirty="0"/>
              <a:t>South Sudan is one very obvious example where alongside many other challenges - 2.4 million people are presently at risk of falling into famine. </a:t>
            </a:r>
          </a:p>
          <a:p>
            <a:pPr>
              <a:spcBef>
                <a:spcPct val="0"/>
              </a:spcBef>
            </a:pPr>
            <a:endParaRPr lang="en-US" altLang="en-US" dirty="0"/>
          </a:p>
        </p:txBody>
      </p:sp>
      <p:sp>
        <p:nvSpPr>
          <p:cNvPr id="7171" name="Slide Number Placeholder 3">
            <a:extLst>
              <a:ext uri="{FF2B5EF4-FFF2-40B4-BE49-F238E27FC236}">
                <a16:creationId xmlns:a16="http://schemas.microsoft.com/office/drawing/2014/main" id="{13DE78A0-6A9E-48B9-9796-7AFF45301C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68FF00-2D2D-4AA3-9EEF-EFCF22FD774B}" type="slidenum">
              <a:rPr lang="en-US" altLang="en-US"/>
              <a:pPr fontAlgn="base">
                <a:spcBef>
                  <a:spcPct val="0"/>
                </a:spcBef>
                <a:spcAft>
                  <a:spcPct val="0"/>
                </a:spcAft>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6135CBC-0DCD-45D1-B14C-D24EE892EC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340AB888-B631-4EE2-BC1A-BE175855D7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There are Scriptural grounds for action</a:t>
            </a:r>
          </a:p>
          <a:p>
            <a:pPr>
              <a:spcBef>
                <a:spcPct val="0"/>
              </a:spcBef>
            </a:pPr>
            <a:endParaRPr lang="en-GB" altLang="en-US" dirty="0"/>
          </a:p>
          <a:p>
            <a:pPr>
              <a:spcBef>
                <a:spcPct val="0"/>
              </a:spcBef>
            </a:pPr>
            <a:r>
              <a:rPr lang="en-GB" altLang="en-US" dirty="0"/>
              <a:t>We know from Genesis 1:31 that what God created, He declared to be ‘very good’ and through Adam, we were asked ‘to take care of it’ (2:15). </a:t>
            </a:r>
          </a:p>
          <a:p>
            <a:pPr>
              <a:spcBef>
                <a:spcPct val="0"/>
              </a:spcBef>
            </a:pPr>
            <a:endParaRPr lang="en-GB" altLang="en-US" dirty="0"/>
          </a:p>
          <a:p>
            <a:pPr>
              <a:spcBef>
                <a:spcPct val="0"/>
              </a:spcBef>
            </a:pPr>
            <a:r>
              <a:rPr lang="en-GB" altLang="en-US" dirty="0"/>
              <a:t>The Psalmist also explains that “The highest heavens belong to the Lord; but the earth he has given to humanity” (Psalm 115:16.) In effect God remains the landlord, for ‘The earth is the Lord’s and everything in it’ (Psalm 24:1). </a:t>
            </a:r>
          </a:p>
          <a:p>
            <a:pPr>
              <a:spcBef>
                <a:spcPct val="0"/>
              </a:spcBef>
            </a:pPr>
            <a:endParaRPr lang="en-GB" altLang="en-US" dirty="0"/>
          </a:p>
          <a:p>
            <a:pPr>
              <a:spcBef>
                <a:spcPct val="0"/>
              </a:spcBef>
            </a:pPr>
            <a:r>
              <a:rPr lang="en-GB" altLang="en-US" dirty="0"/>
              <a:t>While there may still be some debate regarding the degree of climate change and its causes, as Christians we can agree on this: God does not change, and neither does His word. God has given us the privilege and responsibility to use and to care for His creation. </a:t>
            </a:r>
            <a:endParaRPr lang="en-US" altLang="en-US" dirty="0"/>
          </a:p>
        </p:txBody>
      </p:sp>
      <p:sp>
        <p:nvSpPr>
          <p:cNvPr id="9219" name="Slide Number Placeholder 3">
            <a:extLst>
              <a:ext uri="{FF2B5EF4-FFF2-40B4-BE49-F238E27FC236}">
                <a16:creationId xmlns:a16="http://schemas.microsoft.com/office/drawing/2014/main" id="{DDEF0FFF-C41D-4090-A7B3-4742B5D544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27A565D-42FE-4277-B1CD-02FBA541DC1A}" type="slidenum">
              <a:rPr lang="en-US" altLang="en-US"/>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D3D26C8-CD80-4C21-9597-4D5467AB85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0D82B8F2-CDFC-41F8-8D17-FB5FFB0BB7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It’s an intergenerational issue </a:t>
            </a:r>
          </a:p>
          <a:p>
            <a:pPr>
              <a:spcBef>
                <a:spcPct val="0"/>
              </a:spcBef>
            </a:pPr>
            <a:endParaRPr lang="en-GB" altLang="en-US" b="1" dirty="0"/>
          </a:p>
          <a:p>
            <a:pPr>
              <a:spcBef>
                <a:spcPct val="0"/>
              </a:spcBef>
            </a:pPr>
            <a:r>
              <a:rPr lang="en-GB" altLang="en-US" dirty="0"/>
              <a:t>It’s great to hear young Presbyterians speak up about this issue. </a:t>
            </a:r>
            <a:endParaRPr lang="en-GB" altLang="en-US" i="1" dirty="0"/>
          </a:p>
          <a:p>
            <a:pPr>
              <a:spcBef>
                <a:spcPct val="0"/>
              </a:spcBef>
            </a:pPr>
            <a:endParaRPr lang="en-GB" altLang="en-US" i="1" dirty="0"/>
          </a:p>
          <a:p>
            <a:pPr>
              <a:spcBef>
                <a:spcPct val="0"/>
              </a:spcBef>
            </a:pPr>
            <a:r>
              <a:rPr lang="en-US" altLang="en-US" dirty="0"/>
              <a:t>Olivia Elwood, an Environmental Management student and member of Bloomfield Presbyterian church in Belfast says “she'd love to see the church take the environment issue and see it as a form of worship to look after the environment. That it's not something that's separate from the church or something to be dealt with outside of it, but actually it can be part of our giving back to God and showing our love for him to look after this gift of a planet he's given us.” </a:t>
            </a:r>
          </a:p>
          <a:p>
            <a:pPr>
              <a:spcBef>
                <a:spcPct val="0"/>
              </a:spcBef>
            </a:pPr>
            <a:r>
              <a:rPr lang="en-GB" altLang="en-US" dirty="0"/>
              <a:t> </a:t>
            </a:r>
          </a:p>
          <a:p>
            <a:pPr>
              <a:spcBef>
                <a:spcPct val="0"/>
              </a:spcBef>
            </a:pPr>
            <a:r>
              <a:rPr lang="en-GB" altLang="en-US" dirty="0"/>
              <a:t>In 2020 </a:t>
            </a:r>
            <a:r>
              <a:rPr lang="en-GB" altLang="en-US" i="1" dirty="0"/>
              <a:t>We Are Tearfund</a:t>
            </a:r>
            <a:r>
              <a:rPr lang="en-GB" altLang="en-US" dirty="0"/>
              <a:t> and </a:t>
            </a:r>
            <a:r>
              <a:rPr lang="en-GB" altLang="en-US" i="1" dirty="0" err="1"/>
              <a:t>Youthscape</a:t>
            </a:r>
            <a:r>
              <a:rPr lang="en-GB" altLang="en-US" dirty="0"/>
              <a:t> surveyed 630 young Christians from the UK. They asked 14-19 year olds about their thoughts on the climate, the church and their faith.  The report entitled “Burning the house down” found that nine out of ten Christian young people are concerned about the climate crisis, and only one out of ten thinks their church is doing enough about it.  </a:t>
            </a:r>
          </a:p>
          <a:p>
            <a:pPr>
              <a:spcBef>
                <a:spcPct val="0"/>
              </a:spcBef>
            </a:pPr>
            <a:endParaRPr lang="en-US" altLang="en-US" dirty="0"/>
          </a:p>
        </p:txBody>
      </p:sp>
      <p:sp>
        <p:nvSpPr>
          <p:cNvPr id="11267" name="Slide Number Placeholder 3">
            <a:extLst>
              <a:ext uri="{FF2B5EF4-FFF2-40B4-BE49-F238E27FC236}">
                <a16:creationId xmlns:a16="http://schemas.microsoft.com/office/drawing/2014/main" id="{FB8D582D-11C2-4D66-9608-B1EB11CC45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46E29D-C889-4079-B758-152B6B63BDC3}" type="slidenum">
              <a:rPr lang="en-US" altLang="en-US"/>
              <a:pPr fontAlgn="base">
                <a:spcBef>
                  <a:spcPct val="0"/>
                </a:spcBef>
                <a:spcAft>
                  <a:spcPct val="0"/>
                </a:spcAft>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C7260519-3A75-4FD9-ADC3-2F5EA5199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27D25A4E-EC8E-4C3D-8658-AD5941527A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What can we do? </a:t>
            </a:r>
            <a:r>
              <a:rPr lang="en-GB" altLang="en-US" dirty="0"/>
              <a:t> </a:t>
            </a:r>
          </a:p>
          <a:p>
            <a:pPr>
              <a:spcBef>
                <a:spcPct val="0"/>
              </a:spcBef>
            </a:pPr>
            <a:r>
              <a:rPr lang="en-GB" altLang="en-US" b="1" dirty="0"/>
              <a:t>We can worship</a:t>
            </a:r>
            <a:r>
              <a:rPr lang="en-GB" altLang="en-US" dirty="0"/>
              <a:t>: Give thanks for God’s creation </a:t>
            </a:r>
          </a:p>
          <a:p>
            <a:pPr>
              <a:spcBef>
                <a:spcPct val="0"/>
              </a:spcBef>
            </a:pPr>
            <a:r>
              <a:rPr lang="en-GB" altLang="en-US" dirty="0"/>
              <a:t>	  Confess our failure to care</a:t>
            </a:r>
          </a:p>
          <a:p>
            <a:pPr>
              <a:spcBef>
                <a:spcPct val="0"/>
              </a:spcBef>
            </a:pPr>
            <a:r>
              <a:rPr lang="en-GB" altLang="en-US" dirty="0"/>
              <a:t>	  Preach and teach about our responsibility as followers of Jesus to care for God’s world. </a:t>
            </a:r>
          </a:p>
          <a:p>
            <a:pPr>
              <a:spcBef>
                <a:spcPct val="0"/>
              </a:spcBef>
            </a:pPr>
            <a:r>
              <a:rPr lang="en-GB" altLang="en-US" dirty="0"/>
              <a:t>	  Pray for those suffering most because of Climate change</a:t>
            </a:r>
          </a:p>
          <a:p>
            <a:pPr>
              <a:spcBef>
                <a:spcPct val="0"/>
              </a:spcBef>
            </a:pPr>
            <a:r>
              <a:rPr lang="en-GB" altLang="en-US" dirty="0"/>
              <a:t>	 	 </a:t>
            </a:r>
          </a:p>
          <a:p>
            <a:pPr>
              <a:spcBef>
                <a:spcPct val="0"/>
              </a:spcBef>
            </a:pPr>
            <a:endParaRPr lang="en-US" altLang="en-US" dirty="0"/>
          </a:p>
        </p:txBody>
      </p:sp>
      <p:sp>
        <p:nvSpPr>
          <p:cNvPr id="13315" name="Slide Number Placeholder 3">
            <a:extLst>
              <a:ext uri="{FF2B5EF4-FFF2-40B4-BE49-F238E27FC236}">
                <a16:creationId xmlns:a16="http://schemas.microsoft.com/office/drawing/2014/main" id="{D04255DD-E3CD-403C-B498-31FDFDB97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7C1919-AA75-4489-AEFE-AE313322CDA1}" type="slidenum">
              <a:rPr lang="en-US" altLang="en-US"/>
              <a:pPr fontAlgn="base">
                <a:spcBef>
                  <a:spcPct val="0"/>
                </a:spcBef>
                <a:spcAft>
                  <a:spcPct val="0"/>
                </a:spcAft>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C7260519-3A75-4FD9-ADC3-2F5EA5199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27D25A4E-EC8E-4C3D-8658-AD5941527A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We can  commit</a:t>
            </a:r>
            <a:r>
              <a:rPr lang="en-GB" altLang="en-US" dirty="0"/>
              <a:t>: As an act of Christian discipleship commit to take personal and congregational responsibility</a:t>
            </a:r>
          </a:p>
          <a:p>
            <a:pPr>
              <a:spcBef>
                <a:spcPct val="0"/>
              </a:spcBef>
            </a:pPr>
            <a:r>
              <a:rPr lang="en-GB" altLang="en-US" dirty="0"/>
              <a:t> – see ten tips document </a:t>
            </a:r>
          </a:p>
        </p:txBody>
      </p:sp>
      <p:sp>
        <p:nvSpPr>
          <p:cNvPr id="13315" name="Slide Number Placeholder 3">
            <a:extLst>
              <a:ext uri="{FF2B5EF4-FFF2-40B4-BE49-F238E27FC236}">
                <a16:creationId xmlns:a16="http://schemas.microsoft.com/office/drawing/2014/main" id="{D04255DD-E3CD-403C-B498-31FDFDB97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7C1919-AA75-4489-AEFE-AE313322CDA1}"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156378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C7260519-3A75-4FD9-ADC3-2F5EA5199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27D25A4E-EC8E-4C3D-8658-AD5941527A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t>We can speak up</a:t>
            </a:r>
            <a:r>
              <a:rPr lang="en-GB" altLang="en-US" dirty="0"/>
              <a:t>: Take every opportunity in everyday life to talk about climate change and what we need to do </a:t>
            </a:r>
          </a:p>
          <a:p>
            <a:pPr>
              <a:spcBef>
                <a:spcPct val="0"/>
              </a:spcBef>
            </a:pPr>
            <a:r>
              <a:rPr lang="en-GB" altLang="en-US" dirty="0"/>
              <a:t>	    Encourage your local councillors, MLAs, TDs and MPs to do the same and pray for them.</a:t>
            </a:r>
          </a:p>
          <a:p>
            <a:pPr>
              <a:spcBef>
                <a:spcPct val="0"/>
              </a:spcBef>
            </a:pPr>
            <a:r>
              <a:rPr lang="en-GB" altLang="en-US" dirty="0"/>
              <a:t>	    Pray for COP26. </a:t>
            </a:r>
          </a:p>
          <a:p>
            <a:pPr>
              <a:spcBef>
                <a:spcPct val="0"/>
              </a:spcBef>
            </a:pPr>
            <a:endParaRPr lang="en-US" altLang="en-US" dirty="0"/>
          </a:p>
        </p:txBody>
      </p:sp>
      <p:sp>
        <p:nvSpPr>
          <p:cNvPr id="13315" name="Slide Number Placeholder 3">
            <a:extLst>
              <a:ext uri="{FF2B5EF4-FFF2-40B4-BE49-F238E27FC236}">
                <a16:creationId xmlns:a16="http://schemas.microsoft.com/office/drawing/2014/main" id="{D04255DD-E3CD-403C-B498-31FDFDB97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7C1919-AA75-4489-AEFE-AE313322CDA1}" type="slidenum">
              <a:rPr lang="en-US" altLang="en-US"/>
              <a:pPr fontAlgn="base">
                <a:spcBef>
                  <a:spcPct val="0"/>
                </a:spcBef>
                <a:spcAft>
                  <a:spcPct val="0"/>
                </a:spcAft>
              </a:pPr>
              <a:t>8</a:t>
            </a:fld>
            <a:endParaRPr lang="en-US" altLang="en-US"/>
          </a:p>
        </p:txBody>
      </p:sp>
    </p:spTree>
    <p:extLst>
      <p:ext uri="{BB962C8B-B14F-4D97-AF65-F5344CB8AC3E}">
        <p14:creationId xmlns:p14="http://schemas.microsoft.com/office/powerpoint/2010/main" val="180968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BDB66089-D6A0-4EA3-A6D0-F8F6B84471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3E5F019-4849-4FE4-B41E-8FC82DD81D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Please visit the PCI website ‘/stewardship of creation’ for more information, and where you can also find a short film of the Moderator Dr David Bruce in conversation with Olivia talking more about these issues recorded in the run-up to COP26 in 2021.</a:t>
            </a:r>
          </a:p>
        </p:txBody>
      </p:sp>
      <p:sp>
        <p:nvSpPr>
          <p:cNvPr id="15363" name="Slide Number Placeholder 3">
            <a:extLst>
              <a:ext uri="{FF2B5EF4-FFF2-40B4-BE49-F238E27FC236}">
                <a16:creationId xmlns:a16="http://schemas.microsoft.com/office/drawing/2014/main" id="{101F6327-C79B-4B23-BF04-88C464B976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2C3EED-C6C9-48B6-AE29-46D1D232AF79}" type="slidenum">
              <a:rPr lang="en-US" altLang="en-US"/>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C463A36-A011-4D3B-BE13-D1F81AC85680}"/>
              </a:ext>
            </a:extLst>
          </p:cNvPr>
          <p:cNvSpPr>
            <a:spLocks noGrp="1"/>
          </p:cNvSpPr>
          <p:nvPr>
            <p:ph type="dt" sz="half" idx="10"/>
          </p:nvPr>
        </p:nvSpPr>
        <p:spPr/>
        <p:txBody>
          <a:bodyPr/>
          <a:lstStyle>
            <a:lvl1pPr>
              <a:defRPr/>
            </a:lvl1pPr>
          </a:lstStyle>
          <a:p>
            <a:pPr>
              <a:defRPr/>
            </a:pPr>
            <a:fld id="{F670051E-93E6-40C8-8CFF-DA75CD1F25D6}" type="datetimeFigureOut">
              <a:rPr lang="en-US"/>
              <a:pPr>
                <a:defRPr/>
              </a:pPr>
              <a:t>9/18/2023</a:t>
            </a:fld>
            <a:endParaRPr lang="en-US"/>
          </a:p>
        </p:txBody>
      </p:sp>
      <p:sp>
        <p:nvSpPr>
          <p:cNvPr id="5" name="Footer Placeholder 4">
            <a:extLst>
              <a:ext uri="{FF2B5EF4-FFF2-40B4-BE49-F238E27FC236}">
                <a16:creationId xmlns:a16="http://schemas.microsoft.com/office/drawing/2014/main" id="{2BFCD969-ACB4-4F32-B0C7-A6604ADC4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0A1FB6-140F-44D0-BF77-D29B9AFD43C4}"/>
              </a:ext>
            </a:extLst>
          </p:cNvPr>
          <p:cNvSpPr>
            <a:spLocks noGrp="1"/>
          </p:cNvSpPr>
          <p:nvPr>
            <p:ph type="sldNum" sz="quarter" idx="12"/>
          </p:nvPr>
        </p:nvSpPr>
        <p:spPr/>
        <p:txBody>
          <a:bodyPr/>
          <a:lstStyle>
            <a:lvl1pPr>
              <a:defRPr/>
            </a:lvl1pPr>
          </a:lstStyle>
          <a:p>
            <a:pPr>
              <a:defRPr/>
            </a:pPr>
            <a:fld id="{3FA55EF9-C661-46C3-AB82-DB9462E04072}" type="slidenum">
              <a:rPr lang="en-US"/>
              <a:pPr>
                <a:defRPr/>
              </a:pPr>
              <a:t>‹#›</a:t>
            </a:fld>
            <a:endParaRPr lang="en-US"/>
          </a:p>
        </p:txBody>
      </p:sp>
    </p:spTree>
    <p:extLst>
      <p:ext uri="{BB962C8B-B14F-4D97-AF65-F5344CB8AC3E}">
        <p14:creationId xmlns:p14="http://schemas.microsoft.com/office/powerpoint/2010/main" val="1861182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F62044-FB27-43D5-B13F-DF50AD792744}"/>
              </a:ext>
            </a:extLst>
          </p:cNvPr>
          <p:cNvSpPr>
            <a:spLocks noGrp="1"/>
          </p:cNvSpPr>
          <p:nvPr>
            <p:ph type="dt" sz="half" idx="10"/>
          </p:nvPr>
        </p:nvSpPr>
        <p:spPr/>
        <p:txBody>
          <a:bodyPr/>
          <a:lstStyle>
            <a:lvl1pPr>
              <a:defRPr/>
            </a:lvl1pPr>
          </a:lstStyle>
          <a:p>
            <a:pPr>
              <a:defRPr/>
            </a:pPr>
            <a:fld id="{BB966626-90B4-4D2C-AC9A-16CF8ABE166A}" type="datetimeFigureOut">
              <a:rPr lang="en-US"/>
              <a:pPr>
                <a:defRPr/>
              </a:pPr>
              <a:t>9/18/2023</a:t>
            </a:fld>
            <a:endParaRPr lang="en-US"/>
          </a:p>
        </p:txBody>
      </p:sp>
      <p:sp>
        <p:nvSpPr>
          <p:cNvPr id="5" name="Footer Placeholder 4">
            <a:extLst>
              <a:ext uri="{FF2B5EF4-FFF2-40B4-BE49-F238E27FC236}">
                <a16:creationId xmlns:a16="http://schemas.microsoft.com/office/drawing/2014/main" id="{0FDC51F5-F7B0-49F7-9AA8-4389F163FC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14C093-34DD-47B5-9EE1-9FCFBD1677C9}"/>
              </a:ext>
            </a:extLst>
          </p:cNvPr>
          <p:cNvSpPr>
            <a:spLocks noGrp="1"/>
          </p:cNvSpPr>
          <p:nvPr>
            <p:ph type="sldNum" sz="quarter" idx="12"/>
          </p:nvPr>
        </p:nvSpPr>
        <p:spPr/>
        <p:txBody>
          <a:bodyPr/>
          <a:lstStyle>
            <a:lvl1pPr>
              <a:defRPr/>
            </a:lvl1pPr>
          </a:lstStyle>
          <a:p>
            <a:pPr>
              <a:defRPr/>
            </a:pPr>
            <a:fld id="{562D082B-D5AD-4318-AF6C-FE81A6AE564C}" type="slidenum">
              <a:rPr lang="en-US"/>
              <a:pPr>
                <a:defRPr/>
              </a:pPr>
              <a:t>‹#›</a:t>
            </a:fld>
            <a:endParaRPr lang="en-US"/>
          </a:p>
        </p:txBody>
      </p:sp>
    </p:spTree>
    <p:extLst>
      <p:ext uri="{BB962C8B-B14F-4D97-AF65-F5344CB8AC3E}">
        <p14:creationId xmlns:p14="http://schemas.microsoft.com/office/powerpoint/2010/main" val="373560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373FEB-7897-45AD-B278-CCFB5D5DA8FC}"/>
              </a:ext>
            </a:extLst>
          </p:cNvPr>
          <p:cNvSpPr>
            <a:spLocks noGrp="1"/>
          </p:cNvSpPr>
          <p:nvPr>
            <p:ph type="dt" sz="half" idx="10"/>
          </p:nvPr>
        </p:nvSpPr>
        <p:spPr/>
        <p:txBody>
          <a:bodyPr/>
          <a:lstStyle>
            <a:lvl1pPr>
              <a:defRPr/>
            </a:lvl1pPr>
          </a:lstStyle>
          <a:p>
            <a:pPr>
              <a:defRPr/>
            </a:pPr>
            <a:fld id="{94557029-DF3C-4705-B60A-78C17A404EAE}" type="datetimeFigureOut">
              <a:rPr lang="en-US"/>
              <a:pPr>
                <a:defRPr/>
              </a:pPr>
              <a:t>9/18/2023</a:t>
            </a:fld>
            <a:endParaRPr lang="en-US"/>
          </a:p>
        </p:txBody>
      </p:sp>
      <p:sp>
        <p:nvSpPr>
          <p:cNvPr id="5" name="Footer Placeholder 4">
            <a:extLst>
              <a:ext uri="{FF2B5EF4-FFF2-40B4-BE49-F238E27FC236}">
                <a16:creationId xmlns:a16="http://schemas.microsoft.com/office/drawing/2014/main" id="{D93182C3-5D11-41AB-975E-86B59D6B62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6BD3A2-D976-4E48-9A4B-3C6515F09930}"/>
              </a:ext>
            </a:extLst>
          </p:cNvPr>
          <p:cNvSpPr>
            <a:spLocks noGrp="1"/>
          </p:cNvSpPr>
          <p:nvPr>
            <p:ph type="sldNum" sz="quarter" idx="12"/>
          </p:nvPr>
        </p:nvSpPr>
        <p:spPr/>
        <p:txBody>
          <a:bodyPr/>
          <a:lstStyle>
            <a:lvl1pPr>
              <a:defRPr/>
            </a:lvl1pPr>
          </a:lstStyle>
          <a:p>
            <a:pPr>
              <a:defRPr/>
            </a:pPr>
            <a:fld id="{B3CB9273-196D-464C-97A0-62AE1691F0AC}" type="slidenum">
              <a:rPr lang="en-US"/>
              <a:pPr>
                <a:defRPr/>
              </a:pPr>
              <a:t>‹#›</a:t>
            </a:fld>
            <a:endParaRPr lang="en-US"/>
          </a:p>
        </p:txBody>
      </p:sp>
    </p:spTree>
    <p:extLst>
      <p:ext uri="{BB962C8B-B14F-4D97-AF65-F5344CB8AC3E}">
        <p14:creationId xmlns:p14="http://schemas.microsoft.com/office/powerpoint/2010/main" val="194953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B7DC03-2F24-4220-B5ED-7F00B9850C12}"/>
              </a:ext>
            </a:extLst>
          </p:cNvPr>
          <p:cNvSpPr>
            <a:spLocks noGrp="1"/>
          </p:cNvSpPr>
          <p:nvPr>
            <p:ph type="dt" sz="half" idx="10"/>
          </p:nvPr>
        </p:nvSpPr>
        <p:spPr/>
        <p:txBody>
          <a:bodyPr/>
          <a:lstStyle>
            <a:lvl1pPr>
              <a:defRPr/>
            </a:lvl1pPr>
          </a:lstStyle>
          <a:p>
            <a:pPr>
              <a:defRPr/>
            </a:pPr>
            <a:fld id="{21906B39-233D-4FCE-8F76-8B230C51EBA4}" type="datetimeFigureOut">
              <a:rPr lang="en-US"/>
              <a:pPr>
                <a:defRPr/>
              </a:pPr>
              <a:t>9/18/2023</a:t>
            </a:fld>
            <a:endParaRPr lang="en-US"/>
          </a:p>
        </p:txBody>
      </p:sp>
      <p:sp>
        <p:nvSpPr>
          <p:cNvPr id="5" name="Footer Placeholder 4">
            <a:extLst>
              <a:ext uri="{FF2B5EF4-FFF2-40B4-BE49-F238E27FC236}">
                <a16:creationId xmlns:a16="http://schemas.microsoft.com/office/drawing/2014/main" id="{947B007E-9634-44B5-9E67-1BD7ED0CE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672C89-EE05-4F9D-ACDB-A4A16FB287E6}"/>
              </a:ext>
            </a:extLst>
          </p:cNvPr>
          <p:cNvSpPr>
            <a:spLocks noGrp="1"/>
          </p:cNvSpPr>
          <p:nvPr>
            <p:ph type="sldNum" sz="quarter" idx="12"/>
          </p:nvPr>
        </p:nvSpPr>
        <p:spPr/>
        <p:txBody>
          <a:bodyPr/>
          <a:lstStyle>
            <a:lvl1pPr>
              <a:defRPr/>
            </a:lvl1pPr>
          </a:lstStyle>
          <a:p>
            <a:pPr>
              <a:defRPr/>
            </a:pPr>
            <a:fld id="{4F3EF58E-50C6-4348-8D99-EA880F5B297D}" type="slidenum">
              <a:rPr lang="en-US"/>
              <a:pPr>
                <a:defRPr/>
              </a:pPr>
              <a:t>‹#›</a:t>
            </a:fld>
            <a:endParaRPr lang="en-US"/>
          </a:p>
        </p:txBody>
      </p:sp>
    </p:spTree>
    <p:extLst>
      <p:ext uri="{BB962C8B-B14F-4D97-AF65-F5344CB8AC3E}">
        <p14:creationId xmlns:p14="http://schemas.microsoft.com/office/powerpoint/2010/main" val="238641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978AAE6-1A83-4E25-8EE4-4908AE9687DE}"/>
              </a:ext>
            </a:extLst>
          </p:cNvPr>
          <p:cNvSpPr>
            <a:spLocks noGrp="1"/>
          </p:cNvSpPr>
          <p:nvPr>
            <p:ph type="dt" sz="half" idx="10"/>
          </p:nvPr>
        </p:nvSpPr>
        <p:spPr/>
        <p:txBody>
          <a:bodyPr/>
          <a:lstStyle>
            <a:lvl1pPr>
              <a:defRPr/>
            </a:lvl1pPr>
          </a:lstStyle>
          <a:p>
            <a:pPr>
              <a:defRPr/>
            </a:pPr>
            <a:fld id="{B94A79FE-1925-4195-9814-A2CC1D421F43}" type="datetimeFigureOut">
              <a:rPr lang="en-US"/>
              <a:pPr>
                <a:defRPr/>
              </a:pPr>
              <a:t>9/18/2023</a:t>
            </a:fld>
            <a:endParaRPr lang="en-US"/>
          </a:p>
        </p:txBody>
      </p:sp>
      <p:sp>
        <p:nvSpPr>
          <p:cNvPr id="5" name="Footer Placeholder 4">
            <a:extLst>
              <a:ext uri="{FF2B5EF4-FFF2-40B4-BE49-F238E27FC236}">
                <a16:creationId xmlns:a16="http://schemas.microsoft.com/office/drawing/2014/main" id="{F8D675CF-35B6-4371-95A0-F07D1AD72D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FEA265-5A28-4B04-ABAA-207FAAFD4730}"/>
              </a:ext>
            </a:extLst>
          </p:cNvPr>
          <p:cNvSpPr>
            <a:spLocks noGrp="1"/>
          </p:cNvSpPr>
          <p:nvPr>
            <p:ph type="sldNum" sz="quarter" idx="12"/>
          </p:nvPr>
        </p:nvSpPr>
        <p:spPr/>
        <p:txBody>
          <a:bodyPr/>
          <a:lstStyle>
            <a:lvl1pPr>
              <a:defRPr/>
            </a:lvl1pPr>
          </a:lstStyle>
          <a:p>
            <a:pPr>
              <a:defRPr/>
            </a:pPr>
            <a:fld id="{73B97C4F-19AF-498B-9A8A-F968F71F869F}" type="slidenum">
              <a:rPr lang="en-US"/>
              <a:pPr>
                <a:defRPr/>
              </a:pPr>
              <a:t>‹#›</a:t>
            </a:fld>
            <a:endParaRPr lang="en-US"/>
          </a:p>
        </p:txBody>
      </p:sp>
    </p:spTree>
    <p:extLst>
      <p:ext uri="{BB962C8B-B14F-4D97-AF65-F5344CB8AC3E}">
        <p14:creationId xmlns:p14="http://schemas.microsoft.com/office/powerpoint/2010/main" val="265517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EA359DDA-FAA6-4908-936C-C36FB5A55542}"/>
              </a:ext>
            </a:extLst>
          </p:cNvPr>
          <p:cNvSpPr>
            <a:spLocks noGrp="1"/>
          </p:cNvSpPr>
          <p:nvPr>
            <p:ph type="dt" sz="half" idx="10"/>
          </p:nvPr>
        </p:nvSpPr>
        <p:spPr/>
        <p:txBody>
          <a:bodyPr/>
          <a:lstStyle>
            <a:lvl1pPr>
              <a:defRPr/>
            </a:lvl1pPr>
          </a:lstStyle>
          <a:p>
            <a:pPr>
              <a:defRPr/>
            </a:pPr>
            <a:fld id="{3CF95982-F9DB-48AB-ACE5-D3F1E8E47D5F}" type="datetimeFigureOut">
              <a:rPr lang="en-US"/>
              <a:pPr>
                <a:defRPr/>
              </a:pPr>
              <a:t>9/18/2023</a:t>
            </a:fld>
            <a:endParaRPr lang="en-US"/>
          </a:p>
        </p:txBody>
      </p:sp>
      <p:sp>
        <p:nvSpPr>
          <p:cNvPr id="6" name="Footer Placeholder 4">
            <a:extLst>
              <a:ext uri="{FF2B5EF4-FFF2-40B4-BE49-F238E27FC236}">
                <a16:creationId xmlns:a16="http://schemas.microsoft.com/office/drawing/2014/main" id="{3310C6D1-709F-4B8C-AE73-8EC1F08BF3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2EE007-235D-400E-90FE-184FD3293F3F}"/>
              </a:ext>
            </a:extLst>
          </p:cNvPr>
          <p:cNvSpPr>
            <a:spLocks noGrp="1"/>
          </p:cNvSpPr>
          <p:nvPr>
            <p:ph type="sldNum" sz="quarter" idx="12"/>
          </p:nvPr>
        </p:nvSpPr>
        <p:spPr/>
        <p:txBody>
          <a:bodyPr/>
          <a:lstStyle>
            <a:lvl1pPr>
              <a:defRPr/>
            </a:lvl1pPr>
          </a:lstStyle>
          <a:p>
            <a:pPr>
              <a:defRPr/>
            </a:pPr>
            <a:fld id="{600ACEEF-AA9D-49FB-AE80-A7CF553BE33D}" type="slidenum">
              <a:rPr lang="en-US"/>
              <a:pPr>
                <a:defRPr/>
              </a:pPr>
              <a:t>‹#›</a:t>
            </a:fld>
            <a:endParaRPr lang="en-US"/>
          </a:p>
        </p:txBody>
      </p:sp>
    </p:spTree>
    <p:extLst>
      <p:ext uri="{BB962C8B-B14F-4D97-AF65-F5344CB8AC3E}">
        <p14:creationId xmlns:p14="http://schemas.microsoft.com/office/powerpoint/2010/main" val="61008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FEAF3E52-AB52-47AF-8174-891FA1562FB2}"/>
              </a:ext>
            </a:extLst>
          </p:cNvPr>
          <p:cNvSpPr>
            <a:spLocks noGrp="1"/>
          </p:cNvSpPr>
          <p:nvPr>
            <p:ph type="dt" sz="half" idx="10"/>
          </p:nvPr>
        </p:nvSpPr>
        <p:spPr/>
        <p:txBody>
          <a:bodyPr/>
          <a:lstStyle>
            <a:lvl1pPr>
              <a:defRPr/>
            </a:lvl1pPr>
          </a:lstStyle>
          <a:p>
            <a:pPr>
              <a:defRPr/>
            </a:pPr>
            <a:fld id="{04E56C50-301B-4AF6-9DC2-AD3928F79E2D}" type="datetimeFigureOut">
              <a:rPr lang="en-US"/>
              <a:pPr>
                <a:defRPr/>
              </a:pPr>
              <a:t>9/18/2023</a:t>
            </a:fld>
            <a:endParaRPr lang="en-US"/>
          </a:p>
        </p:txBody>
      </p:sp>
      <p:sp>
        <p:nvSpPr>
          <p:cNvPr id="8" name="Footer Placeholder 4">
            <a:extLst>
              <a:ext uri="{FF2B5EF4-FFF2-40B4-BE49-F238E27FC236}">
                <a16:creationId xmlns:a16="http://schemas.microsoft.com/office/drawing/2014/main" id="{2EEB3C69-F0B2-4973-BF44-6BE971B25D0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466E20-EBCF-4294-A9F1-053BA60AD364}"/>
              </a:ext>
            </a:extLst>
          </p:cNvPr>
          <p:cNvSpPr>
            <a:spLocks noGrp="1"/>
          </p:cNvSpPr>
          <p:nvPr>
            <p:ph type="sldNum" sz="quarter" idx="12"/>
          </p:nvPr>
        </p:nvSpPr>
        <p:spPr/>
        <p:txBody>
          <a:bodyPr/>
          <a:lstStyle>
            <a:lvl1pPr>
              <a:defRPr/>
            </a:lvl1pPr>
          </a:lstStyle>
          <a:p>
            <a:pPr>
              <a:defRPr/>
            </a:pPr>
            <a:fld id="{6B8963E4-1DFC-4CEE-86B5-80670577753B}" type="slidenum">
              <a:rPr lang="en-US"/>
              <a:pPr>
                <a:defRPr/>
              </a:pPr>
              <a:t>‹#›</a:t>
            </a:fld>
            <a:endParaRPr lang="en-US"/>
          </a:p>
        </p:txBody>
      </p:sp>
    </p:spTree>
    <p:extLst>
      <p:ext uri="{BB962C8B-B14F-4D97-AF65-F5344CB8AC3E}">
        <p14:creationId xmlns:p14="http://schemas.microsoft.com/office/powerpoint/2010/main" val="212729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C2033B78-2799-4FB2-9742-C40BF81B978F}"/>
              </a:ext>
            </a:extLst>
          </p:cNvPr>
          <p:cNvSpPr>
            <a:spLocks noGrp="1"/>
          </p:cNvSpPr>
          <p:nvPr>
            <p:ph type="dt" sz="half" idx="10"/>
          </p:nvPr>
        </p:nvSpPr>
        <p:spPr/>
        <p:txBody>
          <a:bodyPr/>
          <a:lstStyle>
            <a:lvl1pPr>
              <a:defRPr/>
            </a:lvl1pPr>
          </a:lstStyle>
          <a:p>
            <a:pPr>
              <a:defRPr/>
            </a:pPr>
            <a:fld id="{4FB323A1-847D-4FEE-A330-9CC8A24F15C6}" type="datetimeFigureOut">
              <a:rPr lang="en-US"/>
              <a:pPr>
                <a:defRPr/>
              </a:pPr>
              <a:t>9/18/2023</a:t>
            </a:fld>
            <a:endParaRPr lang="en-US"/>
          </a:p>
        </p:txBody>
      </p:sp>
      <p:sp>
        <p:nvSpPr>
          <p:cNvPr id="4" name="Footer Placeholder 4">
            <a:extLst>
              <a:ext uri="{FF2B5EF4-FFF2-40B4-BE49-F238E27FC236}">
                <a16:creationId xmlns:a16="http://schemas.microsoft.com/office/drawing/2014/main" id="{17ACCF37-1C8C-4973-8805-F454EDC341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8D83BF-0E9A-4AEA-8C43-580F3E154649}"/>
              </a:ext>
            </a:extLst>
          </p:cNvPr>
          <p:cNvSpPr>
            <a:spLocks noGrp="1"/>
          </p:cNvSpPr>
          <p:nvPr>
            <p:ph type="sldNum" sz="quarter" idx="12"/>
          </p:nvPr>
        </p:nvSpPr>
        <p:spPr/>
        <p:txBody>
          <a:bodyPr/>
          <a:lstStyle>
            <a:lvl1pPr>
              <a:defRPr/>
            </a:lvl1pPr>
          </a:lstStyle>
          <a:p>
            <a:pPr>
              <a:defRPr/>
            </a:pPr>
            <a:fld id="{7ED526DE-CF14-432D-B37E-5EA5EBAA6BD8}" type="slidenum">
              <a:rPr lang="en-US"/>
              <a:pPr>
                <a:defRPr/>
              </a:pPr>
              <a:t>‹#›</a:t>
            </a:fld>
            <a:endParaRPr lang="en-US"/>
          </a:p>
        </p:txBody>
      </p:sp>
    </p:spTree>
    <p:extLst>
      <p:ext uri="{BB962C8B-B14F-4D97-AF65-F5344CB8AC3E}">
        <p14:creationId xmlns:p14="http://schemas.microsoft.com/office/powerpoint/2010/main" val="216938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76D717-1553-4707-AC65-FCC1FE2E65C8}"/>
              </a:ext>
            </a:extLst>
          </p:cNvPr>
          <p:cNvSpPr>
            <a:spLocks noGrp="1"/>
          </p:cNvSpPr>
          <p:nvPr>
            <p:ph type="dt" sz="half" idx="10"/>
          </p:nvPr>
        </p:nvSpPr>
        <p:spPr/>
        <p:txBody>
          <a:bodyPr/>
          <a:lstStyle>
            <a:lvl1pPr>
              <a:defRPr/>
            </a:lvl1pPr>
          </a:lstStyle>
          <a:p>
            <a:pPr>
              <a:defRPr/>
            </a:pPr>
            <a:fld id="{9B8F8269-114D-46C3-B32F-4DDECB709A4C}" type="datetimeFigureOut">
              <a:rPr lang="en-US"/>
              <a:pPr>
                <a:defRPr/>
              </a:pPr>
              <a:t>9/18/2023</a:t>
            </a:fld>
            <a:endParaRPr lang="en-US"/>
          </a:p>
        </p:txBody>
      </p:sp>
      <p:sp>
        <p:nvSpPr>
          <p:cNvPr id="3" name="Footer Placeholder 4">
            <a:extLst>
              <a:ext uri="{FF2B5EF4-FFF2-40B4-BE49-F238E27FC236}">
                <a16:creationId xmlns:a16="http://schemas.microsoft.com/office/drawing/2014/main" id="{B24D5BB6-F051-44A3-9276-AC8E129F754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C21195-0CCB-4ACB-850F-96B21914773F}"/>
              </a:ext>
            </a:extLst>
          </p:cNvPr>
          <p:cNvSpPr>
            <a:spLocks noGrp="1"/>
          </p:cNvSpPr>
          <p:nvPr>
            <p:ph type="sldNum" sz="quarter" idx="12"/>
          </p:nvPr>
        </p:nvSpPr>
        <p:spPr/>
        <p:txBody>
          <a:bodyPr/>
          <a:lstStyle>
            <a:lvl1pPr>
              <a:defRPr/>
            </a:lvl1pPr>
          </a:lstStyle>
          <a:p>
            <a:pPr>
              <a:defRPr/>
            </a:pPr>
            <a:fld id="{FDD6E7AF-3803-4BC7-B255-66039A8C0202}" type="slidenum">
              <a:rPr lang="en-US"/>
              <a:pPr>
                <a:defRPr/>
              </a:pPr>
              <a:t>‹#›</a:t>
            </a:fld>
            <a:endParaRPr lang="en-US"/>
          </a:p>
        </p:txBody>
      </p:sp>
    </p:spTree>
    <p:extLst>
      <p:ext uri="{BB962C8B-B14F-4D97-AF65-F5344CB8AC3E}">
        <p14:creationId xmlns:p14="http://schemas.microsoft.com/office/powerpoint/2010/main" val="205799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8773A8A7-6417-452F-B3C7-95700E12349F}"/>
              </a:ext>
            </a:extLst>
          </p:cNvPr>
          <p:cNvSpPr>
            <a:spLocks noGrp="1"/>
          </p:cNvSpPr>
          <p:nvPr>
            <p:ph type="dt" sz="half" idx="10"/>
          </p:nvPr>
        </p:nvSpPr>
        <p:spPr/>
        <p:txBody>
          <a:bodyPr/>
          <a:lstStyle>
            <a:lvl1pPr>
              <a:defRPr/>
            </a:lvl1pPr>
          </a:lstStyle>
          <a:p>
            <a:pPr>
              <a:defRPr/>
            </a:pPr>
            <a:fld id="{172D5277-3C1F-4EF3-A743-397E496DCFB0}" type="datetimeFigureOut">
              <a:rPr lang="en-US"/>
              <a:pPr>
                <a:defRPr/>
              </a:pPr>
              <a:t>9/18/2023</a:t>
            </a:fld>
            <a:endParaRPr lang="en-US"/>
          </a:p>
        </p:txBody>
      </p:sp>
      <p:sp>
        <p:nvSpPr>
          <p:cNvPr id="6" name="Footer Placeholder 4">
            <a:extLst>
              <a:ext uri="{FF2B5EF4-FFF2-40B4-BE49-F238E27FC236}">
                <a16:creationId xmlns:a16="http://schemas.microsoft.com/office/drawing/2014/main" id="{01C4B509-2AEC-4857-9A94-DCE2B48BCB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3AE68C-428F-449A-9E7E-D0E1055F2D32}"/>
              </a:ext>
            </a:extLst>
          </p:cNvPr>
          <p:cNvSpPr>
            <a:spLocks noGrp="1"/>
          </p:cNvSpPr>
          <p:nvPr>
            <p:ph type="sldNum" sz="quarter" idx="12"/>
          </p:nvPr>
        </p:nvSpPr>
        <p:spPr/>
        <p:txBody>
          <a:bodyPr/>
          <a:lstStyle>
            <a:lvl1pPr>
              <a:defRPr/>
            </a:lvl1pPr>
          </a:lstStyle>
          <a:p>
            <a:pPr>
              <a:defRPr/>
            </a:pPr>
            <a:fld id="{03444E6A-4908-4BF9-8EF8-BD8A135CBB76}" type="slidenum">
              <a:rPr lang="en-US"/>
              <a:pPr>
                <a:defRPr/>
              </a:pPr>
              <a:t>‹#›</a:t>
            </a:fld>
            <a:endParaRPr lang="en-US"/>
          </a:p>
        </p:txBody>
      </p:sp>
    </p:spTree>
    <p:extLst>
      <p:ext uri="{BB962C8B-B14F-4D97-AF65-F5344CB8AC3E}">
        <p14:creationId xmlns:p14="http://schemas.microsoft.com/office/powerpoint/2010/main" val="4112794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C999C5F5-36D3-477B-A211-64E21780F1B5}"/>
              </a:ext>
            </a:extLst>
          </p:cNvPr>
          <p:cNvSpPr>
            <a:spLocks noGrp="1"/>
          </p:cNvSpPr>
          <p:nvPr>
            <p:ph type="dt" sz="half" idx="10"/>
          </p:nvPr>
        </p:nvSpPr>
        <p:spPr/>
        <p:txBody>
          <a:bodyPr/>
          <a:lstStyle>
            <a:lvl1pPr>
              <a:defRPr/>
            </a:lvl1pPr>
          </a:lstStyle>
          <a:p>
            <a:pPr>
              <a:defRPr/>
            </a:pPr>
            <a:fld id="{D62E9937-7C8A-4961-B335-69D2E400A797}" type="datetimeFigureOut">
              <a:rPr lang="en-US"/>
              <a:pPr>
                <a:defRPr/>
              </a:pPr>
              <a:t>9/18/2023</a:t>
            </a:fld>
            <a:endParaRPr lang="en-US"/>
          </a:p>
        </p:txBody>
      </p:sp>
      <p:sp>
        <p:nvSpPr>
          <p:cNvPr id="6" name="Footer Placeholder 4">
            <a:extLst>
              <a:ext uri="{FF2B5EF4-FFF2-40B4-BE49-F238E27FC236}">
                <a16:creationId xmlns:a16="http://schemas.microsoft.com/office/drawing/2014/main" id="{6D093D15-901C-4F2A-9009-806F85D7C8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230E1F-8F5D-4415-954A-0BB39A124279}"/>
              </a:ext>
            </a:extLst>
          </p:cNvPr>
          <p:cNvSpPr>
            <a:spLocks noGrp="1"/>
          </p:cNvSpPr>
          <p:nvPr>
            <p:ph type="sldNum" sz="quarter" idx="12"/>
          </p:nvPr>
        </p:nvSpPr>
        <p:spPr/>
        <p:txBody>
          <a:bodyPr/>
          <a:lstStyle>
            <a:lvl1pPr>
              <a:defRPr/>
            </a:lvl1pPr>
          </a:lstStyle>
          <a:p>
            <a:pPr>
              <a:defRPr/>
            </a:pPr>
            <a:fld id="{5E7693A7-BAD9-4A7E-8F96-3A080BE398B2}" type="slidenum">
              <a:rPr lang="en-US"/>
              <a:pPr>
                <a:defRPr/>
              </a:pPr>
              <a:t>‹#›</a:t>
            </a:fld>
            <a:endParaRPr lang="en-US"/>
          </a:p>
        </p:txBody>
      </p:sp>
    </p:spTree>
    <p:extLst>
      <p:ext uri="{BB962C8B-B14F-4D97-AF65-F5344CB8AC3E}">
        <p14:creationId xmlns:p14="http://schemas.microsoft.com/office/powerpoint/2010/main" val="42462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207001-D567-496C-A544-4992A4BB2BC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52903568-F6B4-4892-842A-A4FCD274CA8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7808A81E-BD5A-4B35-9BBD-A631038D98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44632F1-7010-4549-BC59-EA1C38992CF9}" type="datetimeFigureOut">
              <a:rPr lang="en-US"/>
              <a:pPr>
                <a:defRPr/>
              </a:pPr>
              <a:t>9/18/2023</a:t>
            </a:fld>
            <a:endParaRPr lang="en-US"/>
          </a:p>
        </p:txBody>
      </p:sp>
      <p:sp>
        <p:nvSpPr>
          <p:cNvPr id="5" name="Footer Placeholder 4">
            <a:extLst>
              <a:ext uri="{FF2B5EF4-FFF2-40B4-BE49-F238E27FC236}">
                <a16:creationId xmlns:a16="http://schemas.microsoft.com/office/drawing/2014/main" id="{C4177DB0-F321-41A6-AA9A-BD95685EC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7E4D91F-CC38-44A9-9731-8ACCA63253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CE86AFF-8A77-4AE9-A796-B13FCFCDF1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E1FD48-4057-413F-B760-2E7F44E16A1E}"/>
              </a:ext>
            </a:extLst>
          </p:cNvPr>
          <p:cNvPicPr>
            <a:picLocks noChangeAspect="1"/>
          </p:cNvPicPr>
          <p:nvPr/>
        </p:nvPicPr>
        <p:blipFill>
          <a:blip r:embed="rId2"/>
          <a:stretch>
            <a:fillRect/>
          </a:stretch>
        </p:blipFill>
        <p:spPr>
          <a:xfrm>
            <a:off x="1247579" y="0"/>
            <a:ext cx="9696842" cy="6858000"/>
          </a:xfrm>
          <a:prstGeom prst="rect">
            <a:avLst/>
          </a:prstGeom>
        </p:spPr>
      </p:pic>
    </p:spTree>
    <p:extLst>
      <p:ext uri="{BB962C8B-B14F-4D97-AF65-F5344CB8AC3E}">
        <p14:creationId xmlns:p14="http://schemas.microsoft.com/office/powerpoint/2010/main" val="84739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a:extLst>
              <a:ext uri="{FF2B5EF4-FFF2-40B4-BE49-F238E27FC236}">
                <a16:creationId xmlns:a16="http://schemas.microsoft.com/office/drawing/2014/main" id="{DC2E87D5-7B31-4763-81D0-DB32E42D2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0"/>
            <a:ext cx="121920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a:extLst>
              <a:ext uri="{FF2B5EF4-FFF2-40B4-BE49-F238E27FC236}">
                <a16:creationId xmlns:a16="http://schemas.microsoft.com/office/drawing/2014/main" id="{D904856A-A546-4D28-BA60-698D6CD45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82"/>
          <a:stretch>
            <a:fillRect/>
          </a:stretch>
        </p:blipFill>
        <p:spPr bwMode="auto">
          <a:xfrm>
            <a:off x="1503363" y="0"/>
            <a:ext cx="9185275"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3457413-EA07-4733-821A-9E93D70F39DF}"/>
              </a:ext>
            </a:extLst>
          </p:cNvPr>
          <p:cNvSpPr/>
          <p:nvPr/>
        </p:nvSpPr>
        <p:spPr>
          <a:xfrm>
            <a:off x="0" y="5641975"/>
            <a:ext cx="12192000" cy="1216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7" name="TextBox 1">
            <a:extLst>
              <a:ext uri="{FF2B5EF4-FFF2-40B4-BE49-F238E27FC236}">
                <a16:creationId xmlns:a16="http://schemas.microsoft.com/office/drawing/2014/main" id="{A45A76C2-0247-46C1-B437-AF650B276F2A}"/>
              </a:ext>
            </a:extLst>
          </p:cNvPr>
          <p:cNvSpPr txBox="1">
            <a:spLocks noChangeArrowheads="1"/>
          </p:cNvSpPr>
          <p:nvPr/>
        </p:nvSpPr>
        <p:spPr bwMode="auto">
          <a:xfrm>
            <a:off x="309563" y="5829300"/>
            <a:ext cx="112283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400" b="1">
                <a:solidFill>
                  <a:schemeClr val="bg1"/>
                </a:solidFill>
              </a:rPr>
              <a:t>A farmer and mum of six from Northern Bahr El Ghazal, South Sudan, Asunta's crops were destroyed by flooding. Now, there's little left to eat. </a:t>
            </a:r>
            <a:r>
              <a:rPr lang="en-GB" altLang="en-US" i="1">
                <a:solidFill>
                  <a:schemeClr val="bg1"/>
                </a:solidFill>
              </a:rPr>
              <a:t>Image courtesy of Christian Aid</a:t>
            </a:r>
            <a:endParaRPr lang="en-US" altLang="en-US" i="1">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a:extLst>
              <a:ext uri="{FF2B5EF4-FFF2-40B4-BE49-F238E27FC236}">
                <a16:creationId xmlns:a16="http://schemas.microsoft.com/office/drawing/2014/main" id="{3E73CE80-CC6D-45A4-81E4-144983248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a:extLst>
              <a:ext uri="{FF2B5EF4-FFF2-40B4-BE49-F238E27FC236}">
                <a16:creationId xmlns:a16="http://schemas.microsoft.com/office/drawing/2014/main" id="{89CCF510-7181-4CBB-BBBF-D623E3C7F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28588"/>
            <a:ext cx="12366626"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934EBB-AC20-4463-83F4-E2647650B4AD}"/>
              </a:ext>
            </a:extLst>
          </p:cNvPr>
          <p:cNvSpPr/>
          <p:nvPr/>
        </p:nvSpPr>
        <p:spPr>
          <a:xfrm>
            <a:off x="0" y="0"/>
            <a:ext cx="12192000" cy="1216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5EB72CFC-0C31-4427-9146-570B9AD6376B}"/>
              </a:ext>
            </a:extLst>
          </p:cNvPr>
          <p:cNvSpPr txBox="1"/>
          <p:nvPr/>
        </p:nvSpPr>
        <p:spPr>
          <a:xfrm>
            <a:off x="655638" y="350838"/>
            <a:ext cx="10726737" cy="3877985"/>
          </a:xfrm>
          <a:prstGeom prst="rect">
            <a:avLst/>
          </a:prstGeom>
          <a:noFill/>
        </p:spPr>
        <p:txBody>
          <a:bodyPr>
            <a:spAutoFit/>
          </a:bodyPr>
          <a:lstStyle/>
          <a:p>
            <a:pPr eaLnBrk="1" fontAlgn="auto" hangingPunct="1">
              <a:spcBef>
                <a:spcPts val="0"/>
              </a:spcBef>
              <a:spcAft>
                <a:spcPts val="0"/>
              </a:spcAft>
              <a:defRPr/>
            </a:pPr>
            <a:r>
              <a:rPr lang="en-GB" sz="4000" b="1" dirty="0">
                <a:solidFill>
                  <a:schemeClr val="bg1"/>
                </a:solidFill>
                <a:latin typeface="+mn-lt"/>
              </a:rPr>
              <a:t>What can we do?</a:t>
            </a:r>
          </a:p>
          <a:p>
            <a:pPr eaLnBrk="1" fontAlgn="auto" hangingPunct="1">
              <a:spcBef>
                <a:spcPts val="0"/>
              </a:spcBef>
              <a:spcAft>
                <a:spcPts val="0"/>
              </a:spcAft>
              <a:defRPr/>
            </a:pPr>
            <a:endParaRPr lang="en-GB" sz="2800" dirty="0">
              <a:latin typeface="+mn-lt"/>
            </a:endParaRPr>
          </a:p>
          <a:p>
            <a:pPr eaLnBrk="1" fontAlgn="auto" hangingPunct="1">
              <a:spcBef>
                <a:spcPts val="0"/>
              </a:spcBef>
              <a:spcAft>
                <a:spcPts val="0"/>
              </a:spcAft>
              <a:defRPr/>
            </a:pPr>
            <a:r>
              <a:rPr lang="en-GB" sz="3200" b="1" dirty="0">
                <a:solidFill>
                  <a:schemeClr val="accent6"/>
                </a:solidFill>
                <a:latin typeface="+mn-lt"/>
              </a:rPr>
              <a:t>Worship</a:t>
            </a:r>
            <a:r>
              <a:rPr lang="en-GB" sz="3200" dirty="0">
                <a:latin typeface="+mn-lt"/>
              </a:rPr>
              <a:t> 	Give thanks</a:t>
            </a:r>
          </a:p>
          <a:p>
            <a:pPr eaLnBrk="1" fontAlgn="auto" hangingPunct="1">
              <a:spcBef>
                <a:spcPts val="0"/>
              </a:spcBef>
              <a:spcAft>
                <a:spcPts val="0"/>
              </a:spcAft>
              <a:defRPr/>
            </a:pPr>
            <a:r>
              <a:rPr lang="en-GB" sz="3200" dirty="0">
                <a:latin typeface="+mn-lt"/>
              </a:rPr>
              <a:t>		Confess </a:t>
            </a:r>
          </a:p>
          <a:p>
            <a:pPr eaLnBrk="1" fontAlgn="auto" hangingPunct="1">
              <a:spcBef>
                <a:spcPts val="0"/>
              </a:spcBef>
              <a:spcAft>
                <a:spcPts val="0"/>
              </a:spcAft>
              <a:defRPr/>
            </a:pPr>
            <a:r>
              <a:rPr lang="en-GB" sz="3200" dirty="0">
                <a:latin typeface="+mn-lt"/>
              </a:rPr>
              <a:t>		Preach and teach </a:t>
            </a:r>
          </a:p>
          <a:p>
            <a:pPr eaLnBrk="1" fontAlgn="auto" hangingPunct="1">
              <a:spcBef>
                <a:spcPts val="0"/>
              </a:spcBef>
              <a:spcAft>
                <a:spcPts val="0"/>
              </a:spcAft>
              <a:defRPr/>
            </a:pPr>
            <a:r>
              <a:rPr lang="en-GB" sz="3200" dirty="0">
                <a:latin typeface="+mn-lt"/>
              </a:rPr>
              <a:t>		Pray</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endParaRPr lang="en-US"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934EBB-AC20-4463-83F4-E2647650B4AD}"/>
              </a:ext>
            </a:extLst>
          </p:cNvPr>
          <p:cNvSpPr/>
          <p:nvPr/>
        </p:nvSpPr>
        <p:spPr>
          <a:xfrm>
            <a:off x="0" y="0"/>
            <a:ext cx="12192000" cy="1216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5EB72CFC-0C31-4427-9146-570B9AD6376B}"/>
              </a:ext>
            </a:extLst>
          </p:cNvPr>
          <p:cNvSpPr txBox="1"/>
          <p:nvPr/>
        </p:nvSpPr>
        <p:spPr>
          <a:xfrm>
            <a:off x="655638" y="350838"/>
            <a:ext cx="10726737" cy="4862870"/>
          </a:xfrm>
          <a:prstGeom prst="rect">
            <a:avLst/>
          </a:prstGeom>
          <a:noFill/>
        </p:spPr>
        <p:txBody>
          <a:bodyPr>
            <a:spAutoFit/>
          </a:bodyPr>
          <a:lstStyle/>
          <a:p>
            <a:pPr eaLnBrk="1" fontAlgn="auto" hangingPunct="1">
              <a:spcBef>
                <a:spcPts val="0"/>
              </a:spcBef>
              <a:spcAft>
                <a:spcPts val="0"/>
              </a:spcAft>
              <a:defRPr/>
            </a:pPr>
            <a:r>
              <a:rPr lang="en-GB" sz="4000" b="1" dirty="0">
                <a:solidFill>
                  <a:schemeClr val="bg1"/>
                </a:solidFill>
                <a:latin typeface="+mn-lt"/>
              </a:rPr>
              <a:t>What can we do?</a:t>
            </a:r>
          </a:p>
          <a:p>
            <a:pPr eaLnBrk="1" fontAlgn="auto" hangingPunct="1">
              <a:spcBef>
                <a:spcPts val="0"/>
              </a:spcBef>
              <a:spcAft>
                <a:spcPts val="0"/>
              </a:spcAft>
              <a:defRPr/>
            </a:pPr>
            <a:endParaRPr lang="en-GB" sz="2800" dirty="0">
              <a:latin typeface="+mn-lt"/>
            </a:endParaRPr>
          </a:p>
          <a:p>
            <a:pPr eaLnBrk="1" fontAlgn="auto" hangingPunct="1">
              <a:spcBef>
                <a:spcPts val="0"/>
              </a:spcBef>
              <a:spcAft>
                <a:spcPts val="0"/>
              </a:spcAft>
              <a:defRPr/>
            </a:pPr>
            <a:r>
              <a:rPr lang="en-GB" sz="3200" b="1" dirty="0">
                <a:solidFill>
                  <a:schemeClr val="accent6"/>
                </a:solidFill>
                <a:latin typeface="+mn-lt"/>
              </a:rPr>
              <a:t>Worship</a:t>
            </a:r>
            <a:r>
              <a:rPr lang="en-GB" sz="3200" dirty="0">
                <a:latin typeface="+mn-lt"/>
              </a:rPr>
              <a:t> 	Give thanks</a:t>
            </a:r>
          </a:p>
          <a:p>
            <a:pPr eaLnBrk="1" fontAlgn="auto" hangingPunct="1">
              <a:spcBef>
                <a:spcPts val="0"/>
              </a:spcBef>
              <a:spcAft>
                <a:spcPts val="0"/>
              </a:spcAft>
              <a:defRPr/>
            </a:pPr>
            <a:r>
              <a:rPr lang="en-GB" sz="3200" dirty="0">
                <a:latin typeface="+mn-lt"/>
              </a:rPr>
              <a:t>		Confess </a:t>
            </a:r>
          </a:p>
          <a:p>
            <a:pPr eaLnBrk="1" fontAlgn="auto" hangingPunct="1">
              <a:spcBef>
                <a:spcPts val="0"/>
              </a:spcBef>
              <a:spcAft>
                <a:spcPts val="0"/>
              </a:spcAft>
              <a:defRPr/>
            </a:pPr>
            <a:r>
              <a:rPr lang="en-GB" sz="3200" dirty="0">
                <a:latin typeface="+mn-lt"/>
              </a:rPr>
              <a:t>		Preach and teach </a:t>
            </a:r>
          </a:p>
          <a:p>
            <a:pPr eaLnBrk="1" fontAlgn="auto" hangingPunct="1">
              <a:spcBef>
                <a:spcPts val="0"/>
              </a:spcBef>
              <a:spcAft>
                <a:spcPts val="0"/>
              </a:spcAft>
              <a:defRPr/>
            </a:pPr>
            <a:r>
              <a:rPr lang="en-GB" sz="3200" dirty="0">
                <a:latin typeface="+mn-lt"/>
              </a:rPr>
              <a:t>		Pray</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r>
              <a:rPr lang="en-GB" sz="3200" b="1" dirty="0">
                <a:solidFill>
                  <a:schemeClr val="accent6"/>
                </a:solidFill>
                <a:latin typeface="+mn-lt"/>
              </a:rPr>
              <a:t>Commit</a:t>
            </a:r>
            <a:r>
              <a:rPr lang="en-GB" sz="3200" dirty="0">
                <a:latin typeface="+mn-lt"/>
              </a:rPr>
              <a:t> 	Take personal and congregational responsibility</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endParaRPr lang="en-US" dirty="0">
              <a:latin typeface="+mn-lt"/>
            </a:endParaRPr>
          </a:p>
        </p:txBody>
      </p:sp>
    </p:spTree>
    <p:extLst>
      <p:ext uri="{BB962C8B-B14F-4D97-AF65-F5344CB8AC3E}">
        <p14:creationId xmlns:p14="http://schemas.microsoft.com/office/powerpoint/2010/main" val="4137393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934EBB-AC20-4463-83F4-E2647650B4AD}"/>
              </a:ext>
            </a:extLst>
          </p:cNvPr>
          <p:cNvSpPr/>
          <p:nvPr/>
        </p:nvSpPr>
        <p:spPr>
          <a:xfrm>
            <a:off x="0" y="0"/>
            <a:ext cx="12192000" cy="1216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5EB72CFC-0C31-4427-9146-570B9AD6376B}"/>
              </a:ext>
            </a:extLst>
          </p:cNvPr>
          <p:cNvSpPr txBox="1"/>
          <p:nvPr/>
        </p:nvSpPr>
        <p:spPr>
          <a:xfrm>
            <a:off x="655638" y="350838"/>
            <a:ext cx="10726737" cy="6340475"/>
          </a:xfrm>
          <a:prstGeom prst="rect">
            <a:avLst/>
          </a:prstGeom>
          <a:noFill/>
        </p:spPr>
        <p:txBody>
          <a:bodyPr>
            <a:spAutoFit/>
          </a:bodyPr>
          <a:lstStyle/>
          <a:p>
            <a:pPr eaLnBrk="1" fontAlgn="auto" hangingPunct="1">
              <a:spcBef>
                <a:spcPts val="0"/>
              </a:spcBef>
              <a:spcAft>
                <a:spcPts val="0"/>
              </a:spcAft>
              <a:defRPr/>
            </a:pPr>
            <a:r>
              <a:rPr lang="en-GB" sz="4000" b="1" dirty="0">
                <a:solidFill>
                  <a:schemeClr val="bg1"/>
                </a:solidFill>
                <a:latin typeface="+mn-lt"/>
              </a:rPr>
              <a:t>What can we do?</a:t>
            </a:r>
          </a:p>
          <a:p>
            <a:pPr eaLnBrk="1" fontAlgn="auto" hangingPunct="1">
              <a:spcBef>
                <a:spcPts val="0"/>
              </a:spcBef>
              <a:spcAft>
                <a:spcPts val="0"/>
              </a:spcAft>
              <a:defRPr/>
            </a:pPr>
            <a:endParaRPr lang="en-GB" sz="2800" dirty="0">
              <a:latin typeface="+mn-lt"/>
            </a:endParaRPr>
          </a:p>
          <a:p>
            <a:pPr eaLnBrk="1" fontAlgn="auto" hangingPunct="1">
              <a:spcBef>
                <a:spcPts val="0"/>
              </a:spcBef>
              <a:spcAft>
                <a:spcPts val="0"/>
              </a:spcAft>
              <a:defRPr/>
            </a:pPr>
            <a:r>
              <a:rPr lang="en-GB" sz="3200" b="1" dirty="0">
                <a:solidFill>
                  <a:schemeClr val="accent6"/>
                </a:solidFill>
                <a:latin typeface="+mn-lt"/>
              </a:rPr>
              <a:t>Worship</a:t>
            </a:r>
            <a:r>
              <a:rPr lang="en-GB" sz="3200" dirty="0">
                <a:latin typeface="+mn-lt"/>
              </a:rPr>
              <a:t> 	Give thanks</a:t>
            </a:r>
          </a:p>
          <a:p>
            <a:pPr eaLnBrk="1" fontAlgn="auto" hangingPunct="1">
              <a:spcBef>
                <a:spcPts val="0"/>
              </a:spcBef>
              <a:spcAft>
                <a:spcPts val="0"/>
              </a:spcAft>
              <a:defRPr/>
            </a:pPr>
            <a:r>
              <a:rPr lang="en-GB" sz="3200" dirty="0">
                <a:latin typeface="+mn-lt"/>
              </a:rPr>
              <a:t>		Confess </a:t>
            </a:r>
          </a:p>
          <a:p>
            <a:pPr eaLnBrk="1" fontAlgn="auto" hangingPunct="1">
              <a:spcBef>
                <a:spcPts val="0"/>
              </a:spcBef>
              <a:spcAft>
                <a:spcPts val="0"/>
              </a:spcAft>
              <a:defRPr/>
            </a:pPr>
            <a:r>
              <a:rPr lang="en-GB" sz="3200" dirty="0">
                <a:latin typeface="+mn-lt"/>
              </a:rPr>
              <a:t>		Preach and teach </a:t>
            </a:r>
          </a:p>
          <a:p>
            <a:pPr eaLnBrk="1" fontAlgn="auto" hangingPunct="1">
              <a:spcBef>
                <a:spcPts val="0"/>
              </a:spcBef>
              <a:spcAft>
                <a:spcPts val="0"/>
              </a:spcAft>
              <a:defRPr/>
            </a:pPr>
            <a:r>
              <a:rPr lang="en-GB" sz="3200" dirty="0">
                <a:latin typeface="+mn-lt"/>
              </a:rPr>
              <a:t>		Pray</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r>
              <a:rPr lang="en-GB" sz="3200" b="1" dirty="0">
                <a:solidFill>
                  <a:schemeClr val="accent6"/>
                </a:solidFill>
                <a:latin typeface="+mn-lt"/>
              </a:rPr>
              <a:t>Commit</a:t>
            </a:r>
            <a:r>
              <a:rPr lang="en-GB" sz="3200" dirty="0">
                <a:latin typeface="+mn-lt"/>
              </a:rPr>
              <a:t> 	Take personal and congregational responsibility</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r>
              <a:rPr lang="en-GB" sz="3200" b="1" dirty="0">
                <a:solidFill>
                  <a:schemeClr val="accent6"/>
                </a:solidFill>
                <a:latin typeface="+mn-lt"/>
              </a:rPr>
              <a:t>Speak up  </a:t>
            </a:r>
            <a:r>
              <a:rPr lang="en-GB" sz="3200" dirty="0">
                <a:latin typeface="+mn-lt"/>
              </a:rPr>
              <a:t>	Talk about climate change and what we need to do </a:t>
            </a:r>
          </a:p>
          <a:p>
            <a:pPr eaLnBrk="1" fontAlgn="auto" hangingPunct="1">
              <a:spcBef>
                <a:spcPts val="0"/>
              </a:spcBef>
              <a:spcAft>
                <a:spcPts val="0"/>
              </a:spcAft>
              <a:defRPr/>
            </a:pPr>
            <a:r>
              <a:rPr lang="en-GB" sz="3200" dirty="0">
                <a:latin typeface="+mn-lt"/>
              </a:rPr>
              <a:t>	  	Encourage your political representatives</a:t>
            </a:r>
          </a:p>
          <a:p>
            <a:pPr eaLnBrk="1" fontAlgn="auto" hangingPunct="1">
              <a:spcBef>
                <a:spcPts val="0"/>
              </a:spcBef>
              <a:spcAft>
                <a:spcPts val="0"/>
              </a:spcAft>
              <a:defRPr/>
            </a:pPr>
            <a:r>
              <a:rPr lang="en-GB" sz="3200" dirty="0">
                <a:latin typeface="+mn-lt"/>
              </a:rPr>
              <a:t>	  	</a:t>
            </a:r>
          </a:p>
          <a:p>
            <a:pPr eaLnBrk="1" fontAlgn="auto" hangingPunct="1">
              <a:spcBef>
                <a:spcPts val="0"/>
              </a:spcBef>
              <a:spcAft>
                <a:spcPts val="0"/>
              </a:spcAft>
              <a:defRPr/>
            </a:pPr>
            <a:endParaRPr lang="en-US" dirty="0">
              <a:latin typeface="+mn-lt"/>
            </a:endParaRPr>
          </a:p>
        </p:txBody>
      </p:sp>
    </p:spTree>
    <p:extLst>
      <p:ext uri="{BB962C8B-B14F-4D97-AF65-F5344CB8AC3E}">
        <p14:creationId xmlns:p14="http://schemas.microsoft.com/office/powerpoint/2010/main" val="29667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715F3078-A326-4767-9287-577618339BD8}"/>
              </a:ext>
            </a:extLst>
          </p:cNvPr>
          <p:cNvSpPr txBox="1">
            <a:spLocks noChangeArrowheads="1"/>
          </p:cNvSpPr>
          <p:nvPr/>
        </p:nvSpPr>
        <p:spPr bwMode="auto">
          <a:xfrm>
            <a:off x="0" y="4722813"/>
            <a:ext cx="1219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a:t>For more information please visit,</a:t>
            </a:r>
          </a:p>
          <a:p>
            <a:pPr algn="ctr" eaLnBrk="1" hangingPunct="1"/>
            <a:r>
              <a:rPr lang="en-GB" altLang="en-US" sz="3600" b="1"/>
              <a:t>www.presbyterianireland.org/stewardshipofcreation</a:t>
            </a:r>
            <a:endParaRPr lang="en-GB" altLang="en-US" sz="3600"/>
          </a:p>
          <a:p>
            <a:pPr algn="ctr" eaLnBrk="1" hangingPunct="1"/>
            <a:endParaRPr lang="en-US" altLang="en-US" sz="3600"/>
          </a:p>
        </p:txBody>
      </p:sp>
      <p:pic>
        <p:nvPicPr>
          <p:cNvPr id="3" name="Picture 2">
            <a:extLst>
              <a:ext uri="{FF2B5EF4-FFF2-40B4-BE49-F238E27FC236}">
                <a16:creationId xmlns:a16="http://schemas.microsoft.com/office/drawing/2014/main" id="{8A716B94-72EE-421F-82B2-F5CB70CB95FA}"/>
              </a:ext>
            </a:extLst>
          </p:cNvPr>
          <p:cNvPicPr>
            <a:picLocks noChangeAspect="1"/>
          </p:cNvPicPr>
          <p:nvPr/>
        </p:nvPicPr>
        <p:blipFill>
          <a:blip r:embed="rId3"/>
          <a:stretch>
            <a:fillRect/>
          </a:stretch>
        </p:blipFill>
        <p:spPr>
          <a:xfrm>
            <a:off x="1795145" y="0"/>
            <a:ext cx="8601710" cy="608347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974</Words>
  <Application>Microsoft Office PowerPoint</Application>
  <PresentationFormat>Widescreen</PresentationFormat>
  <Paragraphs>75</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McCormick</dc:creator>
  <cp:lastModifiedBy>Neil T. Harrison</cp:lastModifiedBy>
  <cp:revision>17</cp:revision>
  <dcterms:created xsi:type="dcterms:W3CDTF">2021-08-24T14:02:40Z</dcterms:created>
  <dcterms:modified xsi:type="dcterms:W3CDTF">2023-09-18T14:27:22Z</dcterms:modified>
</cp:coreProperties>
</file>