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</p:sldIdLst>
  <p:sldSz cx="12192000" cy="6858000"/>
  <p:notesSz cx="6858000" cy="9144000"/>
  <p:embeddedFontLst>
    <p:embeddedFont>
      <p:font typeface="Arial Black" panose="020B0A04020102020204" pitchFamily="34" charset="0"/>
      <p:bold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A352C-B602-4AB7-A039-140369FC51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6B8CFD-A4C8-48D4-BC07-F26088825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2B2358-864C-48C4-9035-7B139C1BD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79F62-4B50-4EF2-9AD4-BE3225F1A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0C45D-24D4-46CB-9CC8-44FF70F5E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616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4A2DB-767B-4A99-AA4B-CD4E42211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898AFA-34EA-47D1-B342-7FBFFC0ABB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07116-2DDA-4C57-AAB2-5C95B69B6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D845F-26D1-4B6B-BE1E-3223A512E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57692-EE4F-4902-B673-746620576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197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E9ADA3-2F8F-4220-A3E3-8A2F5F7921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AE99DA-2684-4ED4-B37A-5B6545489A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9310F4-66C5-4000-B764-F26E77689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12753-B3E4-4DA2-9097-947BFA8FA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A7D5C9-7D9F-4DD4-BD99-33FA10841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8241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60CED-E58B-4BDD-AED2-BA3A9BAD8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3BCCE-7454-4185-A24C-36A2206CC5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C8AB1-5327-4755-B6F1-7C5A03F6F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9F89F-72D2-462F-96B2-77097A1C3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8A0C3-2D17-4BCA-A53C-F5199C2A8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0782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D4872-C2BB-463D-BDCF-03CB4CB88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04F25C-BA59-4A48-A88E-D387205CCB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4F30D-0961-49E4-BB6F-A9396A81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803154-FAA5-4F82-B0C1-D8B82BBFC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65A3A1-015A-4A93-93C3-DA4D66986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330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B1150-034C-4D20-9DA8-81A66D39D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A771A-5290-4405-84C1-1203680E75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C536C0-2C81-4B8F-BB84-C20FBF3A6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B34F1D-2851-4387-B98E-E01F53BBC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F024C5-AF15-440D-8BF3-7DC915A09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6B8A77-24FA-43EE-9515-3A8DEFDAE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01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6AC69-5A9A-4D1C-8E4E-895C8802B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2B344C-AFE4-4BA5-BC92-10CB388C7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704715-D409-4553-98B2-64E3C763E4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7CCE28-7977-4B18-A527-600EE93221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43EB3C-A1D7-4454-8639-A90E7B6D4B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2C07ED-157E-4769-89C4-21DE82DB8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958510-656D-4D46-926C-84FCE5E8F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E1532E-1D0D-417B-8ED9-E83ED6BAD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721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45C8F-46FA-475B-AA83-98EEE21CC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0FE823-B9E3-4194-8669-2FCA6FFA8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6636FF-A62F-4144-9B78-E62DAABE8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46D623-E7A9-4207-AC19-AAAB19CC9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2572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71DE42-7F2D-453F-A981-1B3AD005B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D037CA-1C5E-4949-86E1-FD42FE309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79404D-260F-4FC5-B1D2-3C445F64C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815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F9D7C-645A-443A-B561-B8ECE1A2B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0CA6DF-BFF2-4A72-A1EB-0E3B9FBFC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5DCDB7-A7BE-49BD-86AA-ECED340D6D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88CAEC-81C3-47B9-8774-FA4A8E076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B8C6ED-6D2D-4B21-97E7-A64C8BA32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622C7E-800C-4553-AFA3-BF366671E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761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EF58A-073E-449F-883D-A897A2715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BB244B-12C9-4A31-8651-F5E2EB0BF3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874319-A305-4C2C-BFF5-39C65ACFD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632A0D-0A41-450A-84E7-2DE91F9C8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21D14C-5604-4126-BD91-455D77799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72D4C-D688-4DD4-934B-6DB564D02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374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681842-2BE7-42AD-BCCF-F0C8F8576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4F520C-ECD0-4DCF-A641-E28C525067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EAE58-22D2-46BA-822F-9CB00277BB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B68E9-FB97-4D41-B548-1122D3620931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CBA29-FDFF-4E11-A9AB-2C89D07AE5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C5773-EA34-4150-9650-80916086E4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8A0AC-3912-4B6C-A46A-B07B558ADB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935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38FD8B6-3269-4A37-8ECC-A7A7F85BB9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71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734DFB-E279-45E4-9235-564A223FD5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4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084EAB-3503-4060-9565-509F1F0C0F9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105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81F667-49C5-4B63-8445-EAE6967D6C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712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C89846F-1A47-4D4B-99DC-1D0355D597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13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3B4B883-DBBD-4A6D-B301-2A5486B374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F87DAE8-7E9F-4513-B6BC-D1FB1A6A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70121"/>
          </a:xfrm>
        </p:spPr>
        <p:txBody>
          <a:bodyPr>
            <a:norm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Arial Black" panose="020B0A04020102020204" pitchFamily="34" charset="0"/>
              </a:rPr>
              <a:t>Add Your 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1119C58-EBD2-4E1D-BE13-B991CCAD7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41079"/>
          </a:xfrm>
        </p:spPr>
        <p:txBody>
          <a:bodyPr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Your points in here</a:t>
            </a:r>
          </a:p>
        </p:txBody>
      </p:sp>
    </p:spTree>
    <p:extLst>
      <p:ext uri="{BB962C8B-B14F-4D97-AF65-F5344CB8AC3E}">
        <p14:creationId xmlns:p14="http://schemas.microsoft.com/office/powerpoint/2010/main" val="879740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1AB623-998B-4D9C-8241-F29EF01C9E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3E361CA-3FD4-4B3E-B6F5-FD908531F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Arial Black" panose="020B0A04020102020204" pitchFamily="34" charset="0"/>
              </a:rPr>
              <a:t>Add Your Title</a:t>
            </a:r>
            <a:endParaRPr lang="en-GB" sz="66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C5BFF6C-F24E-494F-A29A-C90971112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18352"/>
          </a:xfrm>
        </p:spPr>
        <p:txBody>
          <a:bodyPr/>
          <a:lstStyle/>
          <a:p>
            <a:r>
              <a:rPr lang="en-GB" sz="4000" dirty="0">
                <a:solidFill>
                  <a:schemeClr val="bg1"/>
                </a:solidFill>
              </a:rPr>
              <a:t>Your points in here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6046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C8ED6C-65CA-42FA-860E-C0F7D5F4DB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38749C4-1969-4E96-B652-CB484B150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Arial Black" panose="020B0A04020102020204" pitchFamily="34" charset="0"/>
              </a:rPr>
              <a:t>Add Your Title</a:t>
            </a:r>
            <a:endParaRPr lang="en-GB" sz="66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A064EB3-A385-480B-9650-3A52BACBE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18352"/>
          </a:xfrm>
        </p:spPr>
        <p:txBody>
          <a:bodyPr/>
          <a:lstStyle/>
          <a:p>
            <a:r>
              <a:rPr lang="en-GB" sz="4000" dirty="0">
                <a:solidFill>
                  <a:schemeClr val="bg1"/>
                </a:solidFill>
              </a:rPr>
              <a:t>Your points in here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0055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21</Words>
  <Application>Microsoft Office PowerPoint</Application>
  <PresentationFormat>Widescreen</PresentationFormat>
  <Paragraphs>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Calibri Light</vt:lpstr>
      <vt:lpstr>Arial Black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Add Your Title</vt:lpstr>
      <vt:lpstr>Add Your Title</vt:lpstr>
      <vt:lpstr>Add Your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Condy</dc:creator>
  <cp:lastModifiedBy>John Condy</cp:lastModifiedBy>
  <cp:revision>5</cp:revision>
  <dcterms:created xsi:type="dcterms:W3CDTF">2026-07-27T13:35:04Z</dcterms:created>
  <dcterms:modified xsi:type="dcterms:W3CDTF">2026-07-27T15:32:00Z</dcterms:modified>
</cp:coreProperties>
</file>