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nva Sans" panose="020B0604020202020204" charset="0"/>
      <p:regular r:id="rId16"/>
    </p:embeddedFont>
    <p:embeddedFont>
      <p:font typeface="Canva Sa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75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8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77348" y="-151902"/>
            <a:ext cx="6133304" cy="1977229"/>
          </a:xfrm>
          <a:custGeom>
            <a:avLst/>
            <a:gdLst/>
            <a:ahLst/>
            <a:cxnLst/>
            <a:rect l="l" t="t" r="r" b="b"/>
            <a:pathLst>
              <a:path w="6133304" h="1977229">
                <a:moveTo>
                  <a:pt x="0" y="0"/>
                </a:moveTo>
                <a:lnTo>
                  <a:pt x="6133304" y="0"/>
                </a:lnTo>
                <a:lnTo>
                  <a:pt x="6133304" y="1977229"/>
                </a:lnTo>
                <a:lnTo>
                  <a:pt x="0" y="19772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36" r="-473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69972" y="3865374"/>
            <a:ext cx="6548057" cy="6003178"/>
          </a:xfrm>
          <a:custGeom>
            <a:avLst/>
            <a:gdLst/>
            <a:ahLst/>
            <a:cxnLst/>
            <a:rect l="l" t="t" r="r" b="b"/>
            <a:pathLst>
              <a:path w="6548057" h="6003178">
                <a:moveTo>
                  <a:pt x="0" y="0"/>
                </a:moveTo>
                <a:lnTo>
                  <a:pt x="6548056" y="0"/>
                </a:lnTo>
                <a:lnTo>
                  <a:pt x="6548056" y="6003178"/>
                </a:lnTo>
                <a:lnTo>
                  <a:pt x="0" y="60031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465" t="-31103" b="-1451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81653" y="1176036"/>
            <a:ext cx="13124695" cy="2360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>
                <a:solidFill>
                  <a:srgbClr val="FAF5E0"/>
                </a:solidFill>
                <a:latin typeface="Canva Sans"/>
                <a:ea typeface="Canva Sans"/>
                <a:cs typeface="Canva Sans"/>
                <a:sym typeface="Canva Sans"/>
              </a:rPr>
              <a:t>Tamar’s story</a:t>
            </a:r>
          </a:p>
          <a:p>
            <a:pPr algn="ctr">
              <a:lnSpc>
                <a:spcPts val="9519"/>
              </a:lnSpc>
              <a:spcBef>
                <a:spcPct val="0"/>
              </a:spcBef>
            </a:pPr>
            <a:r>
              <a:rPr lang="en-US" sz="6799">
                <a:solidFill>
                  <a:srgbClr val="FAF5E0"/>
                </a:solidFill>
                <a:latin typeface="Canva Sans"/>
                <a:ea typeface="Canva Sans"/>
                <a:cs typeface="Canva Sans"/>
                <a:sym typeface="Canva Sans"/>
              </a:rPr>
              <a:t>GRACE FOR ALL GENERATIONS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3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80231" y="1555748"/>
            <a:ext cx="15441370" cy="6870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Is this true, or is it fake news? </a:t>
            </a:r>
          </a:p>
          <a:p>
            <a:pPr algn="l">
              <a:lnSpc>
                <a:spcPts val="91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Is it true and intended to give a bad impression? </a:t>
            </a:r>
          </a:p>
          <a:p>
            <a:pPr algn="l">
              <a:lnSpc>
                <a:spcPts val="91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Is it true but gives a wrong first impression because more information is needed to understand it accurately? </a:t>
            </a:r>
          </a:p>
          <a:p>
            <a:pPr algn="l">
              <a:lnSpc>
                <a:spcPts val="91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We need to do some fact checking!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8315" y="7691285"/>
            <a:ext cx="3134030" cy="3134030"/>
          </a:xfrm>
          <a:custGeom>
            <a:avLst/>
            <a:gdLst/>
            <a:ahLst/>
            <a:cxnLst/>
            <a:rect l="l" t="t" r="r" b="b"/>
            <a:pathLst>
              <a:path w="3134030" h="3134030">
                <a:moveTo>
                  <a:pt x="0" y="0"/>
                </a:moveTo>
                <a:lnTo>
                  <a:pt x="3134030" y="0"/>
                </a:lnTo>
                <a:lnTo>
                  <a:pt x="3134030" y="3134030"/>
                </a:lnTo>
                <a:lnTo>
                  <a:pt x="0" y="3134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69432" y="4180839"/>
            <a:ext cx="16634073" cy="962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D97899"/>
                </a:solidFill>
                <a:latin typeface="Canva Sans"/>
                <a:ea typeface="Canva Sans"/>
                <a:cs typeface="Canva Sans"/>
                <a:sym typeface="Canva Sans"/>
              </a:rPr>
              <a:t>How many women called Tamar are in the Bible?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8315" y="7691285"/>
            <a:ext cx="3134030" cy="3134030"/>
          </a:xfrm>
          <a:custGeom>
            <a:avLst/>
            <a:gdLst/>
            <a:ahLst/>
            <a:cxnLst/>
            <a:rect l="l" t="t" r="r" b="b"/>
            <a:pathLst>
              <a:path w="3134030" h="3134030">
                <a:moveTo>
                  <a:pt x="0" y="0"/>
                </a:moveTo>
                <a:lnTo>
                  <a:pt x="3134030" y="0"/>
                </a:lnTo>
                <a:lnTo>
                  <a:pt x="3134030" y="3134030"/>
                </a:lnTo>
                <a:lnTo>
                  <a:pt x="0" y="3134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241557"/>
            <a:ext cx="16634073" cy="962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 dirty="0">
                <a:solidFill>
                  <a:srgbClr val="D97899"/>
                </a:solidFill>
                <a:latin typeface="Canva Sans"/>
                <a:ea typeface="Canva Sans"/>
                <a:cs typeface="Canva Sans"/>
                <a:sym typeface="Canva Sans"/>
              </a:rPr>
              <a:t>How many women called Tamar are in the Bible?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857500"/>
            <a:ext cx="12692170" cy="4936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5599" dirty="0">
                <a:solidFill>
                  <a:srgbClr val="6598A5"/>
                </a:solidFill>
                <a:latin typeface="Canva Sans"/>
                <a:ea typeface="Canva Sans"/>
                <a:cs typeface="Canva Sans"/>
                <a:sym typeface="Canva Sans"/>
              </a:rPr>
              <a:t>Answer: Three</a:t>
            </a:r>
          </a:p>
          <a:p>
            <a:pPr algn="l">
              <a:lnSpc>
                <a:spcPts val="7839"/>
              </a:lnSpc>
            </a:pPr>
            <a:endParaRPr lang="en-US" sz="5599" dirty="0">
              <a:solidFill>
                <a:srgbClr val="6598A5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1209028" lvl="1" indent="-604514" algn="l">
              <a:lnSpc>
                <a:spcPts val="7839"/>
              </a:lnSpc>
              <a:buAutoNum type="arabicPeriod"/>
            </a:pPr>
            <a:r>
              <a:rPr lang="en-US" sz="5599" dirty="0">
                <a:solidFill>
                  <a:srgbClr val="6598A5"/>
                </a:solidFill>
                <a:latin typeface="Canva Sans"/>
                <a:ea typeface="Canva Sans"/>
                <a:cs typeface="Canva Sans"/>
                <a:sym typeface="Canva Sans"/>
              </a:rPr>
              <a:t> Judah’s daughter-in-law</a:t>
            </a:r>
          </a:p>
          <a:p>
            <a:pPr marL="1209028" lvl="1" indent="-604514" algn="l">
              <a:lnSpc>
                <a:spcPts val="7839"/>
              </a:lnSpc>
              <a:buAutoNum type="arabicPeriod"/>
            </a:pPr>
            <a:r>
              <a:rPr lang="en-US" sz="5599" dirty="0">
                <a:solidFill>
                  <a:srgbClr val="6598A5"/>
                </a:solidFill>
                <a:latin typeface="Canva Sans"/>
                <a:ea typeface="Canva Sans"/>
                <a:cs typeface="Canva Sans"/>
                <a:sym typeface="Canva Sans"/>
              </a:rPr>
              <a:t> David’s daughter </a:t>
            </a:r>
          </a:p>
          <a:p>
            <a:pPr marL="1209028" lvl="1" indent="-604514" algn="l">
              <a:lnSpc>
                <a:spcPts val="7839"/>
              </a:lnSpc>
              <a:buAutoNum type="arabicPeriod"/>
            </a:pPr>
            <a:r>
              <a:rPr lang="en-US" sz="5599" dirty="0">
                <a:solidFill>
                  <a:srgbClr val="6598A5"/>
                </a:solidFill>
                <a:latin typeface="Canva Sans"/>
                <a:ea typeface="Canva Sans"/>
                <a:cs typeface="Canva Sans"/>
                <a:sym typeface="Canva Sans"/>
              </a:rPr>
              <a:t> Absalom’s daughter</a:t>
            </a:r>
            <a:r>
              <a:rPr lang="en-US" sz="5599" dirty="0">
                <a:solidFill>
                  <a:srgbClr val="D9789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8315" y="7691285"/>
            <a:ext cx="3134030" cy="3134030"/>
          </a:xfrm>
          <a:custGeom>
            <a:avLst/>
            <a:gdLst/>
            <a:ahLst/>
            <a:cxnLst/>
            <a:rect l="l" t="t" r="r" b="b"/>
            <a:pathLst>
              <a:path w="3134030" h="3134030">
                <a:moveTo>
                  <a:pt x="0" y="0"/>
                </a:moveTo>
                <a:lnTo>
                  <a:pt x="3134030" y="0"/>
                </a:lnTo>
                <a:lnTo>
                  <a:pt x="3134030" y="3134030"/>
                </a:lnTo>
                <a:lnTo>
                  <a:pt x="0" y="3134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97214" y="4180839"/>
            <a:ext cx="16178510" cy="962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D97899"/>
                </a:solidFill>
                <a:latin typeface="Canva Sans"/>
                <a:ea typeface="Canva Sans"/>
                <a:cs typeface="Canva Sans"/>
                <a:sym typeface="Canva Sans"/>
              </a:rPr>
              <a:t>Which one is mentioned in Matthew chapter 1?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8315" y="7691285"/>
            <a:ext cx="3134030" cy="3134030"/>
          </a:xfrm>
          <a:custGeom>
            <a:avLst/>
            <a:gdLst/>
            <a:ahLst/>
            <a:cxnLst/>
            <a:rect l="l" t="t" r="r" b="b"/>
            <a:pathLst>
              <a:path w="3134030" h="3134030">
                <a:moveTo>
                  <a:pt x="0" y="0"/>
                </a:moveTo>
                <a:lnTo>
                  <a:pt x="3134030" y="0"/>
                </a:lnTo>
                <a:lnTo>
                  <a:pt x="3134030" y="3134030"/>
                </a:lnTo>
                <a:lnTo>
                  <a:pt x="0" y="3134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97214" y="3699507"/>
            <a:ext cx="16178510" cy="962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 dirty="0">
                <a:solidFill>
                  <a:srgbClr val="D97899"/>
                </a:solidFill>
                <a:latin typeface="Canva Sans"/>
                <a:ea typeface="Canva Sans"/>
                <a:cs typeface="Canva Sans"/>
                <a:sym typeface="Canva Sans"/>
              </a:rPr>
              <a:t>Which one is mentioned in Matthew chapter 1?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97214" y="5524500"/>
            <a:ext cx="12692170" cy="962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5599" dirty="0">
                <a:solidFill>
                  <a:srgbClr val="6598A5"/>
                </a:solidFill>
                <a:latin typeface="Canva Sans"/>
                <a:ea typeface="Canva Sans"/>
                <a:cs typeface="Canva Sans"/>
                <a:sym typeface="Canva Sans"/>
              </a:rPr>
              <a:t>Answer: Judah’s daughter-in-law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9999" y="7212396"/>
            <a:ext cx="7300972" cy="2943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So, what’s the story of Tamar, Judah’s daughter-in-law?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108110">
            <a:off x="-1704476" y="1702228"/>
            <a:ext cx="20957534" cy="4499224"/>
            <a:chOff x="0" y="0"/>
            <a:chExt cx="5519680" cy="11849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19680" cy="1184981"/>
            </a:xfrm>
            <a:custGeom>
              <a:avLst/>
              <a:gdLst/>
              <a:ahLst/>
              <a:cxnLst/>
              <a:rect l="l" t="t" r="r" b="b"/>
              <a:pathLst>
                <a:path w="5519680" h="1184981">
                  <a:moveTo>
                    <a:pt x="0" y="0"/>
                  </a:moveTo>
                  <a:lnTo>
                    <a:pt x="5519680" y="0"/>
                  </a:lnTo>
                  <a:lnTo>
                    <a:pt x="5519680" y="1184981"/>
                  </a:lnTo>
                  <a:lnTo>
                    <a:pt x="0" y="1184981"/>
                  </a:lnTo>
                  <a:close/>
                </a:path>
              </a:pathLst>
            </a:custGeom>
            <a:solidFill>
              <a:srgbClr val="EEEEE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519680" cy="1223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 rot="-1077357">
            <a:off x="835589" y="2672386"/>
            <a:ext cx="16683157" cy="2432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DESPERATE DAUGHTER-IN-LAW HAS TWINS WITH FATHER-IN-LAW!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8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44677" y="1329825"/>
            <a:ext cx="15441370" cy="6870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Tamar was married to Er. Her father-in-law was Judah, a son of Israel who stepped away from his family, married a Canaanite women, had three sons with her and lived among the Canaanites. Er died before he and Tamar had any children. Er’s brother, Onan, was told to have a son with Tamar.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88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59738" y="974723"/>
            <a:ext cx="15441370" cy="8032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Onan made sure that Tamar would not have his child. Then Onan died. The third son, Shelah, wasn’t quite old enough to become a father so Judah sent Tamar back to her birth family to wait for Shelah. Tamar decided to take things into her own hands. She dressed like a prostitute, seduced her father-in-law and gave birth to twins.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256</Words>
  <Application>Microsoft Office PowerPoint</Application>
  <PresentationFormat>Custom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Canva Sans</vt:lpstr>
      <vt:lpstr>Canva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G2G - Grace for all generations</dc:title>
  <cp:lastModifiedBy>Shannon Steed</cp:lastModifiedBy>
  <cp:revision>2</cp:revision>
  <dcterms:created xsi:type="dcterms:W3CDTF">2006-08-16T00:00:00Z</dcterms:created>
  <dcterms:modified xsi:type="dcterms:W3CDTF">2026-06-08T10:13:05Z</dcterms:modified>
  <dc:identifier>DAHHlq2J4AA</dc:identifier>
</cp:coreProperties>
</file>