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nva Sans" panose="020B0604020202020204" charset="0"/>
      <p:regular r:id="rId28"/>
    </p:embeddedFont>
    <p:embeddedFont>
      <p:font typeface="Canva Sans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75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7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77348" y="40085"/>
            <a:ext cx="6133304" cy="1977229"/>
          </a:xfrm>
          <a:custGeom>
            <a:avLst/>
            <a:gdLst/>
            <a:ahLst/>
            <a:cxnLst/>
            <a:rect l="l" t="t" r="r" b="b"/>
            <a:pathLst>
              <a:path w="6133304" h="1977229">
                <a:moveTo>
                  <a:pt x="0" y="0"/>
                </a:moveTo>
                <a:lnTo>
                  <a:pt x="6133304" y="0"/>
                </a:lnTo>
                <a:lnTo>
                  <a:pt x="6133304" y="1977230"/>
                </a:lnTo>
                <a:lnTo>
                  <a:pt x="0" y="19772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36" r="-473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40289" y="4639773"/>
            <a:ext cx="8207422" cy="5505650"/>
          </a:xfrm>
          <a:custGeom>
            <a:avLst/>
            <a:gdLst/>
            <a:ahLst/>
            <a:cxnLst/>
            <a:rect l="l" t="t" r="r" b="b"/>
            <a:pathLst>
              <a:path w="8207422" h="5505650">
                <a:moveTo>
                  <a:pt x="0" y="0"/>
                </a:moveTo>
                <a:lnTo>
                  <a:pt x="8207422" y="0"/>
                </a:lnTo>
                <a:lnTo>
                  <a:pt x="8207422" y="5505651"/>
                </a:lnTo>
                <a:lnTo>
                  <a:pt x="0" y="5505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9633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90826" y="1661854"/>
            <a:ext cx="15706347" cy="2360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9">
                <a:solidFill>
                  <a:srgbClr val="E8E7F3"/>
                </a:solidFill>
                <a:latin typeface="Canva Sans"/>
                <a:ea typeface="Canva Sans"/>
                <a:cs typeface="Canva Sans"/>
                <a:sym typeface="Canva Sans"/>
              </a:rPr>
              <a:t>Mary &amp; Elizabeth’s part in God’s plan</a:t>
            </a:r>
          </a:p>
          <a:p>
            <a:pPr algn="ctr">
              <a:lnSpc>
                <a:spcPts val="9519"/>
              </a:lnSpc>
              <a:spcBef>
                <a:spcPct val="0"/>
              </a:spcBef>
            </a:pPr>
            <a:r>
              <a:rPr lang="en-US" sz="6799">
                <a:solidFill>
                  <a:srgbClr val="E8E7F3"/>
                </a:solidFill>
                <a:latin typeface="Canva Sans"/>
                <a:ea typeface="Canva Sans"/>
                <a:cs typeface="Canva Sans"/>
                <a:sym typeface="Canva Sans"/>
              </a:rPr>
              <a:t>UNEXPECTED EXPECTATIONS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Carrie Fisher’s mother?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Carrie Fisher’s mother? 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Debbie Reynolds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was Ruth’s mother-in-law?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was Ruth’s mother-in-law?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Naomi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Princess Charlotte’s mother?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4934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Princess Charlotte’s mother?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Princess of Wales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Queen Elizabeth I mother? 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4934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Queen Elizabeth I mother?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Anne Boleyn 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Sophie Ellis-Bextor’s mother? 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Sophie Ellis-Bextor’s mother?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Janet Ellis (Blue Peter) 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057881" y="3826393"/>
            <a:ext cx="14172239" cy="164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l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Claudia Winkleman’s mother?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75889" y="1225695"/>
            <a:ext cx="13854976" cy="1226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  <a:spcBef>
                <a:spcPct val="0"/>
              </a:spcBef>
            </a:pPr>
            <a:r>
              <a:rPr lang="en-US" sz="71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Icebreaker - who is my mother?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Gail Platt’s mother? </a:t>
            </a: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975496" cy="6029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Gail Platt’s mother? 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Audrey Roberts 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(Coronation Street)</a:t>
            </a: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  <a:p>
            <a:pPr algn="ctr">
              <a:lnSpc>
                <a:spcPts val="8679"/>
              </a:lnSpc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A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051645"/>
              </p:ext>
            </p:extLst>
          </p:nvPr>
        </p:nvGraphicFramePr>
        <p:xfrm>
          <a:off x="990600" y="1104900"/>
          <a:ext cx="16687800" cy="8077197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44200">
                  <a:extLst>
                    <a:ext uri="{9D8B030D-6E8A-4147-A177-3AD203B41FA5}">
                      <a16:colId xmlns:a16="http://schemas.microsoft.com/office/drawing/2014/main" val="3191211727"/>
                    </a:ext>
                  </a:extLst>
                </a:gridCol>
              </a:tblGrid>
              <a:tr h="1135770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D7698D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FEAR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D7698D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Luke 1:30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D7698D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The angel told Mary not to be afraid. Her desire to serve God was greater than her fears.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325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SURRENDER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Luke 1:38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Mary surrendered to God’s will. If she had tried to control God’s plan for Jesus, we would have a very different story.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5770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6C978B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DESIRE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6C978B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Luke 1:38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6C978B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"I am the Lord’s servant. May your word to be me be fulfilled.” These words show Mary’s desire to surrender and serve her Lord.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4323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DD868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TRUST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DD868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Luke 1:38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DD868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In surrendering, Mary had to trust God, place herself before him and trust him.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4323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PRAISE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Luke 1:46-55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5F7999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In Mary’s Song, we hear Mary praising, glorifying and rejoicing in her Lord.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1686">
                <a:tc>
                  <a:txBody>
                    <a:bodyPr/>
                    <a:lstStyle/>
                    <a:p>
                      <a:pPr algn="just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AB808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SUFFERING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A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AB808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John 19:25-27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5E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 b="1" dirty="0">
                          <a:solidFill>
                            <a:srgbClr val="AB8080"/>
                          </a:solidFill>
                          <a:latin typeface="Canva Sans Bold"/>
                          <a:ea typeface="Canva Sans Bold"/>
                          <a:cs typeface="Canva Sans Bold"/>
                          <a:sym typeface="Canva Sans Bold"/>
                        </a:rPr>
                        <a:t>We don’t hear too much about Mary during Jesus’ ministry but, at the crucifixion, John records her being present. How must she have felt, witnessing his death?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8B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178373" y="3743007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Claudia Winkleman’s mother?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Eve Pollard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75889" y="1225695"/>
            <a:ext cx="13854976" cy="1226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9"/>
              </a:lnSpc>
              <a:spcBef>
                <a:spcPct val="0"/>
              </a:spcBef>
            </a:pPr>
            <a:r>
              <a:rPr lang="en-US" sz="71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Icebreaker - who is my mother?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68742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Princess Anne’s mother?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Princess Anne’s mother?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Queen Elizabeth II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164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Kate Hudson’s mother?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Kate Hudson’s mother?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Goldie Hawn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2743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Liza Minnelli’s mother?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95BCD3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5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8605" y="6099684"/>
            <a:ext cx="3274674" cy="4494890"/>
            <a:chOff x="0" y="0"/>
            <a:chExt cx="4366232" cy="5993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6232" cy="4366232"/>
            </a:xfrm>
            <a:custGeom>
              <a:avLst/>
              <a:gdLst/>
              <a:ahLst/>
              <a:cxnLst/>
              <a:rect l="l" t="t" r="r" b="b"/>
              <a:pathLst>
                <a:path w="4366232" h="4366232">
                  <a:moveTo>
                    <a:pt x="0" y="0"/>
                  </a:moveTo>
                  <a:lnTo>
                    <a:pt x="4366232" y="0"/>
                  </a:lnTo>
                  <a:lnTo>
                    <a:pt x="4366232" y="4366232"/>
                  </a:lnTo>
                  <a:lnTo>
                    <a:pt x="0" y="4366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988332"/>
              <a:ext cx="4004855" cy="4004855"/>
            </a:xfrm>
            <a:custGeom>
              <a:avLst/>
              <a:gdLst/>
              <a:ahLst/>
              <a:cxnLst/>
              <a:rect l="l" t="t" r="r" b="b"/>
              <a:pathLst>
                <a:path w="4004855" h="4004855">
                  <a:moveTo>
                    <a:pt x="0" y="0"/>
                  </a:moveTo>
                  <a:lnTo>
                    <a:pt x="4004855" y="0"/>
                  </a:lnTo>
                  <a:lnTo>
                    <a:pt x="4004855" y="4004855"/>
                  </a:lnTo>
                  <a:lnTo>
                    <a:pt x="0" y="4004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2283804" y="3215853"/>
            <a:ext cx="14172239" cy="383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endParaRPr/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95BCD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Who is Liza Minnelli’s mother?</a:t>
            </a:r>
          </a:p>
          <a:p>
            <a:pPr algn="ctr">
              <a:lnSpc>
                <a:spcPts val="8679"/>
              </a:lnSpc>
            </a:pPr>
            <a:r>
              <a:rPr lang="en-US" sz="6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Answer: Judy Garland 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61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349</Words>
  <Application>Microsoft Office PowerPoint</Application>
  <PresentationFormat>Custom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Canva Sans</vt:lpstr>
      <vt:lpstr>Canva Sans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G2G - Unexpected expectations </dc:title>
  <cp:lastModifiedBy>Shannon Steed</cp:lastModifiedBy>
  <cp:revision>3</cp:revision>
  <dcterms:created xsi:type="dcterms:W3CDTF">2006-08-16T00:00:00Z</dcterms:created>
  <dcterms:modified xsi:type="dcterms:W3CDTF">2026-06-09T12:21:10Z</dcterms:modified>
  <dc:identifier>DAHHk-nzCoE</dc:identifier>
</cp:coreProperties>
</file>