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7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626" r="0" b="-1204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323748" y="8254860"/>
            <a:ext cx="2964252" cy="2006879"/>
          </a:xfrm>
          <a:custGeom>
            <a:avLst/>
            <a:gdLst/>
            <a:ahLst/>
            <a:cxnLst/>
            <a:rect r="r" b="b" t="t" l="l"/>
            <a:pathLst>
              <a:path h="2006879" w="2964252">
                <a:moveTo>
                  <a:pt x="0" y="0"/>
                </a:moveTo>
                <a:lnTo>
                  <a:pt x="2964252" y="0"/>
                </a:lnTo>
                <a:lnTo>
                  <a:pt x="2964252" y="2006880"/>
                </a:lnTo>
                <a:lnTo>
                  <a:pt x="0" y="20068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44" t="-54284" r="-18376" b="-5592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1688" y="297200"/>
            <a:ext cx="5660209" cy="882115"/>
          </a:xfrm>
          <a:custGeom>
            <a:avLst/>
            <a:gdLst/>
            <a:ahLst/>
            <a:cxnLst/>
            <a:rect r="r" b="b" t="t" l="l"/>
            <a:pathLst>
              <a:path h="882115" w="5660209">
                <a:moveTo>
                  <a:pt x="0" y="0"/>
                </a:moveTo>
                <a:lnTo>
                  <a:pt x="5660209" y="0"/>
                </a:lnTo>
                <a:lnTo>
                  <a:pt x="5660209" y="882115"/>
                </a:lnTo>
                <a:lnTo>
                  <a:pt x="0" y="882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830" r="0" b="-54995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26225" y="357447"/>
            <a:ext cx="5660209" cy="882115"/>
          </a:xfrm>
          <a:custGeom>
            <a:avLst/>
            <a:gdLst/>
            <a:ahLst/>
            <a:cxnLst/>
            <a:rect r="r" b="b" t="t" l="l"/>
            <a:pathLst>
              <a:path h="882115" w="5660209">
                <a:moveTo>
                  <a:pt x="0" y="0"/>
                </a:moveTo>
                <a:lnTo>
                  <a:pt x="5660209" y="0"/>
                </a:lnTo>
                <a:lnTo>
                  <a:pt x="5660209" y="882115"/>
                </a:lnTo>
                <a:lnTo>
                  <a:pt x="0" y="8821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4830" r="0" b="-5499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0369" y="8165136"/>
            <a:ext cx="2729712" cy="1986310"/>
          </a:xfrm>
          <a:custGeom>
            <a:avLst/>
            <a:gdLst/>
            <a:ahLst/>
            <a:cxnLst/>
            <a:rect r="r" b="b" t="t" l="l"/>
            <a:pathLst>
              <a:path h="1986310" w="2729712">
                <a:moveTo>
                  <a:pt x="0" y="0"/>
                </a:moveTo>
                <a:lnTo>
                  <a:pt x="2729712" y="0"/>
                </a:lnTo>
                <a:lnTo>
                  <a:pt x="2729712" y="1986310"/>
                </a:lnTo>
                <a:lnTo>
                  <a:pt x="0" y="19863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91" t="-57323" r="-28612" b="-6064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638183" y="3008035"/>
            <a:ext cx="6523729" cy="9231692"/>
          </a:xfrm>
          <a:custGeom>
            <a:avLst/>
            <a:gdLst/>
            <a:ahLst/>
            <a:cxnLst/>
            <a:rect r="r" b="b" t="t" l="l"/>
            <a:pathLst>
              <a:path h="9231692" w="6523729">
                <a:moveTo>
                  <a:pt x="0" y="0"/>
                </a:moveTo>
                <a:lnTo>
                  <a:pt x="6523729" y="0"/>
                </a:lnTo>
                <a:lnTo>
                  <a:pt x="6523729" y="9231692"/>
                </a:lnTo>
                <a:lnTo>
                  <a:pt x="0" y="9231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9741420" y="3100636"/>
            <a:ext cx="16200477" cy="892683"/>
          </a:xfrm>
          <a:custGeom>
            <a:avLst/>
            <a:gdLst/>
            <a:ahLst/>
            <a:cxnLst/>
            <a:rect r="r" b="b" t="t" l="l"/>
            <a:pathLst>
              <a:path h="892683" w="16200477">
                <a:moveTo>
                  <a:pt x="0" y="0"/>
                </a:moveTo>
                <a:lnTo>
                  <a:pt x="16200477" y="0"/>
                </a:lnTo>
                <a:lnTo>
                  <a:pt x="16200477" y="892683"/>
                </a:lnTo>
                <a:lnTo>
                  <a:pt x="0" y="892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5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9741420" y="3522359"/>
            <a:ext cx="16200477" cy="892683"/>
          </a:xfrm>
          <a:custGeom>
            <a:avLst/>
            <a:gdLst/>
            <a:ahLst/>
            <a:cxnLst/>
            <a:rect r="r" b="b" t="t" l="l"/>
            <a:pathLst>
              <a:path h="892683" w="16200477">
                <a:moveTo>
                  <a:pt x="0" y="0"/>
                </a:moveTo>
                <a:lnTo>
                  <a:pt x="16200477" y="0"/>
                </a:lnTo>
                <a:lnTo>
                  <a:pt x="16200477" y="892683"/>
                </a:lnTo>
                <a:lnTo>
                  <a:pt x="0" y="892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5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7653897" y="4953205"/>
            <a:ext cx="16200477" cy="892683"/>
          </a:xfrm>
          <a:custGeom>
            <a:avLst/>
            <a:gdLst/>
            <a:ahLst/>
            <a:cxnLst/>
            <a:rect r="r" b="b" t="t" l="l"/>
            <a:pathLst>
              <a:path h="892683" w="16200477">
                <a:moveTo>
                  <a:pt x="0" y="0"/>
                </a:moveTo>
                <a:lnTo>
                  <a:pt x="16200477" y="0"/>
                </a:lnTo>
                <a:lnTo>
                  <a:pt x="16200477" y="892683"/>
                </a:lnTo>
                <a:lnTo>
                  <a:pt x="0" y="892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5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7653897" y="2076451"/>
            <a:ext cx="16200477" cy="892683"/>
          </a:xfrm>
          <a:custGeom>
            <a:avLst/>
            <a:gdLst/>
            <a:ahLst/>
            <a:cxnLst/>
            <a:rect r="r" b="b" t="t" l="l"/>
            <a:pathLst>
              <a:path h="892683" w="16200477">
                <a:moveTo>
                  <a:pt x="0" y="0"/>
                </a:moveTo>
                <a:lnTo>
                  <a:pt x="16200477" y="0"/>
                </a:lnTo>
                <a:lnTo>
                  <a:pt x="16200477" y="892683"/>
                </a:lnTo>
                <a:lnTo>
                  <a:pt x="0" y="8926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85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094899" y="175527"/>
            <a:ext cx="1736513" cy="9935947"/>
          </a:xfrm>
          <a:custGeom>
            <a:avLst/>
            <a:gdLst/>
            <a:ahLst/>
            <a:cxnLst/>
            <a:rect r="r" b="b" t="t" l="l"/>
            <a:pathLst>
              <a:path h="9935947" w="1736513">
                <a:moveTo>
                  <a:pt x="0" y="0"/>
                </a:moveTo>
                <a:lnTo>
                  <a:pt x="1736513" y="0"/>
                </a:lnTo>
                <a:lnTo>
                  <a:pt x="1736513" y="9935946"/>
                </a:lnTo>
                <a:lnTo>
                  <a:pt x="0" y="9935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9322" t="0" r="-64183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1487" y="175527"/>
            <a:ext cx="1736513" cy="9935947"/>
          </a:xfrm>
          <a:custGeom>
            <a:avLst/>
            <a:gdLst/>
            <a:ahLst/>
            <a:cxnLst/>
            <a:rect r="r" b="b" t="t" l="l"/>
            <a:pathLst>
              <a:path h="9935947" w="1736513">
                <a:moveTo>
                  <a:pt x="0" y="0"/>
                </a:moveTo>
                <a:lnTo>
                  <a:pt x="1736513" y="0"/>
                </a:lnTo>
                <a:lnTo>
                  <a:pt x="1736513" y="9935946"/>
                </a:lnTo>
                <a:lnTo>
                  <a:pt x="0" y="9935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9322" t="0" r="-6418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-7653897" y="3597666"/>
            <a:ext cx="16200477" cy="892683"/>
          </a:xfrm>
          <a:custGeom>
            <a:avLst/>
            <a:gdLst/>
            <a:ahLst/>
            <a:cxnLst/>
            <a:rect r="r" b="b" t="t" l="l"/>
            <a:pathLst>
              <a:path h="892683" w="16200477">
                <a:moveTo>
                  <a:pt x="0" y="0"/>
                </a:moveTo>
                <a:lnTo>
                  <a:pt x="16200477" y="0"/>
                </a:lnTo>
                <a:lnTo>
                  <a:pt x="16200477" y="892683"/>
                </a:lnTo>
                <a:lnTo>
                  <a:pt x="0" y="8926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85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094899" y="175527"/>
            <a:ext cx="1736513" cy="9935947"/>
          </a:xfrm>
          <a:custGeom>
            <a:avLst/>
            <a:gdLst/>
            <a:ahLst/>
            <a:cxnLst/>
            <a:rect r="r" b="b" t="t" l="l"/>
            <a:pathLst>
              <a:path h="9935947" w="1736513">
                <a:moveTo>
                  <a:pt x="0" y="0"/>
                </a:moveTo>
                <a:lnTo>
                  <a:pt x="1736513" y="0"/>
                </a:lnTo>
                <a:lnTo>
                  <a:pt x="1736513" y="9935946"/>
                </a:lnTo>
                <a:lnTo>
                  <a:pt x="0" y="9935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9322" t="0" r="-64183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68468" y="175527"/>
            <a:ext cx="1194298" cy="9935947"/>
          </a:xfrm>
          <a:custGeom>
            <a:avLst/>
            <a:gdLst/>
            <a:ahLst/>
            <a:cxnLst/>
            <a:rect r="r" b="b" t="t" l="l"/>
            <a:pathLst>
              <a:path h="9935947" w="1194298">
                <a:moveTo>
                  <a:pt x="0" y="0"/>
                </a:moveTo>
                <a:lnTo>
                  <a:pt x="1194298" y="0"/>
                </a:lnTo>
                <a:lnTo>
                  <a:pt x="1194298" y="9935946"/>
                </a:lnTo>
                <a:lnTo>
                  <a:pt x="0" y="9935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09175" t="0" r="-11728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-7653897" y="2242128"/>
            <a:ext cx="16200477" cy="892683"/>
          </a:xfrm>
          <a:custGeom>
            <a:avLst/>
            <a:gdLst/>
            <a:ahLst/>
            <a:cxnLst/>
            <a:rect r="r" b="b" t="t" l="l"/>
            <a:pathLst>
              <a:path h="892683" w="16200477">
                <a:moveTo>
                  <a:pt x="0" y="0"/>
                </a:moveTo>
                <a:lnTo>
                  <a:pt x="16200477" y="0"/>
                </a:lnTo>
                <a:lnTo>
                  <a:pt x="16200477" y="892683"/>
                </a:lnTo>
                <a:lnTo>
                  <a:pt x="0" y="8926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85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38504" y="1202665"/>
            <a:ext cx="2998881" cy="8167840"/>
          </a:xfrm>
          <a:custGeom>
            <a:avLst/>
            <a:gdLst/>
            <a:ahLst/>
            <a:cxnLst/>
            <a:rect r="r" b="b" t="t" l="l"/>
            <a:pathLst>
              <a:path h="8167840" w="2998881">
                <a:moveTo>
                  <a:pt x="0" y="0"/>
                </a:moveTo>
                <a:lnTo>
                  <a:pt x="2998881" y="0"/>
                </a:lnTo>
                <a:lnTo>
                  <a:pt x="2998881" y="8167839"/>
                </a:lnTo>
                <a:lnTo>
                  <a:pt x="0" y="81678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758" t="-29772" r="-200266" b="-37019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08381" y="1028700"/>
            <a:ext cx="2998881" cy="8167840"/>
          </a:xfrm>
          <a:custGeom>
            <a:avLst/>
            <a:gdLst/>
            <a:ahLst/>
            <a:cxnLst/>
            <a:rect r="r" b="b" t="t" l="l"/>
            <a:pathLst>
              <a:path h="8167840" w="2998881">
                <a:moveTo>
                  <a:pt x="0" y="0"/>
                </a:moveTo>
                <a:lnTo>
                  <a:pt x="2998881" y="0"/>
                </a:lnTo>
                <a:lnTo>
                  <a:pt x="2998881" y="8167840"/>
                </a:lnTo>
                <a:lnTo>
                  <a:pt x="0" y="81678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758" t="-29772" r="-200266" b="-37019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4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173869"/>
            <a:ext cx="2801446" cy="2168861"/>
          </a:xfrm>
          <a:custGeom>
            <a:avLst/>
            <a:gdLst/>
            <a:ahLst/>
            <a:cxnLst/>
            <a:rect r="r" b="b" t="t" l="l"/>
            <a:pathLst>
              <a:path h="2168861" w="2801446">
                <a:moveTo>
                  <a:pt x="0" y="0"/>
                </a:moveTo>
                <a:lnTo>
                  <a:pt x="2801446" y="0"/>
                </a:lnTo>
                <a:lnTo>
                  <a:pt x="2801446" y="2168862"/>
                </a:lnTo>
                <a:lnTo>
                  <a:pt x="0" y="2168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161" t="-59294" r="-35774" b="-6020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48023" y="412717"/>
            <a:ext cx="5078003" cy="917214"/>
          </a:xfrm>
          <a:custGeom>
            <a:avLst/>
            <a:gdLst/>
            <a:ahLst/>
            <a:cxnLst/>
            <a:rect r="r" b="b" t="t" l="l"/>
            <a:pathLst>
              <a:path h="917214" w="5078003">
                <a:moveTo>
                  <a:pt x="0" y="0"/>
                </a:moveTo>
                <a:lnTo>
                  <a:pt x="5078003" y="0"/>
                </a:lnTo>
                <a:lnTo>
                  <a:pt x="5078003" y="917214"/>
                </a:lnTo>
                <a:lnTo>
                  <a:pt x="0" y="9172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25849" r="0" b="-162386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59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71178" y="8052762"/>
            <a:ext cx="2501445" cy="1989353"/>
          </a:xfrm>
          <a:custGeom>
            <a:avLst/>
            <a:gdLst/>
            <a:ahLst/>
            <a:cxnLst/>
            <a:rect r="r" b="b" t="t" l="l"/>
            <a:pathLst>
              <a:path h="1989353" w="2501445">
                <a:moveTo>
                  <a:pt x="0" y="0"/>
                </a:moveTo>
                <a:lnTo>
                  <a:pt x="2501445" y="0"/>
                </a:lnTo>
                <a:lnTo>
                  <a:pt x="2501445" y="1989353"/>
                </a:lnTo>
                <a:lnTo>
                  <a:pt x="0" y="19893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707" t="-43912" r="-13848" b="-3785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1270" y="397655"/>
            <a:ext cx="5078003" cy="917214"/>
          </a:xfrm>
          <a:custGeom>
            <a:avLst/>
            <a:gdLst/>
            <a:ahLst/>
            <a:cxnLst/>
            <a:rect r="r" b="b" t="t" l="l"/>
            <a:pathLst>
              <a:path h="917214" w="5078003">
                <a:moveTo>
                  <a:pt x="0" y="0"/>
                </a:moveTo>
                <a:lnTo>
                  <a:pt x="5078004" y="0"/>
                </a:lnTo>
                <a:lnTo>
                  <a:pt x="5078004" y="917214"/>
                </a:lnTo>
                <a:lnTo>
                  <a:pt x="0" y="9172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25849" r="0" b="-162386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DAHEUDNGSyQ</dc:identifier>
  <dcterms:modified xsi:type="dcterms:W3CDTF">2011-08-01T06:04:30Z</dcterms:modified>
  <cp:revision>1</cp:revision>
  <dc:title>G2G blank slides</dc:title>
</cp:coreProperties>
</file>