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Times New Roman MT"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75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626" b="-12040"/>
            </a:stretch>
          </a:blipFill>
        </p:spPr>
      </p:sp>
      <p:sp>
        <p:nvSpPr>
          <p:cNvPr id="3" name="TextBox 3"/>
          <p:cNvSpPr txBox="1"/>
          <p:nvPr/>
        </p:nvSpPr>
        <p:spPr>
          <a:xfrm>
            <a:off x="4958392" y="7896316"/>
            <a:ext cx="8371216" cy="1908143"/>
          </a:xfrm>
          <a:prstGeom prst="rect">
            <a:avLst/>
          </a:prstGeom>
        </p:spPr>
        <p:txBody>
          <a:bodyPr lIns="0" tIns="0" rIns="0" bIns="0" rtlCol="0" anchor="t">
            <a:spAutoFit/>
          </a:bodyPr>
          <a:lstStyle/>
          <a:p>
            <a:pPr algn="ctr">
              <a:lnSpc>
                <a:spcPts val="14001"/>
              </a:lnSpc>
              <a:spcBef>
                <a:spcPct val="0"/>
              </a:spcBef>
            </a:pPr>
            <a:r>
              <a:rPr lang="en-US" sz="10001">
                <a:solidFill>
                  <a:srgbClr val="F1AFBD"/>
                </a:solidFill>
                <a:latin typeface="Times New Roman MT"/>
                <a:ea typeface="Times New Roman MT"/>
                <a:cs typeface="Times New Roman MT"/>
                <a:sym typeface="Times New Roman MT"/>
              </a:rPr>
              <a:t>Devotions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511109" y="1755775"/>
            <a:ext cx="16083755" cy="7502525"/>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5</a:t>
            </a:r>
            <a:r>
              <a:rPr lang="en-US" sz="3999" dirty="0">
                <a:solidFill>
                  <a:srgbClr val="FAF5E0"/>
                </a:solidFill>
                <a:latin typeface="Times New Roman MT"/>
                <a:ea typeface="Times New Roman MT"/>
                <a:cs typeface="Times New Roman MT"/>
                <a:sym typeface="Times New Roman MT"/>
              </a:rPr>
              <a:t> He decreed statutes for Jacob and established the law in Israel,</a:t>
            </a:r>
          </a:p>
          <a:p>
            <a:pPr algn="l">
              <a:lnSpc>
                <a:spcPts val="6399"/>
              </a:lnSpc>
            </a:pPr>
            <a:r>
              <a:rPr lang="en-US" sz="3999" dirty="0">
                <a:solidFill>
                  <a:srgbClr val="FAF5E0"/>
                </a:solidFill>
                <a:latin typeface="Times New Roman MT"/>
                <a:ea typeface="Times New Roman MT"/>
                <a:cs typeface="Times New Roman MT"/>
                <a:sym typeface="Times New Roman MT"/>
              </a:rPr>
              <a:t>which he commanded our ancestors to teach their children,</a:t>
            </a:r>
          </a:p>
          <a:p>
            <a:pPr algn="l">
              <a:lnSpc>
                <a:spcPts val="6399"/>
              </a:lnSpc>
            </a:pPr>
            <a:r>
              <a:rPr lang="en-US" sz="3999" baseline="30000" dirty="0">
                <a:solidFill>
                  <a:srgbClr val="FAF5E0"/>
                </a:solidFill>
                <a:latin typeface="Times New Roman MT"/>
                <a:ea typeface="Times New Roman MT"/>
                <a:cs typeface="Times New Roman MT"/>
                <a:sym typeface="Times New Roman MT"/>
              </a:rPr>
              <a:t>6</a:t>
            </a:r>
            <a:r>
              <a:rPr lang="en-US" sz="3999" dirty="0">
                <a:solidFill>
                  <a:srgbClr val="FAF5E0"/>
                </a:solidFill>
                <a:latin typeface="Times New Roman MT"/>
                <a:ea typeface="Times New Roman MT"/>
                <a:cs typeface="Times New Roman MT"/>
                <a:sym typeface="Times New Roman MT"/>
              </a:rPr>
              <a:t> so the next generation would know them, even the children yet to be born, and they in turn would tell their children.</a:t>
            </a:r>
          </a:p>
          <a:p>
            <a:pPr algn="l">
              <a:lnSpc>
                <a:spcPts val="6399"/>
              </a:lnSpc>
            </a:pPr>
            <a:r>
              <a:rPr lang="en-US" sz="3999" baseline="30000" dirty="0">
                <a:solidFill>
                  <a:srgbClr val="FAF5E0"/>
                </a:solidFill>
                <a:latin typeface="Times New Roman MT"/>
                <a:ea typeface="Times New Roman MT"/>
                <a:cs typeface="Times New Roman MT"/>
                <a:sym typeface="Times New Roman MT"/>
              </a:rPr>
              <a:t>7</a:t>
            </a:r>
            <a:r>
              <a:rPr lang="en-US" sz="3999" dirty="0">
                <a:solidFill>
                  <a:srgbClr val="FAF5E0"/>
                </a:solidFill>
                <a:latin typeface="Times New Roman MT"/>
                <a:ea typeface="Times New Roman MT"/>
                <a:cs typeface="Times New Roman MT"/>
                <a:sym typeface="Times New Roman MT"/>
              </a:rPr>
              <a:t> Then they would put their trust in God and would not forget his deeds</a:t>
            </a:r>
          </a:p>
          <a:p>
            <a:pPr algn="l">
              <a:lnSpc>
                <a:spcPts val="6399"/>
              </a:lnSpc>
            </a:pPr>
            <a:r>
              <a:rPr lang="en-US" sz="3999" dirty="0">
                <a:solidFill>
                  <a:srgbClr val="FAF5E0"/>
                </a:solidFill>
                <a:latin typeface="Times New Roman MT"/>
                <a:ea typeface="Times New Roman MT"/>
                <a:cs typeface="Times New Roman MT"/>
                <a:sym typeface="Times New Roman MT"/>
              </a:rPr>
              <a:t>but would keep his commands.</a:t>
            </a:r>
          </a:p>
          <a:p>
            <a:pPr algn="l">
              <a:lnSpc>
                <a:spcPts val="6399"/>
              </a:lnSpc>
            </a:pPr>
            <a:r>
              <a:rPr lang="en-US" sz="3999" baseline="30000" dirty="0">
                <a:solidFill>
                  <a:srgbClr val="FAF5E0"/>
                </a:solidFill>
                <a:latin typeface="Times New Roman MT"/>
                <a:ea typeface="Times New Roman MT"/>
                <a:cs typeface="Times New Roman MT"/>
                <a:sym typeface="Times New Roman MT"/>
              </a:rPr>
              <a:t>8</a:t>
            </a:r>
            <a:r>
              <a:rPr lang="en-US" sz="3999" dirty="0">
                <a:solidFill>
                  <a:srgbClr val="FAF5E0"/>
                </a:solidFill>
                <a:latin typeface="Times New Roman MT"/>
                <a:ea typeface="Times New Roman MT"/>
                <a:cs typeface="Times New Roman MT"/>
                <a:sym typeface="Times New Roman MT"/>
              </a:rPr>
              <a:t> They would not be like their ancestors - a stubborn and rebellious generation, whose hearts were not loyal to God, whose spirits were not faithful to him.</a:t>
            </a:r>
          </a:p>
        </p:txBody>
      </p:sp>
      <p:sp>
        <p:nvSpPr>
          <p:cNvPr id="4" name="TextBox 4"/>
          <p:cNvSpPr txBox="1"/>
          <p:nvPr/>
        </p:nvSpPr>
        <p:spPr>
          <a:xfrm>
            <a:off x="511108" y="385445"/>
            <a:ext cx="8023291" cy="953466"/>
          </a:xfrm>
          <a:prstGeom prst="rect">
            <a:avLst/>
          </a:prstGeom>
        </p:spPr>
        <p:txBody>
          <a:bodyPr wrap="square" lIns="0" tIns="0" rIns="0" bIns="0" rtlCol="0" anchor="t">
            <a:spAutoFit/>
          </a:bodyPr>
          <a:lstStyle/>
          <a:p>
            <a:pPr algn="ctr">
              <a:lnSpc>
                <a:spcPts val="7840"/>
              </a:lnSpc>
              <a:spcBef>
                <a:spcPct val="0"/>
              </a:spcBef>
            </a:pPr>
            <a:r>
              <a:rPr lang="en-US" sz="5600" dirty="0">
                <a:solidFill>
                  <a:srgbClr val="F1AFBD"/>
                </a:solidFill>
                <a:latin typeface="Times New Roman MT"/>
                <a:ea typeface="Times New Roman MT"/>
                <a:cs typeface="Times New Roman MT"/>
                <a:sym typeface="Times New Roman MT"/>
              </a:rPr>
              <a:t>Devotion 2 - Psalm 78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2531" y="508394"/>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Three - Psalm 145:4</a:t>
            </a:r>
          </a:p>
        </p:txBody>
      </p:sp>
      <p:sp>
        <p:nvSpPr>
          <p:cNvPr id="4" name="TextBox 4"/>
          <p:cNvSpPr txBox="1"/>
          <p:nvPr/>
        </p:nvSpPr>
        <p:spPr>
          <a:xfrm>
            <a:off x="742531" y="3727449"/>
            <a:ext cx="14991807" cy="1581395"/>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4</a:t>
            </a:r>
            <a:r>
              <a:rPr lang="en-US" sz="3999" dirty="0">
                <a:solidFill>
                  <a:srgbClr val="6598A5"/>
                </a:solidFill>
                <a:latin typeface="Times New Roman MT"/>
                <a:ea typeface="Times New Roman MT"/>
                <a:cs typeface="Times New Roman MT"/>
                <a:sym typeface="Times New Roman MT"/>
              </a:rPr>
              <a:t> One generation commends your works to another;</a:t>
            </a:r>
          </a:p>
          <a:p>
            <a:pPr algn="l">
              <a:lnSpc>
                <a:spcPts val="6399"/>
              </a:lnSpc>
            </a:pPr>
            <a:r>
              <a:rPr lang="en-US" sz="3999" dirty="0">
                <a:solidFill>
                  <a:srgbClr val="6598A5"/>
                </a:solidFill>
                <a:latin typeface="Times New Roman MT"/>
                <a:ea typeface="Times New Roman MT"/>
                <a:cs typeface="Times New Roman MT"/>
                <a:sym typeface="Times New Roman MT"/>
              </a:rPr>
              <a:t>they tell of your mighty acts.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1510309"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Four - Deuteronomy 6:1-12</a:t>
            </a:r>
          </a:p>
        </p:txBody>
      </p:sp>
      <p:sp>
        <p:nvSpPr>
          <p:cNvPr id="4" name="TextBox 4"/>
          <p:cNvSpPr txBox="1"/>
          <p:nvPr/>
        </p:nvSpPr>
        <p:spPr>
          <a:xfrm>
            <a:off x="744248" y="1879600"/>
            <a:ext cx="15180063" cy="7407275"/>
          </a:xfrm>
          <a:prstGeom prst="rect">
            <a:avLst/>
          </a:prstGeom>
        </p:spPr>
        <p:txBody>
          <a:bodyPr lIns="0" tIns="0" rIns="0" bIns="0" rtlCol="0" anchor="t">
            <a:spAutoFit/>
          </a:bodyPr>
          <a:lstStyle/>
          <a:p>
            <a:pPr algn="l">
              <a:lnSpc>
                <a:spcPts val="6399"/>
              </a:lnSpc>
            </a:pPr>
            <a:r>
              <a:rPr lang="en-US" sz="3999" dirty="0">
                <a:solidFill>
                  <a:srgbClr val="FAF5E0"/>
                </a:solidFill>
                <a:latin typeface="Times New Roman MT"/>
                <a:ea typeface="Times New Roman MT"/>
                <a:cs typeface="Times New Roman MT"/>
                <a:sym typeface="Times New Roman MT"/>
              </a:rPr>
              <a:t>These are the commands, decrees and laws the Lord your God directed me to teach you to observe in the land that you are crossing the Jordan to possess, </a:t>
            </a:r>
            <a:r>
              <a:rPr lang="en-US" sz="3999" baseline="30000" dirty="0">
                <a:solidFill>
                  <a:srgbClr val="FAF5E0"/>
                </a:solidFill>
                <a:latin typeface="Times New Roman MT"/>
                <a:ea typeface="Times New Roman MT"/>
                <a:cs typeface="Times New Roman MT"/>
                <a:sym typeface="Times New Roman MT"/>
              </a:rPr>
              <a:t>2</a:t>
            </a:r>
            <a:r>
              <a:rPr lang="en-US" sz="3999" dirty="0">
                <a:solidFill>
                  <a:srgbClr val="FAF5E0"/>
                </a:solidFill>
                <a:latin typeface="Times New Roman MT"/>
                <a:ea typeface="Times New Roman MT"/>
                <a:cs typeface="Times New Roman MT"/>
                <a:sym typeface="Times New Roman MT"/>
              </a:rPr>
              <a:t> so that you, your children and their children after them may fear the Lord your God as long as you live by keeping all his decrees and commands that I give you, and so that you may enjoy long life. </a:t>
            </a:r>
            <a:r>
              <a:rPr lang="en-US" sz="3999" baseline="30000" dirty="0">
                <a:solidFill>
                  <a:srgbClr val="FAF5E0"/>
                </a:solidFill>
                <a:latin typeface="Times New Roman MT"/>
                <a:ea typeface="Times New Roman MT"/>
                <a:cs typeface="Times New Roman MT"/>
                <a:sym typeface="Times New Roman MT"/>
              </a:rPr>
              <a:t>3</a:t>
            </a:r>
            <a:r>
              <a:rPr lang="en-US" sz="3999" dirty="0">
                <a:solidFill>
                  <a:srgbClr val="FAF5E0"/>
                </a:solidFill>
                <a:latin typeface="Times New Roman MT"/>
                <a:ea typeface="Times New Roman MT"/>
                <a:cs typeface="Times New Roman MT"/>
                <a:sym typeface="Times New Roman MT"/>
              </a:rPr>
              <a:t> Hear, Israel, and be careful to obey so that it may go well with you and that you may increase greatly in a land flowing with milk and honey, just as the Lord, the God of your ancestors, promised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1886847"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Four - Deuteronomy 6:1-12</a:t>
            </a:r>
          </a:p>
        </p:txBody>
      </p:sp>
      <p:sp>
        <p:nvSpPr>
          <p:cNvPr id="4" name="TextBox 4"/>
          <p:cNvSpPr txBox="1"/>
          <p:nvPr/>
        </p:nvSpPr>
        <p:spPr>
          <a:xfrm>
            <a:off x="744248" y="1909723"/>
            <a:ext cx="15180063" cy="6740525"/>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4</a:t>
            </a:r>
            <a:r>
              <a:rPr lang="en-US" sz="3999" dirty="0">
                <a:solidFill>
                  <a:srgbClr val="FAF5E0"/>
                </a:solidFill>
                <a:latin typeface="Times New Roman MT"/>
                <a:ea typeface="Times New Roman MT"/>
                <a:cs typeface="Times New Roman MT"/>
                <a:sym typeface="Times New Roman MT"/>
              </a:rPr>
              <a:t> Hear, O Israel: The Lord our God, the Lord is one. </a:t>
            </a:r>
            <a:r>
              <a:rPr lang="en-US" sz="3999" baseline="30000" dirty="0">
                <a:solidFill>
                  <a:srgbClr val="FAF5E0"/>
                </a:solidFill>
                <a:latin typeface="Times New Roman MT"/>
                <a:ea typeface="Times New Roman MT"/>
                <a:cs typeface="Times New Roman MT"/>
                <a:sym typeface="Times New Roman MT"/>
              </a:rPr>
              <a:t>5</a:t>
            </a:r>
            <a:r>
              <a:rPr lang="en-US" sz="3999" dirty="0">
                <a:solidFill>
                  <a:srgbClr val="FAF5E0"/>
                </a:solidFill>
                <a:latin typeface="Times New Roman MT"/>
                <a:ea typeface="Times New Roman MT"/>
                <a:cs typeface="Times New Roman MT"/>
                <a:sym typeface="Times New Roman MT"/>
              </a:rPr>
              <a:t> Love the Lord your God with all your heart and with all your soul and with all your strength. </a:t>
            </a:r>
            <a:r>
              <a:rPr lang="en-US" sz="3999" baseline="30000" dirty="0">
                <a:solidFill>
                  <a:srgbClr val="FAF5E0"/>
                </a:solidFill>
                <a:latin typeface="Times New Roman MT"/>
                <a:ea typeface="Times New Roman MT"/>
                <a:cs typeface="Times New Roman MT"/>
                <a:sym typeface="Times New Roman MT"/>
              </a:rPr>
              <a:t>6</a:t>
            </a:r>
            <a:r>
              <a:rPr lang="en-US" sz="3999" dirty="0">
                <a:solidFill>
                  <a:srgbClr val="FAF5E0"/>
                </a:solidFill>
                <a:latin typeface="Times New Roman MT"/>
                <a:ea typeface="Times New Roman MT"/>
                <a:cs typeface="Times New Roman MT"/>
                <a:sym typeface="Times New Roman MT"/>
              </a:rPr>
              <a:t> These commandments that I give you today are to be on your hearts. </a:t>
            </a:r>
            <a:r>
              <a:rPr lang="en-US" sz="3999" baseline="30000" dirty="0">
                <a:solidFill>
                  <a:srgbClr val="FAF5E0"/>
                </a:solidFill>
                <a:latin typeface="Times New Roman MT"/>
                <a:ea typeface="Times New Roman MT"/>
                <a:cs typeface="Times New Roman MT"/>
                <a:sym typeface="Times New Roman MT"/>
              </a:rPr>
              <a:t>7</a:t>
            </a:r>
            <a:r>
              <a:rPr lang="en-US" sz="3999" dirty="0">
                <a:solidFill>
                  <a:srgbClr val="FAF5E0"/>
                </a:solidFill>
                <a:latin typeface="Times New Roman MT"/>
                <a:ea typeface="Times New Roman MT"/>
                <a:cs typeface="Times New Roman MT"/>
                <a:sym typeface="Times New Roman MT"/>
              </a:rPr>
              <a:t> Impress them on your children. Talk about them when you sit at home and when you walk along the road, when you lie down and when you get up. </a:t>
            </a:r>
            <a:r>
              <a:rPr lang="en-US" sz="3999" baseline="30000" dirty="0">
                <a:solidFill>
                  <a:srgbClr val="FAF5E0"/>
                </a:solidFill>
                <a:latin typeface="Times New Roman MT"/>
                <a:ea typeface="Times New Roman MT"/>
                <a:cs typeface="Times New Roman MT"/>
                <a:sym typeface="Times New Roman MT"/>
              </a:rPr>
              <a:t>8</a:t>
            </a:r>
            <a:r>
              <a:rPr lang="en-US" sz="3999" dirty="0">
                <a:solidFill>
                  <a:srgbClr val="FAF5E0"/>
                </a:solidFill>
                <a:latin typeface="Times New Roman MT"/>
                <a:ea typeface="Times New Roman MT"/>
                <a:cs typeface="Times New Roman MT"/>
                <a:sym typeface="Times New Roman MT"/>
              </a:rPr>
              <a:t> Tie them as symbols on your hands and bind them on your foreheads. </a:t>
            </a:r>
            <a:r>
              <a:rPr lang="en-US" sz="3999" baseline="30000" dirty="0">
                <a:solidFill>
                  <a:srgbClr val="FAF5E0"/>
                </a:solidFill>
                <a:latin typeface="Times New Roman MT"/>
                <a:ea typeface="Times New Roman MT"/>
                <a:cs typeface="Times New Roman MT"/>
                <a:sym typeface="Times New Roman MT"/>
              </a:rPr>
              <a:t>9</a:t>
            </a:r>
            <a:r>
              <a:rPr lang="en-US" sz="3999" dirty="0">
                <a:solidFill>
                  <a:srgbClr val="FAF5E0"/>
                </a:solidFill>
                <a:latin typeface="Times New Roman MT"/>
                <a:ea typeface="Times New Roman MT"/>
                <a:cs typeface="Times New Roman MT"/>
                <a:sym typeface="Times New Roman MT"/>
              </a:rPr>
              <a:t> Write them on the doorframes of your houses and on your gates.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1864539"/>
            <a:ext cx="14698094" cy="5835650"/>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10</a:t>
            </a:r>
            <a:r>
              <a:rPr lang="en-US" sz="3999" dirty="0">
                <a:solidFill>
                  <a:srgbClr val="FAF5E0"/>
                </a:solidFill>
                <a:latin typeface="Times New Roman MT"/>
                <a:ea typeface="Times New Roman MT"/>
                <a:cs typeface="Times New Roman MT"/>
                <a:sym typeface="Times New Roman MT"/>
              </a:rPr>
              <a:t> When the Lord your God brings you into the l</a:t>
            </a:r>
            <a:r>
              <a:rPr lang="en-US" sz="3999" u="none" dirty="0">
                <a:solidFill>
                  <a:srgbClr val="FAF5E0"/>
                </a:solidFill>
                <a:latin typeface="Times New Roman MT"/>
                <a:ea typeface="Times New Roman MT"/>
                <a:cs typeface="Times New Roman MT"/>
                <a:sym typeface="Times New Roman MT"/>
              </a:rPr>
              <a:t>a</a:t>
            </a:r>
            <a:r>
              <a:rPr lang="en-US" sz="3999" dirty="0">
                <a:solidFill>
                  <a:srgbClr val="FAF5E0"/>
                </a:solidFill>
                <a:latin typeface="Times New Roman MT"/>
                <a:ea typeface="Times New Roman MT"/>
                <a:cs typeface="Times New Roman MT"/>
                <a:sym typeface="Times New Roman MT"/>
              </a:rPr>
              <a:t>nd he swore to your fathers, to Abraham, Isaac and Jacob, to give you - a land with large, flourishing cities you did not build, </a:t>
            </a:r>
            <a:r>
              <a:rPr lang="en-US" sz="3999" baseline="30000" dirty="0">
                <a:solidFill>
                  <a:srgbClr val="FAF5E0"/>
                </a:solidFill>
                <a:latin typeface="Times New Roman MT"/>
                <a:ea typeface="Times New Roman MT"/>
                <a:cs typeface="Times New Roman MT"/>
                <a:sym typeface="Times New Roman MT"/>
              </a:rPr>
              <a:t>11</a:t>
            </a:r>
            <a:r>
              <a:rPr lang="en-US" sz="3999" dirty="0">
                <a:solidFill>
                  <a:srgbClr val="FAF5E0"/>
                </a:solidFill>
                <a:latin typeface="Times New Roman MT"/>
                <a:ea typeface="Times New Roman MT"/>
                <a:cs typeface="Times New Roman MT"/>
                <a:sym typeface="Times New Roman MT"/>
              </a:rPr>
              <a:t> houses filled with all kinds of good things you did not provide, wells you did not dig, and vineyards and olive groves you did not plant - then when you eat and are satisfied, </a:t>
            </a:r>
            <a:r>
              <a:rPr lang="en-US" sz="3999" baseline="30000" dirty="0">
                <a:solidFill>
                  <a:srgbClr val="FAF5E0"/>
                </a:solidFill>
                <a:latin typeface="Times New Roman MT"/>
                <a:ea typeface="Times New Roman MT"/>
                <a:cs typeface="Times New Roman MT"/>
                <a:sym typeface="Times New Roman MT"/>
              </a:rPr>
              <a:t>12</a:t>
            </a:r>
            <a:r>
              <a:rPr lang="en-US" sz="3999" dirty="0">
                <a:solidFill>
                  <a:srgbClr val="FAF5E0"/>
                </a:solidFill>
                <a:latin typeface="Times New Roman MT"/>
                <a:ea typeface="Times New Roman MT"/>
                <a:cs typeface="Times New Roman MT"/>
                <a:sym typeface="Times New Roman MT"/>
              </a:rPr>
              <a:t> be careful that you do not forget the Lord, who brought you out of Egypt, out of the land of slavery.</a:t>
            </a:r>
          </a:p>
        </p:txBody>
      </p:sp>
      <p:sp>
        <p:nvSpPr>
          <p:cNvPr id="4" name="TextBox 4"/>
          <p:cNvSpPr txBox="1"/>
          <p:nvPr/>
        </p:nvSpPr>
        <p:spPr>
          <a:xfrm>
            <a:off x="744248" y="262890"/>
            <a:ext cx="11886847"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Four - Deuteronomy 6:1-12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2531" y="262889"/>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Five - 1 Kings 3:16-28</a:t>
            </a:r>
          </a:p>
        </p:txBody>
      </p:sp>
      <p:sp>
        <p:nvSpPr>
          <p:cNvPr id="4" name="TextBox 4"/>
          <p:cNvSpPr txBox="1"/>
          <p:nvPr/>
        </p:nvSpPr>
        <p:spPr>
          <a:xfrm>
            <a:off x="752056" y="1652588"/>
            <a:ext cx="15173744" cy="7326557"/>
          </a:xfrm>
          <a:prstGeom prst="rect">
            <a:avLst/>
          </a:prstGeom>
        </p:spPr>
        <p:txBody>
          <a:bodyPr wrap="square"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16</a:t>
            </a:r>
            <a:r>
              <a:rPr lang="en-US" sz="3999" dirty="0">
                <a:solidFill>
                  <a:srgbClr val="6598A5"/>
                </a:solidFill>
                <a:latin typeface="Times New Roman MT"/>
                <a:ea typeface="Times New Roman MT"/>
                <a:cs typeface="Times New Roman MT"/>
                <a:sym typeface="Times New Roman MT"/>
              </a:rPr>
              <a:t> Now two prostitutes came to the king and stood before him. </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17</a:t>
            </a:r>
            <a:r>
              <a:rPr lang="en-US" sz="3999" dirty="0">
                <a:solidFill>
                  <a:srgbClr val="6598A5"/>
                </a:solidFill>
                <a:latin typeface="Times New Roman MT"/>
                <a:ea typeface="Times New Roman MT"/>
                <a:cs typeface="Times New Roman MT"/>
                <a:sym typeface="Times New Roman MT"/>
              </a:rPr>
              <a:t> One of them said, “Pardon me, my lord. This woman and I live in the same house, and I had a baby while she was there with me. </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18</a:t>
            </a:r>
            <a:r>
              <a:rPr lang="en-US" sz="3999" dirty="0">
                <a:solidFill>
                  <a:srgbClr val="6598A5"/>
                </a:solidFill>
                <a:latin typeface="Times New Roman MT"/>
                <a:ea typeface="Times New Roman MT"/>
                <a:cs typeface="Times New Roman MT"/>
                <a:sym typeface="Times New Roman MT"/>
              </a:rPr>
              <a:t> The third day after my child was born, this woman also had a baby. We were alone; there was no one in the house but the two of us.</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19</a:t>
            </a:r>
            <a:r>
              <a:rPr lang="en-US" sz="3999" dirty="0">
                <a:solidFill>
                  <a:srgbClr val="6598A5"/>
                </a:solidFill>
                <a:latin typeface="Times New Roman MT"/>
                <a:ea typeface="Times New Roman MT"/>
                <a:cs typeface="Times New Roman MT"/>
                <a:sym typeface="Times New Roman MT"/>
              </a:rPr>
              <a:t> “During the night this woman’s son died because she lay on him. </a:t>
            </a:r>
          </a:p>
          <a:p>
            <a:pPr algn="l">
              <a:lnSpc>
                <a:spcPts val="6399"/>
              </a:lnSpc>
            </a:pPr>
            <a:r>
              <a:rPr lang="en-US" sz="3999" baseline="30000" dirty="0">
                <a:solidFill>
                  <a:srgbClr val="6598A5"/>
                </a:solidFill>
                <a:latin typeface="Times New Roman MT"/>
                <a:ea typeface="Times New Roman MT"/>
                <a:cs typeface="Times New Roman MT"/>
                <a:sym typeface="Times New Roman MT"/>
              </a:rPr>
              <a:t>20</a:t>
            </a:r>
            <a:r>
              <a:rPr lang="en-US" sz="3999" dirty="0">
                <a:solidFill>
                  <a:srgbClr val="6598A5"/>
                </a:solidFill>
                <a:latin typeface="Times New Roman MT"/>
                <a:ea typeface="Times New Roman MT"/>
                <a:cs typeface="Times New Roman MT"/>
                <a:sym typeface="Times New Roman MT"/>
              </a:rPr>
              <a:t> So she got up in the middle of the night and took my son from my side while I your servant was asleep. She put him by her breast and put her dead son by my breast.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2531" y="264953"/>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Five - 1 Kings 3:16-28</a:t>
            </a:r>
          </a:p>
        </p:txBody>
      </p:sp>
      <p:sp>
        <p:nvSpPr>
          <p:cNvPr id="4" name="TextBox 4"/>
          <p:cNvSpPr txBox="1"/>
          <p:nvPr/>
        </p:nvSpPr>
        <p:spPr>
          <a:xfrm>
            <a:off x="742531" y="1706562"/>
            <a:ext cx="14991807" cy="6645275"/>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21</a:t>
            </a:r>
            <a:r>
              <a:rPr lang="en-US" sz="3999" dirty="0">
                <a:solidFill>
                  <a:srgbClr val="6598A5"/>
                </a:solidFill>
                <a:latin typeface="Times New Roman MT"/>
                <a:ea typeface="Times New Roman MT"/>
                <a:cs typeface="Times New Roman MT"/>
                <a:sym typeface="Times New Roman MT"/>
              </a:rPr>
              <a:t> The next morning, I got up to nurse my son - and he was dead! But when I looked at him closely in the morning light, I saw that it wasn’t the son I had borne.”</a:t>
            </a:r>
          </a:p>
          <a:p>
            <a:pPr algn="l">
              <a:lnSpc>
                <a:spcPts val="6399"/>
              </a:lnSpc>
            </a:pPr>
            <a:r>
              <a:rPr lang="en-US" sz="3999" baseline="30000" dirty="0">
                <a:solidFill>
                  <a:srgbClr val="6598A5"/>
                </a:solidFill>
                <a:latin typeface="Times New Roman MT"/>
                <a:ea typeface="Times New Roman MT"/>
                <a:cs typeface="Times New Roman MT"/>
                <a:sym typeface="Times New Roman MT"/>
              </a:rPr>
              <a:t>22</a:t>
            </a:r>
            <a:r>
              <a:rPr lang="en-US" sz="3999" dirty="0">
                <a:solidFill>
                  <a:srgbClr val="6598A5"/>
                </a:solidFill>
                <a:latin typeface="Times New Roman MT"/>
                <a:ea typeface="Times New Roman MT"/>
                <a:cs typeface="Times New Roman MT"/>
                <a:sym typeface="Times New Roman MT"/>
              </a:rPr>
              <a:t> The other woman said, “No! The living one is my son; the dead one is yours.” But the first one insisted, “No! The dead one is yours; the living one is mine.” And so they argued before the king.</a:t>
            </a:r>
          </a:p>
          <a:p>
            <a:pPr algn="l">
              <a:lnSpc>
                <a:spcPts val="6399"/>
              </a:lnSpc>
            </a:pPr>
            <a:r>
              <a:rPr lang="en-US" sz="3999" baseline="30000" dirty="0">
                <a:solidFill>
                  <a:srgbClr val="6598A5"/>
                </a:solidFill>
                <a:latin typeface="Times New Roman MT"/>
                <a:ea typeface="Times New Roman MT"/>
                <a:cs typeface="Times New Roman MT"/>
                <a:sym typeface="Times New Roman MT"/>
              </a:rPr>
              <a:t>23</a:t>
            </a:r>
            <a:r>
              <a:rPr lang="en-US" sz="3999" dirty="0">
                <a:solidFill>
                  <a:srgbClr val="6598A5"/>
                </a:solidFill>
                <a:latin typeface="Times New Roman MT"/>
                <a:ea typeface="Times New Roman MT"/>
                <a:cs typeface="Times New Roman MT"/>
                <a:sym typeface="Times New Roman MT"/>
              </a:rPr>
              <a:t> The king said, “This one says, ‘My son is alive and your son is dead,’ while that one says, ‘No! Your son is dead and mine is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2531" y="262889"/>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Five - 1 Kings 3:16-28</a:t>
            </a:r>
          </a:p>
        </p:txBody>
      </p:sp>
      <p:sp>
        <p:nvSpPr>
          <p:cNvPr id="4" name="TextBox 4"/>
          <p:cNvSpPr txBox="1"/>
          <p:nvPr/>
        </p:nvSpPr>
        <p:spPr>
          <a:xfrm>
            <a:off x="742531" y="2111375"/>
            <a:ext cx="14991807" cy="5835650"/>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24</a:t>
            </a:r>
            <a:r>
              <a:rPr lang="en-US" sz="3999" dirty="0">
                <a:solidFill>
                  <a:srgbClr val="6598A5"/>
                </a:solidFill>
                <a:latin typeface="Times New Roman MT"/>
                <a:ea typeface="Times New Roman MT"/>
                <a:cs typeface="Times New Roman MT"/>
                <a:sym typeface="Times New Roman MT"/>
              </a:rPr>
              <a:t> Then the king said, “Bring me a sword.” So they brought a sword for the king. </a:t>
            </a:r>
            <a:r>
              <a:rPr lang="en-US" sz="3999" baseline="30000" dirty="0">
                <a:solidFill>
                  <a:srgbClr val="6598A5"/>
                </a:solidFill>
                <a:latin typeface="Times New Roman MT"/>
                <a:ea typeface="Times New Roman MT"/>
                <a:cs typeface="Times New Roman MT"/>
                <a:sym typeface="Times New Roman MT"/>
              </a:rPr>
              <a:t>25</a:t>
            </a:r>
            <a:r>
              <a:rPr lang="en-US" sz="3999" dirty="0">
                <a:solidFill>
                  <a:srgbClr val="6598A5"/>
                </a:solidFill>
                <a:latin typeface="Times New Roman MT"/>
                <a:ea typeface="Times New Roman MT"/>
                <a:cs typeface="Times New Roman MT"/>
                <a:sym typeface="Times New Roman MT"/>
              </a:rPr>
              <a:t> He then gave an order: “Cut the living child in two and give half to one and half to the other.”</a:t>
            </a:r>
          </a:p>
          <a:p>
            <a:pPr algn="l">
              <a:lnSpc>
                <a:spcPts val="6399"/>
              </a:lnSpc>
            </a:pPr>
            <a:r>
              <a:rPr lang="en-US" sz="3999" baseline="30000" dirty="0">
                <a:solidFill>
                  <a:srgbClr val="6598A5"/>
                </a:solidFill>
                <a:latin typeface="Times New Roman MT"/>
                <a:ea typeface="Times New Roman MT"/>
                <a:cs typeface="Times New Roman MT"/>
                <a:sym typeface="Times New Roman MT"/>
              </a:rPr>
              <a:t>26</a:t>
            </a:r>
            <a:r>
              <a:rPr lang="en-US" sz="3999" dirty="0">
                <a:solidFill>
                  <a:srgbClr val="6598A5"/>
                </a:solidFill>
                <a:latin typeface="Times New Roman MT"/>
                <a:ea typeface="Times New Roman MT"/>
                <a:cs typeface="Times New Roman MT"/>
                <a:sym typeface="Times New Roman MT"/>
              </a:rPr>
              <a:t> The woman whose son was alive was deeply moved out of love for her son and said to the king, “Please, my lord, give her the living baby! Don’t kill him!” But the other said, “Neither I nor you shall have him. Cut him in two!”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2531" y="262889"/>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Five - 1 Kings 3:16-28</a:t>
            </a:r>
          </a:p>
        </p:txBody>
      </p:sp>
      <p:sp>
        <p:nvSpPr>
          <p:cNvPr id="4" name="TextBox 4"/>
          <p:cNvSpPr txBox="1"/>
          <p:nvPr/>
        </p:nvSpPr>
        <p:spPr>
          <a:xfrm>
            <a:off x="742531" y="2944812"/>
            <a:ext cx="14991807" cy="4168775"/>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27</a:t>
            </a:r>
            <a:r>
              <a:rPr lang="en-US" sz="3999" dirty="0">
                <a:solidFill>
                  <a:srgbClr val="6598A5"/>
                </a:solidFill>
                <a:latin typeface="Times New Roman MT"/>
                <a:ea typeface="Times New Roman MT"/>
                <a:cs typeface="Times New Roman MT"/>
                <a:sym typeface="Times New Roman MT"/>
              </a:rPr>
              <a:t> Then the king gave his ruling: “Give the living baby to the first woman. Do not kill him; she is his mother.”</a:t>
            </a:r>
          </a:p>
          <a:p>
            <a:pPr algn="l">
              <a:lnSpc>
                <a:spcPts val="6399"/>
              </a:lnSpc>
            </a:pPr>
            <a:r>
              <a:rPr lang="en-US" sz="3999" baseline="30000" dirty="0">
                <a:solidFill>
                  <a:srgbClr val="6598A5"/>
                </a:solidFill>
                <a:latin typeface="Times New Roman MT"/>
                <a:ea typeface="Times New Roman MT"/>
                <a:cs typeface="Times New Roman MT"/>
                <a:sym typeface="Times New Roman MT"/>
              </a:rPr>
              <a:t>28</a:t>
            </a:r>
            <a:r>
              <a:rPr lang="en-US" sz="3999" dirty="0">
                <a:solidFill>
                  <a:srgbClr val="6598A5"/>
                </a:solidFill>
                <a:latin typeface="Times New Roman MT"/>
                <a:ea typeface="Times New Roman MT"/>
                <a:cs typeface="Times New Roman MT"/>
                <a:sym typeface="Times New Roman MT"/>
              </a:rPr>
              <a:t> When all Israel heard the verdict the king had given, they held the king in awe, because they saw that he had wisdom from God to administer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0471063"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Six - Luke 15:11-32</a:t>
            </a:r>
          </a:p>
        </p:txBody>
      </p:sp>
      <p:sp>
        <p:nvSpPr>
          <p:cNvPr id="4" name="TextBox 4"/>
          <p:cNvSpPr txBox="1"/>
          <p:nvPr/>
        </p:nvSpPr>
        <p:spPr>
          <a:xfrm>
            <a:off x="744248" y="1347877"/>
            <a:ext cx="14728217" cy="8359775"/>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11</a:t>
            </a:r>
            <a:r>
              <a:rPr lang="en-US" sz="3999" dirty="0">
                <a:solidFill>
                  <a:srgbClr val="FAF5E0"/>
                </a:solidFill>
                <a:latin typeface="Times New Roman MT"/>
                <a:ea typeface="Times New Roman MT"/>
                <a:cs typeface="Times New Roman MT"/>
                <a:sym typeface="Times New Roman MT"/>
              </a:rPr>
              <a:t> Jesus continued: “There was a man who had two sons. </a:t>
            </a:r>
            <a:r>
              <a:rPr lang="en-US" sz="3999" baseline="30000" dirty="0">
                <a:solidFill>
                  <a:srgbClr val="FAF5E0"/>
                </a:solidFill>
                <a:latin typeface="Times New Roman MT"/>
                <a:ea typeface="Times New Roman MT"/>
                <a:cs typeface="Times New Roman MT"/>
                <a:sym typeface="Times New Roman MT"/>
              </a:rPr>
              <a:t>12</a:t>
            </a:r>
            <a:r>
              <a:rPr lang="en-US" sz="3999" dirty="0">
                <a:solidFill>
                  <a:srgbClr val="FAF5E0"/>
                </a:solidFill>
                <a:latin typeface="Times New Roman MT"/>
                <a:ea typeface="Times New Roman MT"/>
                <a:cs typeface="Times New Roman MT"/>
                <a:sym typeface="Times New Roman MT"/>
              </a:rPr>
              <a:t> The younger one said to his father, ‘Father, give me my share of the estate.’ So he divided his property between them.</a:t>
            </a:r>
          </a:p>
          <a:p>
            <a:pPr algn="l">
              <a:lnSpc>
                <a:spcPts val="6399"/>
              </a:lnSpc>
            </a:pPr>
            <a:r>
              <a:rPr lang="en-US" sz="3999" baseline="30000" dirty="0">
                <a:solidFill>
                  <a:srgbClr val="FAF5E0"/>
                </a:solidFill>
                <a:latin typeface="Times New Roman MT"/>
                <a:ea typeface="Times New Roman MT"/>
                <a:cs typeface="Times New Roman MT"/>
                <a:sym typeface="Times New Roman MT"/>
              </a:rPr>
              <a:t>13</a:t>
            </a:r>
            <a:r>
              <a:rPr lang="en-US" sz="3999" dirty="0">
                <a:solidFill>
                  <a:srgbClr val="FAF5E0"/>
                </a:solidFill>
                <a:latin typeface="Times New Roman MT"/>
                <a:ea typeface="Times New Roman MT"/>
                <a:cs typeface="Times New Roman MT"/>
                <a:sym typeface="Times New Roman MT"/>
              </a:rPr>
              <a:t> “Not long after that, the younger son got together all he had, set off for a distant country and there squandered his wealth in wild living.</a:t>
            </a:r>
            <a:r>
              <a:rPr lang="en-US" sz="3999" baseline="30000" dirty="0">
                <a:solidFill>
                  <a:srgbClr val="FAF5E0"/>
                </a:solidFill>
                <a:latin typeface="Times New Roman MT"/>
                <a:ea typeface="Times New Roman MT"/>
                <a:cs typeface="Times New Roman MT"/>
                <a:sym typeface="Times New Roman MT"/>
              </a:rPr>
              <a:t> 14 </a:t>
            </a:r>
            <a:r>
              <a:rPr lang="en-US" sz="3999" dirty="0">
                <a:solidFill>
                  <a:srgbClr val="FAF5E0"/>
                </a:solidFill>
                <a:latin typeface="Times New Roman MT"/>
                <a:ea typeface="Times New Roman MT"/>
                <a:cs typeface="Times New Roman MT"/>
                <a:sym typeface="Times New Roman MT"/>
              </a:rPr>
              <a:t>After he had spent everything, there was a severe famine in that whole country, and he began to be in need. </a:t>
            </a:r>
            <a:r>
              <a:rPr lang="en-US" sz="3999" baseline="30000" dirty="0">
                <a:solidFill>
                  <a:srgbClr val="FAF5E0"/>
                </a:solidFill>
                <a:latin typeface="Times New Roman MT"/>
                <a:ea typeface="Times New Roman MT"/>
                <a:cs typeface="Times New Roman MT"/>
                <a:sym typeface="Times New Roman MT"/>
              </a:rPr>
              <a:t>15</a:t>
            </a:r>
            <a:r>
              <a:rPr lang="en-US" sz="3999" dirty="0">
                <a:solidFill>
                  <a:srgbClr val="FAF5E0"/>
                </a:solidFill>
                <a:latin typeface="Times New Roman MT"/>
                <a:ea typeface="Times New Roman MT"/>
                <a:cs typeface="Times New Roman MT"/>
                <a:sym typeface="Times New Roman MT"/>
              </a:rPr>
              <a:t> So he went and hired himself out to a citizen of that country, who sent him to his fields to feed pigs. </a:t>
            </a:r>
            <a:r>
              <a:rPr lang="en-US" sz="3999" baseline="30000" dirty="0">
                <a:solidFill>
                  <a:srgbClr val="FAF5E0"/>
                </a:solidFill>
                <a:latin typeface="Times New Roman MT"/>
                <a:ea typeface="Times New Roman MT"/>
                <a:cs typeface="Times New Roman MT"/>
                <a:sym typeface="Times New Roman MT"/>
              </a:rPr>
              <a:t>16</a:t>
            </a:r>
            <a:r>
              <a:rPr lang="en-US" sz="3999" dirty="0">
                <a:solidFill>
                  <a:srgbClr val="FAF5E0"/>
                </a:solidFill>
                <a:latin typeface="Times New Roman MT"/>
                <a:ea typeface="Times New Roman MT"/>
                <a:cs typeface="Times New Roman MT"/>
                <a:sym typeface="Times New Roman MT"/>
              </a:rPr>
              <a:t> He longed to fill his stomach with the pods that the pigs were eating, but no one gave him anything.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1028700" y="1704975"/>
            <a:ext cx="15180063" cy="6534150"/>
          </a:xfrm>
          <a:prstGeom prst="rect">
            <a:avLst/>
          </a:prstGeom>
        </p:spPr>
        <p:txBody>
          <a:bodyPr lIns="0" tIns="0" rIns="0" bIns="0" rtlCol="0" anchor="t">
            <a:spAutoFit/>
          </a:bodyPr>
          <a:lstStyle/>
          <a:p>
            <a:pPr algn="l">
              <a:lnSpc>
                <a:spcPts val="8550"/>
              </a:lnSpc>
            </a:pPr>
            <a:r>
              <a:rPr lang="en-US" sz="5000">
                <a:solidFill>
                  <a:srgbClr val="F1AFBD"/>
                </a:solidFill>
                <a:latin typeface="Times New Roman MT"/>
                <a:ea typeface="Times New Roman MT"/>
                <a:cs typeface="Times New Roman MT"/>
                <a:sym typeface="Times New Roman MT"/>
              </a:rPr>
              <a:t>Devotion One -</a:t>
            </a:r>
            <a:r>
              <a:rPr lang="en-US" sz="5000">
                <a:solidFill>
                  <a:srgbClr val="FAF5E0"/>
                </a:solidFill>
                <a:latin typeface="Times New Roman MT"/>
                <a:ea typeface="Times New Roman MT"/>
                <a:cs typeface="Times New Roman MT"/>
                <a:sym typeface="Times New Roman MT"/>
              </a:rPr>
              <a:t> Generation to generation </a:t>
            </a:r>
          </a:p>
          <a:p>
            <a:pPr algn="l">
              <a:lnSpc>
                <a:spcPts val="8550"/>
              </a:lnSpc>
            </a:pPr>
            <a:r>
              <a:rPr lang="en-US" sz="5000">
                <a:solidFill>
                  <a:srgbClr val="F1AFBD"/>
                </a:solidFill>
                <a:latin typeface="Times New Roman MT"/>
                <a:ea typeface="Times New Roman MT"/>
                <a:cs typeface="Times New Roman MT"/>
                <a:sym typeface="Times New Roman MT"/>
              </a:rPr>
              <a:t>Devotion Two -</a:t>
            </a:r>
            <a:r>
              <a:rPr lang="en-US" sz="5000">
                <a:solidFill>
                  <a:srgbClr val="FAF5E0"/>
                </a:solidFill>
                <a:latin typeface="Times New Roman MT"/>
                <a:ea typeface="Times New Roman MT"/>
                <a:cs typeface="Times New Roman MT"/>
                <a:sym typeface="Times New Roman MT"/>
              </a:rPr>
              <a:t> For all generations </a:t>
            </a:r>
          </a:p>
          <a:p>
            <a:pPr algn="l">
              <a:lnSpc>
                <a:spcPts val="8550"/>
              </a:lnSpc>
            </a:pPr>
            <a:r>
              <a:rPr lang="en-US" sz="5000">
                <a:solidFill>
                  <a:srgbClr val="F1AFBD"/>
                </a:solidFill>
                <a:latin typeface="Times New Roman MT"/>
                <a:ea typeface="Times New Roman MT"/>
                <a:cs typeface="Times New Roman MT"/>
                <a:sym typeface="Times New Roman MT"/>
              </a:rPr>
              <a:t>Devotion Three -</a:t>
            </a:r>
            <a:r>
              <a:rPr lang="en-US" sz="5000">
                <a:solidFill>
                  <a:srgbClr val="FAF5E0"/>
                </a:solidFill>
                <a:latin typeface="Times New Roman MT"/>
                <a:ea typeface="Times New Roman MT"/>
                <a:cs typeface="Times New Roman MT"/>
                <a:sym typeface="Times New Roman MT"/>
              </a:rPr>
              <a:t> Passing it on </a:t>
            </a:r>
          </a:p>
          <a:p>
            <a:pPr algn="l">
              <a:lnSpc>
                <a:spcPts val="8550"/>
              </a:lnSpc>
            </a:pPr>
            <a:r>
              <a:rPr lang="en-US" sz="5000">
                <a:solidFill>
                  <a:srgbClr val="F1AFBD"/>
                </a:solidFill>
                <a:latin typeface="Times New Roman MT"/>
                <a:ea typeface="Times New Roman MT"/>
                <a:cs typeface="Times New Roman MT"/>
                <a:sym typeface="Times New Roman MT"/>
              </a:rPr>
              <a:t>Devotion Four - </a:t>
            </a:r>
            <a:r>
              <a:rPr lang="en-US" sz="5000">
                <a:solidFill>
                  <a:srgbClr val="FAF5E0"/>
                </a:solidFill>
                <a:latin typeface="Times New Roman MT"/>
                <a:ea typeface="Times New Roman MT"/>
                <a:cs typeface="Times New Roman MT"/>
                <a:sym typeface="Times New Roman MT"/>
              </a:rPr>
              <a:t>A mother’s teaching </a:t>
            </a:r>
          </a:p>
          <a:p>
            <a:pPr algn="l">
              <a:lnSpc>
                <a:spcPts val="8550"/>
              </a:lnSpc>
            </a:pPr>
            <a:r>
              <a:rPr lang="en-US" sz="5000">
                <a:solidFill>
                  <a:srgbClr val="F1AFBD"/>
                </a:solidFill>
                <a:latin typeface="Times New Roman MT"/>
                <a:ea typeface="Times New Roman MT"/>
                <a:cs typeface="Times New Roman MT"/>
                <a:sym typeface="Times New Roman MT"/>
              </a:rPr>
              <a:t>Devotion Five -</a:t>
            </a:r>
            <a:r>
              <a:rPr lang="en-US" sz="5000">
                <a:solidFill>
                  <a:srgbClr val="FAF5E0"/>
                </a:solidFill>
                <a:latin typeface="Times New Roman MT"/>
                <a:ea typeface="Times New Roman MT"/>
                <a:cs typeface="Times New Roman MT"/>
                <a:sym typeface="Times New Roman MT"/>
              </a:rPr>
              <a:t> The power of selfless love </a:t>
            </a:r>
          </a:p>
          <a:p>
            <a:pPr algn="l">
              <a:lnSpc>
                <a:spcPts val="8550"/>
              </a:lnSpc>
            </a:pPr>
            <a:r>
              <a:rPr lang="en-US" sz="5000">
                <a:solidFill>
                  <a:srgbClr val="F1AFBD"/>
                </a:solidFill>
                <a:latin typeface="Times New Roman MT"/>
                <a:ea typeface="Times New Roman MT"/>
                <a:cs typeface="Times New Roman MT"/>
                <a:sym typeface="Times New Roman MT"/>
              </a:rPr>
              <a:t>Devotion Six -</a:t>
            </a:r>
            <a:r>
              <a:rPr lang="en-US" sz="5000">
                <a:solidFill>
                  <a:srgbClr val="FAF5E0"/>
                </a:solidFill>
                <a:latin typeface="Times New Roman MT"/>
                <a:ea typeface="Times New Roman MT"/>
                <a:cs typeface="Times New Roman MT"/>
                <a:sym typeface="Times New Roman MT"/>
              </a:rPr>
              <a:t> Letting go!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0471063"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Six - Luke 15:11-32</a:t>
            </a:r>
          </a:p>
        </p:txBody>
      </p:sp>
      <p:sp>
        <p:nvSpPr>
          <p:cNvPr id="4" name="TextBox 4"/>
          <p:cNvSpPr txBox="1"/>
          <p:nvPr/>
        </p:nvSpPr>
        <p:spPr>
          <a:xfrm>
            <a:off x="753773" y="1562552"/>
            <a:ext cx="15180063" cy="7502525"/>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17</a:t>
            </a:r>
            <a:r>
              <a:rPr lang="en-US" sz="3999" dirty="0">
                <a:solidFill>
                  <a:srgbClr val="FAF5E0"/>
                </a:solidFill>
                <a:latin typeface="Times New Roman MT"/>
                <a:ea typeface="Times New Roman MT"/>
                <a:cs typeface="Times New Roman MT"/>
                <a:sym typeface="Times New Roman MT"/>
              </a:rPr>
              <a:t> “When he came to his senses, he said, ‘How many of my father’s hired servants have food to spare, and here I am starving to death! </a:t>
            </a:r>
          </a:p>
          <a:p>
            <a:pPr algn="l">
              <a:lnSpc>
                <a:spcPts val="6399"/>
              </a:lnSpc>
            </a:pPr>
            <a:r>
              <a:rPr lang="en-US" sz="3999" baseline="30000" dirty="0">
                <a:solidFill>
                  <a:srgbClr val="FAF5E0"/>
                </a:solidFill>
                <a:latin typeface="Times New Roman MT"/>
                <a:ea typeface="Times New Roman MT"/>
                <a:cs typeface="Times New Roman MT"/>
                <a:sym typeface="Times New Roman MT"/>
              </a:rPr>
              <a:t>18</a:t>
            </a:r>
            <a:r>
              <a:rPr lang="en-US" sz="3999" dirty="0">
                <a:solidFill>
                  <a:srgbClr val="FAF5E0"/>
                </a:solidFill>
                <a:latin typeface="Times New Roman MT"/>
                <a:ea typeface="Times New Roman MT"/>
                <a:cs typeface="Times New Roman MT"/>
                <a:sym typeface="Times New Roman MT"/>
              </a:rPr>
              <a:t> I will set out and go back to my father and say to him: Father, I have sinned against heaven and against you. </a:t>
            </a:r>
            <a:r>
              <a:rPr lang="en-US" sz="3999" baseline="30000" dirty="0">
                <a:solidFill>
                  <a:srgbClr val="FAF5E0"/>
                </a:solidFill>
                <a:latin typeface="Times New Roman MT"/>
                <a:ea typeface="Times New Roman MT"/>
                <a:cs typeface="Times New Roman MT"/>
                <a:sym typeface="Times New Roman MT"/>
              </a:rPr>
              <a:t>19</a:t>
            </a:r>
            <a:r>
              <a:rPr lang="en-US" sz="3999" dirty="0">
                <a:solidFill>
                  <a:srgbClr val="FAF5E0"/>
                </a:solidFill>
                <a:latin typeface="Times New Roman MT"/>
                <a:ea typeface="Times New Roman MT"/>
                <a:cs typeface="Times New Roman MT"/>
                <a:sym typeface="Times New Roman MT"/>
              </a:rPr>
              <a:t> I am no longer worthy to be called your son; make me like one of your hired servants.’ </a:t>
            </a:r>
          </a:p>
          <a:p>
            <a:pPr algn="l">
              <a:lnSpc>
                <a:spcPts val="6399"/>
              </a:lnSpc>
            </a:pPr>
            <a:r>
              <a:rPr lang="en-US" sz="3999" baseline="30000" dirty="0">
                <a:solidFill>
                  <a:srgbClr val="FAF5E0"/>
                </a:solidFill>
                <a:latin typeface="Times New Roman MT"/>
                <a:ea typeface="Times New Roman MT"/>
                <a:cs typeface="Times New Roman MT"/>
                <a:sym typeface="Times New Roman MT"/>
              </a:rPr>
              <a:t>20</a:t>
            </a:r>
            <a:r>
              <a:rPr lang="en-US" sz="3999" dirty="0">
                <a:solidFill>
                  <a:srgbClr val="FAF5E0"/>
                </a:solidFill>
                <a:latin typeface="Times New Roman MT"/>
                <a:ea typeface="Times New Roman MT"/>
                <a:cs typeface="Times New Roman MT"/>
                <a:sym typeface="Times New Roman MT"/>
              </a:rPr>
              <a:t> So he got up and went to his father.</a:t>
            </a:r>
          </a:p>
          <a:p>
            <a:pPr algn="l">
              <a:lnSpc>
                <a:spcPts val="6399"/>
              </a:lnSpc>
            </a:pPr>
            <a:r>
              <a:rPr lang="en-US" sz="3999" dirty="0">
                <a:solidFill>
                  <a:srgbClr val="FAF5E0"/>
                </a:solidFill>
                <a:latin typeface="Times New Roman MT"/>
                <a:ea typeface="Times New Roman MT"/>
                <a:cs typeface="Times New Roman MT"/>
                <a:sym typeface="Times New Roman MT"/>
              </a:rPr>
              <a:t>“But while he was still a long way off, his father saw him and was filled with compassion for him; he ran to his son, threw his arms around him and kissed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0471063"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Six - Luke 15:11-32</a:t>
            </a:r>
          </a:p>
        </p:txBody>
      </p:sp>
      <p:sp>
        <p:nvSpPr>
          <p:cNvPr id="4" name="TextBox 4"/>
          <p:cNvSpPr txBox="1"/>
          <p:nvPr/>
        </p:nvSpPr>
        <p:spPr>
          <a:xfrm>
            <a:off x="949472" y="2300959"/>
            <a:ext cx="15180063" cy="5685082"/>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21</a:t>
            </a:r>
            <a:r>
              <a:rPr lang="en-US" sz="3999" dirty="0">
                <a:solidFill>
                  <a:srgbClr val="FAF5E0"/>
                </a:solidFill>
                <a:latin typeface="Times New Roman MT"/>
                <a:ea typeface="Times New Roman MT"/>
                <a:cs typeface="Times New Roman MT"/>
                <a:sym typeface="Times New Roman MT"/>
              </a:rPr>
              <a:t> “The son said to him, ‘Father, I have sinned against heaven and against you. I am no longer worthy to be called your son.’</a:t>
            </a:r>
          </a:p>
          <a:p>
            <a:pPr algn="l">
              <a:lnSpc>
                <a:spcPts val="6399"/>
              </a:lnSpc>
            </a:pPr>
            <a:r>
              <a:rPr lang="en-US" sz="3999" baseline="30000" dirty="0">
                <a:solidFill>
                  <a:srgbClr val="FAF5E0"/>
                </a:solidFill>
                <a:latin typeface="Times New Roman MT"/>
                <a:ea typeface="Times New Roman MT"/>
                <a:cs typeface="Times New Roman MT"/>
                <a:sym typeface="Times New Roman MT"/>
              </a:rPr>
              <a:t>22</a:t>
            </a:r>
            <a:r>
              <a:rPr lang="en-US" sz="3999" dirty="0">
                <a:solidFill>
                  <a:srgbClr val="FAF5E0"/>
                </a:solidFill>
                <a:latin typeface="Times New Roman MT"/>
                <a:ea typeface="Times New Roman MT"/>
                <a:cs typeface="Times New Roman MT"/>
                <a:sym typeface="Times New Roman MT"/>
              </a:rPr>
              <a:t> “But the father said to his servants, ‘Quick! Bring the best robe and put it on him. Put a ring on his finger and sandals on his feet. </a:t>
            </a:r>
          </a:p>
          <a:p>
            <a:pPr algn="l">
              <a:lnSpc>
                <a:spcPts val="6399"/>
              </a:lnSpc>
            </a:pPr>
            <a:r>
              <a:rPr lang="en-US" sz="3999" baseline="30000" dirty="0">
                <a:solidFill>
                  <a:srgbClr val="FAF5E0"/>
                </a:solidFill>
                <a:latin typeface="Times New Roman MT"/>
                <a:ea typeface="Times New Roman MT"/>
                <a:cs typeface="Times New Roman MT"/>
                <a:sym typeface="Times New Roman MT"/>
              </a:rPr>
              <a:t>23</a:t>
            </a:r>
            <a:r>
              <a:rPr lang="en-US" sz="3999" dirty="0">
                <a:solidFill>
                  <a:srgbClr val="FAF5E0"/>
                </a:solidFill>
                <a:latin typeface="Times New Roman MT"/>
                <a:ea typeface="Times New Roman MT"/>
                <a:cs typeface="Times New Roman MT"/>
                <a:sym typeface="Times New Roman MT"/>
              </a:rPr>
              <a:t> Bring the fattened calf and kill it. Let’s have a feast and celebrate. </a:t>
            </a:r>
          </a:p>
          <a:p>
            <a:pPr algn="l">
              <a:lnSpc>
                <a:spcPts val="6399"/>
              </a:lnSpc>
            </a:pPr>
            <a:r>
              <a:rPr lang="en-US" sz="3999" baseline="30000" dirty="0">
                <a:solidFill>
                  <a:srgbClr val="FAF5E0"/>
                </a:solidFill>
                <a:latin typeface="Times New Roman MT"/>
                <a:ea typeface="Times New Roman MT"/>
                <a:cs typeface="Times New Roman MT"/>
                <a:sym typeface="Times New Roman MT"/>
              </a:rPr>
              <a:t>24</a:t>
            </a:r>
            <a:r>
              <a:rPr lang="en-US" sz="3999" dirty="0">
                <a:solidFill>
                  <a:srgbClr val="FAF5E0"/>
                </a:solidFill>
                <a:latin typeface="Times New Roman MT"/>
                <a:ea typeface="Times New Roman MT"/>
                <a:cs typeface="Times New Roman MT"/>
                <a:sym typeface="Times New Roman MT"/>
              </a:rPr>
              <a:t> For this son of mine was dead and is alive again; he was lost and is found.’ So they began to celebrate.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0471063"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Six - Luke 15:11-32</a:t>
            </a:r>
          </a:p>
        </p:txBody>
      </p:sp>
      <p:sp>
        <p:nvSpPr>
          <p:cNvPr id="4" name="TextBox 4"/>
          <p:cNvSpPr txBox="1"/>
          <p:nvPr/>
        </p:nvSpPr>
        <p:spPr>
          <a:xfrm>
            <a:off x="744248" y="2087562"/>
            <a:ext cx="15180063" cy="5883275"/>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25</a:t>
            </a:r>
            <a:r>
              <a:rPr lang="en-US" sz="3999" dirty="0">
                <a:solidFill>
                  <a:srgbClr val="FAF5E0"/>
                </a:solidFill>
                <a:latin typeface="Times New Roman MT"/>
                <a:ea typeface="Times New Roman MT"/>
                <a:cs typeface="Times New Roman MT"/>
                <a:sym typeface="Times New Roman MT"/>
              </a:rPr>
              <a:t> “Meanwhile, the older son was in the field. When he came near the house, he heard music and dancing. </a:t>
            </a:r>
            <a:r>
              <a:rPr lang="en-US" sz="3999" baseline="30000" dirty="0">
                <a:solidFill>
                  <a:srgbClr val="FAF5E0"/>
                </a:solidFill>
                <a:latin typeface="Times New Roman MT"/>
                <a:ea typeface="Times New Roman MT"/>
                <a:cs typeface="Times New Roman MT"/>
                <a:sym typeface="Times New Roman MT"/>
              </a:rPr>
              <a:t>26</a:t>
            </a:r>
            <a:r>
              <a:rPr lang="en-US" sz="3999" dirty="0">
                <a:solidFill>
                  <a:srgbClr val="FAF5E0"/>
                </a:solidFill>
                <a:latin typeface="Times New Roman MT"/>
                <a:ea typeface="Times New Roman MT"/>
                <a:cs typeface="Times New Roman MT"/>
                <a:sym typeface="Times New Roman MT"/>
              </a:rPr>
              <a:t> So he called one of the servants and asked him what was going on. </a:t>
            </a:r>
            <a:r>
              <a:rPr lang="en-US" sz="3999" baseline="30000" dirty="0">
                <a:solidFill>
                  <a:srgbClr val="FAF5E0"/>
                </a:solidFill>
                <a:latin typeface="Times New Roman MT"/>
                <a:ea typeface="Times New Roman MT"/>
                <a:cs typeface="Times New Roman MT"/>
                <a:sym typeface="Times New Roman MT"/>
              </a:rPr>
              <a:t>27</a:t>
            </a:r>
            <a:r>
              <a:rPr lang="en-US" sz="3999" dirty="0">
                <a:solidFill>
                  <a:srgbClr val="FAF5E0"/>
                </a:solidFill>
                <a:latin typeface="Times New Roman MT"/>
                <a:ea typeface="Times New Roman MT"/>
                <a:cs typeface="Times New Roman MT"/>
                <a:sym typeface="Times New Roman MT"/>
              </a:rPr>
              <a:t> ‘Your brother has come,’ he replied, ‘and your father has killed the fattened calf because he has him back safe and sound.’</a:t>
            </a:r>
          </a:p>
          <a:p>
            <a:pPr algn="l">
              <a:lnSpc>
                <a:spcPts val="6399"/>
              </a:lnSpc>
            </a:pPr>
            <a:r>
              <a:rPr lang="en-US" sz="3999" baseline="30000" dirty="0">
                <a:solidFill>
                  <a:srgbClr val="FAF5E0"/>
                </a:solidFill>
                <a:latin typeface="Times New Roman MT"/>
                <a:ea typeface="Times New Roman MT"/>
                <a:cs typeface="Times New Roman MT"/>
                <a:sym typeface="Times New Roman MT"/>
              </a:rPr>
              <a:t>28</a:t>
            </a:r>
            <a:r>
              <a:rPr lang="en-US" sz="3999" dirty="0">
                <a:solidFill>
                  <a:srgbClr val="FAF5E0"/>
                </a:solidFill>
                <a:latin typeface="Times New Roman MT"/>
                <a:ea typeface="Times New Roman MT"/>
                <a:cs typeface="Times New Roman MT"/>
                <a:sym typeface="Times New Roman MT"/>
              </a:rPr>
              <a:t> “The older brother became angry and refused to go in. So his father went out and pleaded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744248" y="262890"/>
            <a:ext cx="10471063"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Six - Luke 15:11-32</a:t>
            </a:r>
          </a:p>
        </p:txBody>
      </p:sp>
      <p:sp>
        <p:nvSpPr>
          <p:cNvPr id="4" name="TextBox 4"/>
          <p:cNvSpPr txBox="1"/>
          <p:nvPr/>
        </p:nvSpPr>
        <p:spPr>
          <a:xfrm>
            <a:off x="744248" y="1814647"/>
            <a:ext cx="15180063" cy="7502525"/>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29</a:t>
            </a:r>
            <a:r>
              <a:rPr lang="en-US" sz="3999" dirty="0">
                <a:solidFill>
                  <a:srgbClr val="FAF5E0"/>
                </a:solidFill>
                <a:latin typeface="Times New Roman MT"/>
                <a:ea typeface="Times New Roman MT"/>
                <a:cs typeface="Times New Roman MT"/>
                <a:sym typeface="Times New Roman MT"/>
              </a:rPr>
              <a:t> But he answered his father, ‘Look! All these years I’ve been slaving for you and never disobeyed your orders. Yet you never gave me even a young goat so I could celebrate with my friends. </a:t>
            </a:r>
            <a:r>
              <a:rPr lang="en-US" sz="3999" baseline="30000" dirty="0">
                <a:solidFill>
                  <a:srgbClr val="FAF5E0"/>
                </a:solidFill>
                <a:latin typeface="Times New Roman MT"/>
                <a:ea typeface="Times New Roman MT"/>
                <a:cs typeface="Times New Roman MT"/>
                <a:sym typeface="Times New Roman MT"/>
              </a:rPr>
              <a:t>30</a:t>
            </a:r>
            <a:r>
              <a:rPr lang="en-US" sz="3999" dirty="0">
                <a:solidFill>
                  <a:srgbClr val="FAF5E0"/>
                </a:solidFill>
                <a:latin typeface="Times New Roman MT"/>
                <a:ea typeface="Times New Roman MT"/>
                <a:cs typeface="Times New Roman MT"/>
                <a:sym typeface="Times New Roman MT"/>
              </a:rPr>
              <a:t> But when this son of yours who has squandered your property with prostitutes comes home, you kill the fattened calf for him!’</a:t>
            </a:r>
          </a:p>
          <a:p>
            <a:pPr algn="l">
              <a:lnSpc>
                <a:spcPts val="6399"/>
              </a:lnSpc>
            </a:pPr>
            <a:r>
              <a:rPr lang="en-US" sz="3999" baseline="30000" dirty="0">
                <a:solidFill>
                  <a:srgbClr val="FAF5E0"/>
                </a:solidFill>
                <a:latin typeface="Times New Roman MT"/>
                <a:ea typeface="Times New Roman MT"/>
                <a:cs typeface="Times New Roman MT"/>
                <a:sym typeface="Times New Roman MT"/>
              </a:rPr>
              <a:t>31 </a:t>
            </a:r>
            <a:r>
              <a:rPr lang="en-US" sz="3999" dirty="0">
                <a:solidFill>
                  <a:srgbClr val="FAF5E0"/>
                </a:solidFill>
                <a:latin typeface="Times New Roman MT"/>
                <a:ea typeface="Times New Roman MT"/>
                <a:cs typeface="Times New Roman MT"/>
                <a:sym typeface="Times New Roman MT"/>
              </a:rPr>
              <a:t>“‘My son,’ the father said, ‘you are always with me, and everything I have is yours. </a:t>
            </a:r>
            <a:r>
              <a:rPr lang="en-US" sz="3999" baseline="30000" dirty="0">
                <a:solidFill>
                  <a:srgbClr val="FAF5E0"/>
                </a:solidFill>
                <a:latin typeface="Times New Roman MT"/>
                <a:ea typeface="Times New Roman MT"/>
                <a:cs typeface="Times New Roman MT"/>
                <a:sym typeface="Times New Roman MT"/>
              </a:rPr>
              <a:t>32</a:t>
            </a:r>
            <a:r>
              <a:rPr lang="en-US" sz="3999" dirty="0">
                <a:solidFill>
                  <a:srgbClr val="FAF5E0"/>
                </a:solidFill>
                <a:latin typeface="Times New Roman MT"/>
                <a:ea typeface="Times New Roman MT"/>
                <a:cs typeface="Times New Roman MT"/>
                <a:sym typeface="Times New Roman MT"/>
              </a:rPr>
              <a:t> But we had to celebrate and be glad, because this brother of yours was dead and is alive again; he was lost and is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1028700" y="568640"/>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One - Matthew 1:1-17</a:t>
            </a:r>
          </a:p>
        </p:txBody>
      </p:sp>
      <p:sp>
        <p:nvSpPr>
          <p:cNvPr id="4" name="TextBox 4"/>
          <p:cNvSpPr txBox="1"/>
          <p:nvPr/>
        </p:nvSpPr>
        <p:spPr>
          <a:xfrm>
            <a:off x="1028700" y="2499800"/>
            <a:ext cx="15354300" cy="5788025"/>
          </a:xfrm>
          <a:prstGeom prst="rect">
            <a:avLst/>
          </a:prstGeom>
        </p:spPr>
        <p:txBody>
          <a:bodyPr wrap="square"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1</a:t>
            </a:r>
            <a:r>
              <a:rPr lang="en-US" sz="3999" dirty="0">
                <a:solidFill>
                  <a:srgbClr val="6598A5"/>
                </a:solidFill>
                <a:latin typeface="Times New Roman MT"/>
                <a:ea typeface="Times New Roman MT"/>
                <a:cs typeface="Times New Roman MT"/>
                <a:sym typeface="Times New Roman MT"/>
              </a:rPr>
              <a:t> This is the genealogy of Jesus the Messiah</a:t>
            </a:r>
          </a:p>
          <a:p>
            <a:pPr algn="l">
              <a:lnSpc>
                <a:spcPts val="6399"/>
              </a:lnSpc>
            </a:pPr>
            <a:r>
              <a:rPr lang="en-US" sz="3999" dirty="0">
                <a:solidFill>
                  <a:srgbClr val="6598A5"/>
                </a:solidFill>
                <a:latin typeface="Times New Roman MT"/>
                <a:ea typeface="Times New Roman MT"/>
                <a:cs typeface="Times New Roman MT"/>
                <a:sym typeface="Times New Roman MT"/>
              </a:rPr>
              <a:t> the son of David, the son of Abraham:</a:t>
            </a:r>
          </a:p>
          <a:p>
            <a:pPr algn="l">
              <a:lnSpc>
                <a:spcPts val="6399"/>
              </a:lnSpc>
            </a:pPr>
            <a:r>
              <a:rPr lang="en-US" sz="3999" baseline="30000" dirty="0">
                <a:solidFill>
                  <a:srgbClr val="6598A5"/>
                </a:solidFill>
                <a:latin typeface="Times New Roman MT"/>
                <a:ea typeface="Times New Roman MT"/>
                <a:cs typeface="Times New Roman MT"/>
                <a:sym typeface="Times New Roman MT"/>
              </a:rPr>
              <a:t>2 </a:t>
            </a:r>
            <a:r>
              <a:rPr lang="en-US" sz="3999" dirty="0">
                <a:solidFill>
                  <a:srgbClr val="6598A5"/>
                </a:solidFill>
                <a:latin typeface="Times New Roman MT"/>
                <a:ea typeface="Times New Roman MT"/>
                <a:cs typeface="Times New Roman MT"/>
                <a:sym typeface="Times New Roman MT"/>
              </a:rPr>
              <a:t>Abraham was the father of Isaac,</a:t>
            </a:r>
          </a:p>
          <a:p>
            <a:pPr algn="l">
              <a:lnSpc>
                <a:spcPts val="6399"/>
              </a:lnSpc>
            </a:pPr>
            <a:r>
              <a:rPr lang="en-US" sz="3999" dirty="0">
                <a:solidFill>
                  <a:srgbClr val="6598A5"/>
                </a:solidFill>
                <a:latin typeface="Times New Roman MT"/>
                <a:ea typeface="Times New Roman MT"/>
                <a:cs typeface="Times New Roman MT"/>
                <a:sym typeface="Times New Roman MT"/>
              </a:rPr>
              <a:t>Isaac the father of Jacob, Jacob the father of Judah and his brothers,</a:t>
            </a:r>
          </a:p>
          <a:p>
            <a:pPr algn="l">
              <a:lnSpc>
                <a:spcPts val="6399"/>
              </a:lnSpc>
            </a:pPr>
            <a:r>
              <a:rPr lang="en-US" sz="3999" baseline="30000" dirty="0">
                <a:solidFill>
                  <a:srgbClr val="6598A5"/>
                </a:solidFill>
                <a:latin typeface="Times New Roman MT"/>
                <a:ea typeface="Times New Roman MT"/>
                <a:cs typeface="Times New Roman MT"/>
                <a:sym typeface="Times New Roman MT"/>
              </a:rPr>
              <a:t>3</a:t>
            </a:r>
            <a:r>
              <a:rPr lang="en-US" sz="3999" dirty="0">
                <a:solidFill>
                  <a:srgbClr val="6598A5"/>
                </a:solidFill>
                <a:latin typeface="Times New Roman MT"/>
                <a:ea typeface="Times New Roman MT"/>
                <a:cs typeface="Times New Roman MT"/>
                <a:sym typeface="Times New Roman MT"/>
              </a:rPr>
              <a:t> Judah the father of Perez and Zerah, whose mother was Tamar,</a:t>
            </a:r>
          </a:p>
          <a:p>
            <a:pPr algn="l">
              <a:lnSpc>
                <a:spcPts val="6399"/>
              </a:lnSpc>
            </a:pPr>
            <a:r>
              <a:rPr lang="en-US" sz="3999" dirty="0">
                <a:solidFill>
                  <a:srgbClr val="6598A5"/>
                </a:solidFill>
                <a:latin typeface="Times New Roman MT"/>
                <a:ea typeface="Times New Roman MT"/>
                <a:cs typeface="Times New Roman MT"/>
                <a:sym typeface="Times New Roman MT"/>
              </a:rPr>
              <a:t>Perez the father of </a:t>
            </a:r>
            <a:r>
              <a:rPr lang="en-US" sz="3999" dirty="0" err="1">
                <a:solidFill>
                  <a:srgbClr val="6598A5"/>
                </a:solidFill>
                <a:latin typeface="Times New Roman MT"/>
                <a:ea typeface="Times New Roman MT"/>
                <a:cs typeface="Times New Roman MT"/>
                <a:sym typeface="Times New Roman MT"/>
              </a:rPr>
              <a:t>Hezron</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Hezron</a:t>
            </a:r>
            <a:r>
              <a:rPr lang="en-US" sz="3999" dirty="0">
                <a:solidFill>
                  <a:srgbClr val="6598A5"/>
                </a:solidFill>
                <a:latin typeface="Times New Roman MT"/>
                <a:ea typeface="Times New Roman MT"/>
                <a:cs typeface="Times New Roman MT"/>
                <a:sym typeface="Times New Roman MT"/>
              </a:rPr>
              <a:t> the father of Ram,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1028700" y="578148"/>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One - Matthew 1:1-17</a:t>
            </a:r>
          </a:p>
        </p:txBody>
      </p:sp>
      <p:sp>
        <p:nvSpPr>
          <p:cNvPr id="4" name="TextBox 4"/>
          <p:cNvSpPr txBox="1"/>
          <p:nvPr/>
        </p:nvSpPr>
        <p:spPr>
          <a:xfrm>
            <a:off x="1028700" y="2622313"/>
            <a:ext cx="12325915" cy="5835650"/>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4</a:t>
            </a:r>
            <a:r>
              <a:rPr lang="en-US" sz="3999" dirty="0">
                <a:solidFill>
                  <a:srgbClr val="6598A5"/>
                </a:solidFill>
                <a:latin typeface="Times New Roman MT"/>
                <a:ea typeface="Times New Roman MT"/>
                <a:cs typeface="Times New Roman MT"/>
                <a:sym typeface="Times New Roman MT"/>
              </a:rPr>
              <a:t> Ram the father of </a:t>
            </a:r>
            <a:r>
              <a:rPr lang="en-US" sz="3999" dirty="0" err="1">
                <a:solidFill>
                  <a:srgbClr val="6598A5"/>
                </a:solidFill>
                <a:latin typeface="Times New Roman MT"/>
                <a:ea typeface="Times New Roman MT"/>
                <a:cs typeface="Times New Roman MT"/>
                <a:sym typeface="Times New Roman MT"/>
              </a:rPr>
              <a:t>Amminadab</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Amminadab</a:t>
            </a:r>
            <a:r>
              <a:rPr lang="en-US" sz="3999" dirty="0">
                <a:solidFill>
                  <a:srgbClr val="6598A5"/>
                </a:solidFill>
                <a:latin typeface="Times New Roman MT"/>
                <a:ea typeface="Times New Roman MT"/>
                <a:cs typeface="Times New Roman MT"/>
                <a:sym typeface="Times New Roman MT"/>
              </a:rPr>
              <a:t> the father of Nahshon,</a:t>
            </a:r>
          </a:p>
          <a:p>
            <a:pPr algn="l">
              <a:lnSpc>
                <a:spcPts val="6399"/>
              </a:lnSpc>
            </a:pPr>
            <a:r>
              <a:rPr lang="en-US" sz="3999" dirty="0">
                <a:solidFill>
                  <a:srgbClr val="6598A5"/>
                </a:solidFill>
                <a:latin typeface="Times New Roman MT"/>
                <a:ea typeface="Times New Roman MT"/>
                <a:cs typeface="Times New Roman MT"/>
                <a:sym typeface="Times New Roman MT"/>
              </a:rPr>
              <a:t>Nahshon the father of Salmon,</a:t>
            </a:r>
          </a:p>
          <a:p>
            <a:pPr algn="l">
              <a:lnSpc>
                <a:spcPts val="6399"/>
              </a:lnSpc>
            </a:pPr>
            <a:r>
              <a:rPr lang="en-US" sz="3999" baseline="30000" dirty="0">
                <a:solidFill>
                  <a:srgbClr val="6598A5"/>
                </a:solidFill>
                <a:latin typeface="Times New Roman MT"/>
                <a:ea typeface="Times New Roman MT"/>
                <a:cs typeface="Times New Roman MT"/>
                <a:sym typeface="Times New Roman MT"/>
              </a:rPr>
              <a:t>5</a:t>
            </a:r>
            <a:r>
              <a:rPr lang="en-US" sz="3999" dirty="0">
                <a:solidFill>
                  <a:srgbClr val="6598A5"/>
                </a:solidFill>
                <a:latin typeface="Times New Roman MT"/>
                <a:ea typeface="Times New Roman MT"/>
                <a:cs typeface="Times New Roman MT"/>
                <a:sym typeface="Times New Roman MT"/>
              </a:rPr>
              <a:t> Salmon the father of Boaz, whose mother was Rahab,</a:t>
            </a:r>
          </a:p>
          <a:p>
            <a:pPr algn="l">
              <a:lnSpc>
                <a:spcPts val="6399"/>
              </a:lnSpc>
            </a:pPr>
            <a:r>
              <a:rPr lang="en-US" sz="3999" dirty="0">
                <a:solidFill>
                  <a:srgbClr val="6598A5"/>
                </a:solidFill>
                <a:latin typeface="Times New Roman MT"/>
                <a:ea typeface="Times New Roman MT"/>
                <a:cs typeface="Times New Roman MT"/>
                <a:sym typeface="Times New Roman MT"/>
              </a:rPr>
              <a:t>Boaz the father of Obed, whose mother was Ruth,</a:t>
            </a:r>
          </a:p>
          <a:p>
            <a:pPr algn="l">
              <a:lnSpc>
                <a:spcPts val="6399"/>
              </a:lnSpc>
            </a:pPr>
            <a:r>
              <a:rPr lang="en-US" sz="3999" dirty="0">
                <a:solidFill>
                  <a:srgbClr val="6598A5"/>
                </a:solidFill>
                <a:latin typeface="Times New Roman MT"/>
                <a:ea typeface="Times New Roman MT"/>
                <a:cs typeface="Times New Roman MT"/>
                <a:sym typeface="Times New Roman MT"/>
              </a:rPr>
              <a:t>Obed the father of Jesse,</a:t>
            </a:r>
          </a:p>
          <a:p>
            <a:pPr algn="l">
              <a:lnSpc>
                <a:spcPts val="6399"/>
              </a:lnSpc>
            </a:pPr>
            <a:r>
              <a:rPr lang="en-US" sz="3999" baseline="30000" dirty="0">
                <a:solidFill>
                  <a:srgbClr val="6598A5"/>
                </a:solidFill>
                <a:latin typeface="Times New Roman MT"/>
                <a:ea typeface="Times New Roman MT"/>
                <a:cs typeface="Times New Roman MT"/>
                <a:sym typeface="Times New Roman MT"/>
              </a:rPr>
              <a:t>6</a:t>
            </a:r>
            <a:r>
              <a:rPr lang="en-US" sz="3999" dirty="0">
                <a:solidFill>
                  <a:srgbClr val="6598A5"/>
                </a:solidFill>
                <a:latin typeface="Times New Roman MT"/>
                <a:ea typeface="Times New Roman MT"/>
                <a:cs typeface="Times New Roman MT"/>
                <a:sym typeface="Times New Roman MT"/>
              </a:rPr>
              <a:t> and Jesse the father of King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838200" y="2628900"/>
            <a:ext cx="15811500" cy="5788025"/>
          </a:xfrm>
          <a:prstGeom prst="rect">
            <a:avLst/>
          </a:prstGeom>
        </p:spPr>
        <p:txBody>
          <a:bodyPr wrap="square" lIns="0" tIns="0" rIns="0" bIns="0" rtlCol="0" anchor="t">
            <a:spAutoFit/>
          </a:bodyPr>
          <a:lstStyle/>
          <a:p>
            <a:pPr algn="l">
              <a:lnSpc>
                <a:spcPts val="6399"/>
              </a:lnSpc>
            </a:pPr>
            <a:r>
              <a:rPr lang="en-US" sz="3999" dirty="0">
                <a:solidFill>
                  <a:srgbClr val="6598A5"/>
                </a:solidFill>
                <a:latin typeface="Times New Roman MT"/>
                <a:ea typeface="Times New Roman MT"/>
                <a:cs typeface="Times New Roman MT"/>
                <a:sym typeface="Times New Roman MT"/>
              </a:rPr>
              <a:t>David was the father of Solomon, whose mother had been Uriah’s wife,</a:t>
            </a:r>
          </a:p>
          <a:p>
            <a:pPr algn="l">
              <a:lnSpc>
                <a:spcPts val="6399"/>
              </a:lnSpc>
            </a:pPr>
            <a:r>
              <a:rPr lang="en-US" sz="3999" baseline="30000" dirty="0">
                <a:solidFill>
                  <a:srgbClr val="6598A5"/>
                </a:solidFill>
                <a:latin typeface="Times New Roman MT"/>
                <a:ea typeface="Times New Roman MT"/>
                <a:cs typeface="Times New Roman MT"/>
                <a:sym typeface="Times New Roman MT"/>
              </a:rPr>
              <a:t>7</a:t>
            </a:r>
            <a:r>
              <a:rPr lang="en-US" sz="3999" dirty="0">
                <a:solidFill>
                  <a:srgbClr val="6598A5"/>
                </a:solidFill>
                <a:latin typeface="Times New Roman MT"/>
                <a:ea typeface="Times New Roman MT"/>
                <a:cs typeface="Times New Roman MT"/>
                <a:sym typeface="Times New Roman MT"/>
              </a:rPr>
              <a:t> Solomon the father of Rehoboam,</a:t>
            </a:r>
          </a:p>
          <a:p>
            <a:pPr algn="l">
              <a:lnSpc>
                <a:spcPts val="6399"/>
              </a:lnSpc>
            </a:pPr>
            <a:r>
              <a:rPr lang="en-US" sz="3999" dirty="0">
                <a:solidFill>
                  <a:srgbClr val="6598A5"/>
                </a:solidFill>
                <a:latin typeface="Times New Roman MT"/>
                <a:ea typeface="Times New Roman MT"/>
                <a:cs typeface="Times New Roman MT"/>
                <a:sym typeface="Times New Roman MT"/>
              </a:rPr>
              <a:t>Rehoboam the father of Abijah,</a:t>
            </a:r>
          </a:p>
          <a:p>
            <a:pPr algn="l">
              <a:lnSpc>
                <a:spcPts val="6399"/>
              </a:lnSpc>
            </a:pPr>
            <a:r>
              <a:rPr lang="en-US" sz="3999" dirty="0">
                <a:solidFill>
                  <a:srgbClr val="6598A5"/>
                </a:solidFill>
                <a:latin typeface="Times New Roman MT"/>
                <a:ea typeface="Times New Roman MT"/>
                <a:cs typeface="Times New Roman MT"/>
                <a:sym typeface="Times New Roman MT"/>
              </a:rPr>
              <a:t>Abijah the father of Asa,</a:t>
            </a:r>
          </a:p>
          <a:p>
            <a:pPr algn="l">
              <a:lnSpc>
                <a:spcPts val="6399"/>
              </a:lnSpc>
            </a:pPr>
            <a:r>
              <a:rPr lang="en-US" sz="3999" baseline="30000" dirty="0">
                <a:solidFill>
                  <a:srgbClr val="6598A5"/>
                </a:solidFill>
                <a:latin typeface="Times New Roman MT"/>
                <a:ea typeface="Times New Roman MT"/>
                <a:cs typeface="Times New Roman MT"/>
                <a:sym typeface="Times New Roman MT"/>
              </a:rPr>
              <a:t>8</a:t>
            </a:r>
            <a:r>
              <a:rPr lang="en-US" sz="3999" dirty="0">
                <a:solidFill>
                  <a:srgbClr val="6598A5"/>
                </a:solidFill>
                <a:latin typeface="Times New Roman MT"/>
                <a:ea typeface="Times New Roman MT"/>
                <a:cs typeface="Times New Roman MT"/>
                <a:sym typeface="Times New Roman MT"/>
              </a:rPr>
              <a:t> Asa the father of Jehoshaphat,</a:t>
            </a:r>
          </a:p>
          <a:p>
            <a:pPr algn="l">
              <a:lnSpc>
                <a:spcPts val="6399"/>
              </a:lnSpc>
            </a:pPr>
            <a:r>
              <a:rPr lang="en-US" sz="3999" dirty="0">
                <a:solidFill>
                  <a:srgbClr val="6598A5"/>
                </a:solidFill>
                <a:latin typeface="Times New Roman MT"/>
                <a:ea typeface="Times New Roman MT"/>
                <a:cs typeface="Times New Roman MT"/>
                <a:sym typeface="Times New Roman MT"/>
              </a:rPr>
              <a:t>Jehoshaphat the father of </a:t>
            </a:r>
            <a:r>
              <a:rPr lang="en-US" sz="3999" dirty="0" err="1">
                <a:solidFill>
                  <a:srgbClr val="6598A5"/>
                </a:solidFill>
                <a:latin typeface="Times New Roman MT"/>
                <a:ea typeface="Times New Roman MT"/>
                <a:cs typeface="Times New Roman MT"/>
                <a:sym typeface="Times New Roman MT"/>
              </a:rPr>
              <a:t>Jehoram</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Jehoram</a:t>
            </a:r>
            <a:r>
              <a:rPr lang="en-US" sz="3999" dirty="0">
                <a:solidFill>
                  <a:srgbClr val="6598A5"/>
                </a:solidFill>
                <a:latin typeface="Times New Roman MT"/>
                <a:ea typeface="Times New Roman MT"/>
                <a:cs typeface="Times New Roman MT"/>
                <a:sym typeface="Times New Roman MT"/>
              </a:rPr>
              <a:t> the father of Uzziah,</a:t>
            </a:r>
          </a:p>
        </p:txBody>
      </p:sp>
      <p:sp>
        <p:nvSpPr>
          <p:cNvPr id="4" name="TextBox 4"/>
          <p:cNvSpPr txBox="1"/>
          <p:nvPr/>
        </p:nvSpPr>
        <p:spPr>
          <a:xfrm>
            <a:off x="1028700" y="578148"/>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One - Matthew 1:1-17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1028700" y="2183271"/>
            <a:ext cx="13078992" cy="6645275"/>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9</a:t>
            </a:r>
            <a:r>
              <a:rPr lang="en-US" sz="3999" dirty="0">
                <a:solidFill>
                  <a:srgbClr val="6598A5"/>
                </a:solidFill>
                <a:latin typeface="Times New Roman MT"/>
                <a:ea typeface="Times New Roman MT"/>
                <a:cs typeface="Times New Roman MT"/>
                <a:sym typeface="Times New Roman MT"/>
              </a:rPr>
              <a:t> Uzziah the father of Jotham,</a:t>
            </a:r>
          </a:p>
          <a:p>
            <a:pPr algn="l">
              <a:lnSpc>
                <a:spcPts val="6399"/>
              </a:lnSpc>
            </a:pPr>
            <a:r>
              <a:rPr lang="en-US" sz="3999" dirty="0">
                <a:solidFill>
                  <a:srgbClr val="6598A5"/>
                </a:solidFill>
                <a:latin typeface="Times New Roman MT"/>
                <a:ea typeface="Times New Roman MT"/>
                <a:cs typeface="Times New Roman MT"/>
                <a:sym typeface="Times New Roman MT"/>
              </a:rPr>
              <a:t>Jotham the father of Ahaz,</a:t>
            </a:r>
          </a:p>
          <a:p>
            <a:pPr algn="l">
              <a:lnSpc>
                <a:spcPts val="6399"/>
              </a:lnSpc>
            </a:pPr>
            <a:r>
              <a:rPr lang="en-US" sz="3999" dirty="0">
                <a:solidFill>
                  <a:srgbClr val="6598A5"/>
                </a:solidFill>
                <a:latin typeface="Times New Roman MT"/>
                <a:ea typeface="Times New Roman MT"/>
                <a:cs typeface="Times New Roman MT"/>
                <a:sym typeface="Times New Roman MT"/>
              </a:rPr>
              <a:t>Ahaz the father of Hezekiah,</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10</a:t>
            </a:r>
            <a:r>
              <a:rPr lang="en-US" sz="3999" dirty="0">
                <a:solidFill>
                  <a:srgbClr val="6598A5"/>
                </a:solidFill>
                <a:latin typeface="Times New Roman MT"/>
                <a:ea typeface="Times New Roman MT"/>
                <a:cs typeface="Times New Roman MT"/>
                <a:sym typeface="Times New Roman MT"/>
              </a:rPr>
              <a:t> Hezekiah the father of Manasseh,</a:t>
            </a:r>
          </a:p>
          <a:p>
            <a:pPr algn="l">
              <a:lnSpc>
                <a:spcPts val="6399"/>
              </a:lnSpc>
            </a:pPr>
            <a:r>
              <a:rPr lang="en-US" sz="3999" dirty="0">
                <a:solidFill>
                  <a:srgbClr val="6598A5"/>
                </a:solidFill>
                <a:latin typeface="Times New Roman MT"/>
                <a:ea typeface="Times New Roman MT"/>
                <a:cs typeface="Times New Roman MT"/>
                <a:sym typeface="Times New Roman MT"/>
              </a:rPr>
              <a:t>Manasseh the father of Amon,</a:t>
            </a:r>
          </a:p>
          <a:p>
            <a:pPr algn="l">
              <a:lnSpc>
                <a:spcPts val="6399"/>
              </a:lnSpc>
            </a:pPr>
            <a:r>
              <a:rPr lang="en-US" sz="3999" dirty="0">
                <a:solidFill>
                  <a:srgbClr val="6598A5"/>
                </a:solidFill>
                <a:latin typeface="Times New Roman MT"/>
                <a:ea typeface="Times New Roman MT"/>
                <a:cs typeface="Times New Roman MT"/>
                <a:sym typeface="Times New Roman MT"/>
              </a:rPr>
              <a:t>Amon the father of Josiah,</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11</a:t>
            </a:r>
            <a:r>
              <a:rPr lang="en-US" sz="3999" dirty="0">
                <a:solidFill>
                  <a:srgbClr val="6598A5"/>
                </a:solidFill>
                <a:latin typeface="Times New Roman MT"/>
                <a:ea typeface="Times New Roman MT"/>
                <a:cs typeface="Times New Roman MT"/>
                <a:sym typeface="Times New Roman MT"/>
              </a:rPr>
              <a:t> and Josiah the father of Jeconiah and his brothers at the time of the exile to Babylon.</a:t>
            </a:r>
          </a:p>
        </p:txBody>
      </p:sp>
      <p:sp>
        <p:nvSpPr>
          <p:cNvPr id="4" name="TextBox 4"/>
          <p:cNvSpPr txBox="1"/>
          <p:nvPr/>
        </p:nvSpPr>
        <p:spPr>
          <a:xfrm>
            <a:off x="1028700" y="578148"/>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One - Matthew 1:1-17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1028700" y="1887340"/>
            <a:ext cx="12325915" cy="7454900"/>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12</a:t>
            </a:r>
            <a:r>
              <a:rPr lang="en-US" sz="3999" dirty="0">
                <a:solidFill>
                  <a:srgbClr val="6598A5"/>
                </a:solidFill>
                <a:latin typeface="Times New Roman MT"/>
                <a:ea typeface="Times New Roman MT"/>
                <a:cs typeface="Times New Roman MT"/>
                <a:sym typeface="Times New Roman MT"/>
              </a:rPr>
              <a:t> After the exile to Babylon:</a:t>
            </a:r>
          </a:p>
          <a:p>
            <a:pPr algn="l">
              <a:lnSpc>
                <a:spcPts val="6399"/>
              </a:lnSpc>
            </a:pPr>
            <a:r>
              <a:rPr lang="en-US" sz="3999" dirty="0">
                <a:solidFill>
                  <a:srgbClr val="6598A5"/>
                </a:solidFill>
                <a:latin typeface="Times New Roman MT"/>
                <a:ea typeface="Times New Roman MT"/>
                <a:cs typeface="Times New Roman MT"/>
                <a:sym typeface="Times New Roman MT"/>
              </a:rPr>
              <a:t>Jeconiah was the father of </a:t>
            </a:r>
            <a:r>
              <a:rPr lang="en-US" sz="3999" dirty="0" err="1">
                <a:solidFill>
                  <a:srgbClr val="6598A5"/>
                </a:solidFill>
                <a:latin typeface="Times New Roman MT"/>
                <a:ea typeface="Times New Roman MT"/>
                <a:cs typeface="Times New Roman MT"/>
                <a:sym typeface="Times New Roman MT"/>
              </a:rPr>
              <a:t>Shealtiel</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Shealtiel</a:t>
            </a:r>
            <a:r>
              <a:rPr lang="en-US" sz="3999" dirty="0">
                <a:solidFill>
                  <a:srgbClr val="6598A5"/>
                </a:solidFill>
                <a:latin typeface="Times New Roman MT"/>
                <a:ea typeface="Times New Roman MT"/>
                <a:cs typeface="Times New Roman MT"/>
                <a:sym typeface="Times New Roman MT"/>
              </a:rPr>
              <a:t> the father of Zerubbabel,</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13</a:t>
            </a:r>
            <a:r>
              <a:rPr lang="en-US" sz="3999" dirty="0">
                <a:solidFill>
                  <a:srgbClr val="6598A5"/>
                </a:solidFill>
                <a:latin typeface="Times New Roman MT"/>
                <a:ea typeface="Times New Roman MT"/>
                <a:cs typeface="Times New Roman MT"/>
                <a:sym typeface="Times New Roman MT"/>
              </a:rPr>
              <a:t> Zerubbabel the father of </a:t>
            </a:r>
            <a:r>
              <a:rPr lang="en-US" sz="3999" dirty="0" err="1">
                <a:solidFill>
                  <a:srgbClr val="6598A5"/>
                </a:solidFill>
                <a:latin typeface="Times New Roman MT"/>
                <a:ea typeface="Times New Roman MT"/>
                <a:cs typeface="Times New Roman MT"/>
                <a:sym typeface="Times New Roman MT"/>
              </a:rPr>
              <a:t>Abihud</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Abihud</a:t>
            </a:r>
            <a:r>
              <a:rPr lang="en-US" sz="3999" dirty="0">
                <a:solidFill>
                  <a:srgbClr val="6598A5"/>
                </a:solidFill>
                <a:latin typeface="Times New Roman MT"/>
                <a:ea typeface="Times New Roman MT"/>
                <a:cs typeface="Times New Roman MT"/>
                <a:sym typeface="Times New Roman MT"/>
              </a:rPr>
              <a:t> the father of Eliakim,</a:t>
            </a:r>
          </a:p>
          <a:p>
            <a:pPr algn="l">
              <a:lnSpc>
                <a:spcPts val="6399"/>
              </a:lnSpc>
            </a:pPr>
            <a:r>
              <a:rPr lang="en-US" sz="3999" dirty="0">
                <a:solidFill>
                  <a:srgbClr val="6598A5"/>
                </a:solidFill>
                <a:latin typeface="Times New Roman MT"/>
                <a:ea typeface="Times New Roman MT"/>
                <a:cs typeface="Times New Roman MT"/>
                <a:sym typeface="Times New Roman MT"/>
              </a:rPr>
              <a:t>Eliakim the father of </a:t>
            </a:r>
            <a:r>
              <a:rPr lang="en-US" sz="3999" dirty="0" err="1">
                <a:solidFill>
                  <a:srgbClr val="6598A5"/>
                </a:solidFill>
                <a:latin typeface="Times New Roman MT"/>
                <a:ea typeface="Times New Roman MT"/>
                <a:cs typeface="Times New Roman MT"/>
                <a:sym typeface="Times New Roman MT"/>
              </a:rPr>
              <a:t>Azor</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14</a:t>
            </a:r>
            <a:r>
              <a:rPr lang="en-US" sz="3999" dirty="0">
                <a:solidFill>
                  <a:srgbClr val="6598A5"/>
                </a:solidFill>
                <a:latin typeface="Times New Roman MT"/>
                <a:ea typeface="Times New Roman MT"/>
                <a:cs typeface="Times New Roman MT"/>
                <a:sym typeface="Times New Roman MT"/>
              </a:rPr>
              <a:t> </a:t>
            </a:r>
            <a:r>
              <a:rPr lang="en-US" sz="3999" dirty="0" err="1">
                <a:solidFill>
                  <a:srgbClr val="6598A5"/>
                </a:solidFill>
                <a:latin typeface="Times New Roman MT"/>
                <a:ea typeface="Times New Roman MT"/>
                <a:cs typeface="Times New Roman MT"/>
                <a:sym typeface="Times New Roman MT"/>
              </a:rPr>
              <a:t>Azor</a:t>
            </a:r>
            <a:r>
              <a:rPr lang="en-US" sz="3999" dirty="0">
                <a:solidFill>
                  <a:srgbClr val="6598A5"/>
                </a:solidFill>
                <a:latin typeface="Times New Roman MT"/>
                <a:ea typeface="Times New Roman MT"/>
                <a:cs typeface="Times New Roman MT"/>
                <a:sym typeface="Times New Roman MT"/>
              </a:rPr>
              <a:t> the father of Zadok,</a:t>
            </a:r>
          </a:p>
          <a:p>
            <a:pPr algn="l">
              <a:lnSpc>
                <a:spcPts val="6399"/>
              </a:lnSpc>
            </a:pPr>
            <a:r>
              <a:rPr lang="en-US" sz="3999" dirty="0">
                <a:solidFill>
                  <a:srgbClr val="6598A5"/>
                </a:solidFill>
                <a:latin typeface="Times New Roman MT"/>
                <a:ea typeface="Times New Roman MT"/>
                <a:cs typeface="Times New Roman MT"/>
                <a:sym typeface="Times New Roman MT"/>
              </a:rPr>
              <a:t>Zadok the father of </a:t>
            </a:r>
            <a:r>
              <a:rPr lang="en-US" sz="3999" dirty="0" err="1">
                <a:solidFill>
                  <a:srgbClr val="6598A5"/>
                </a:solidFill>
                <a:latin typeface="Times New Roman MT"/>
                <a:ea typeface="Times New Roman MT"/>
                <a:cs typeface="Times New Roman MT"/>
                <a:sym typeface="Times New Roman MT"/>
              </a:rPr>
              <a:t>Akim</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Akim</a:t>
            </a:r>
            <a:r>
              <a:rPr lang="en-US" sz="3999" dirty="0">
                <a:solidFill>
                  <a:srgbClr val="6598A5"/>
                </a:solidFill>
                <a:latin typeface="Times New Roman MT"/>
                <a:ea typeface="Times New Roman MT"/>
                <a:cs typeface="Times New Roman MT"/>
                <a:sym typeface="Times New Roman MT"/>
              </a:rPr>
              <a:t> the father of </a:t>
            </a:r>
            <a:r>
              <a:rPr lang="en-US" sz="3999" dirty="0" err="1">
                <a:solidFill>
                  <a:srgbClr val="6598A5"/>
                </a:solidFill>
                <a:latin typeface="Times New Roman MT"/>
                <a:ea typeface="Times New Roman MT"/>
                <a:cs typeface="Times New Roman MT"/>
                <a:sym typeface="Times New Roman MT"/>
              </a:rPr>
              <a:t>Elihud</a:t>
            </a:r>
            <a:r>
              <a:rPr lang="en-US" sz="3999" dirty="0">
                <a:solidFill>
                  <a:srgbClr val="6598A5"/>
                </a:solidFill>
                <a:latin typeface="Times New Roman MT"/>
                <a:ea typeface="Times New Roman MT"/>
                <a:cs typeface="Times New Roman MT"/>
                <a:sym typeface="Times New Roman MT"/>
              </a:rPr>
              <a:t>,</a:t>
            </a:r>
          </a:p>
        </p:txBody>
      </p:sp>
      <p:sp>
        <p:nvSpPr>
          <p:cNvPr id="4" name="TextBox 4"/>
          <p:cNvSpPr txBox="1"/>
          <p:nvPr/>
        </p:nvSpPr>
        <p:spPr>
          <a:xfrm>
            <a:off x="1028700" y="578148"/>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One - Matthew 1:1-17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1028700" y="2089150"/>
            <a:ext cx="14764968" cy="6645275"/>
          </a:xfrm>
          <a:prstGeom prst="rect">
            <a:avLst/>
          </a:prstGeom>
        </p:spPr>
        <p:txBody>
          <a:bodyPr lIns="0" tIns="0" rIns="0" bIns="0" rtlCol="0" anchor="t">
            <a:spAutoFit/>
          </a:bodyPr>
          <a:lstStyle/>
          <a:p>
            <a:pPr algn="l">
              <a:lnSpc>
                <a:spcPts val="6399"/>
              </a:lnSpc>
            </a:pPr>
            <a:r>
              <a:rPr lang="en-US" sz="3999" baseline="30000" dirty="0">
                <a:solidFill>
                  <a:srgbClr val="6598A5"/>
                </a:solidFill>
                <a:latin typeface="Times New Roman MT"/>
                <a:ea typeface="Times New Roman MT"/>
                <a:cs typeface="Times New Roman MT"/>
                <a:sym typeface="Times New Roman MT"/>
              </a:rPr>
              <a:t>15</a:t>
            </a:r>
            <a:r>
              <a:rPr lang="en-US" sz="3999" dirty="0">
                <a:solidFill>
                  <a:srgbClr val="6598A5"/>
                </a:solidFill>
                <a:latin typeface="Times New Roman MT"/>
                <a:ea typeface="Times New Roman MT"/>
                <a:cs typeface="Times New Roman MT"/>
                <a:sym typeface="Times New Roman MT"/>
              </a:rPr>
              <a:t> </a:t>
            </a:r>
            <a:r>
              <a:rPr lang="en-US" sz="3999" dirty="0" err="1">
                <a:solidFill>
                  <a:srgbClr val="6598A5"/>
                </a:solidFill>
                <a:latin typeface="Times New Roman MT"/>
                <a:ea typeface="Times New Roman MT"/>
                <a:cs typeface="Times New Roman MT"/>
                <a:sym typeface="Times New Roman MT"/>
              </a:rPr>
              <a:t>Elihud</a:t>
            </a:r>
            <a:r>
              <a:rPr lang="en-US" sz="3999" dirty="0">
                <a:solidFill>
                  <a:srgbClr val="6598A5"/>
                </a:solidFill>
                <a:latin typeface="Times New Roman MT"/>
                <a:ea typeface="Times New Roman MT"/>
                <a:cs typeface="Times New Roman MT"/>
                <a:sym typeface="Times New Roman MT"/>
              </a:rPr>
              <a:t> the father of Eleazar,</a:t>
            </a:r>
          </a:p>
          <a:p>
            <a:pPr algn="l">
              <a:lnSpc>
                <a:spcPts val="6399"/>
              </a:lnSpc>
            </a:pPr>
            <a:r>
              <a:rPr lang="en-US" sz="3999" dirty="0">
                <a:solidFill>
                  <a:srgbClr val="6598A5"/>
                </a:solidFill>
                <a:latin typeface="Times New Roman MT"/>
                <a:ea typeface="Times New Roman MT"/>
                <a:cs typeface="Times New Roman MT"/>
                <a:sym typeface="Times New Roman MT"/>
              </a:rPr>
              <a:t>Eleazar the father of </a:t>
            </a:r>
            <a:r>
              <a:rPr lang="en-US" sz="3999" dirty="0" err="1">
                <a:solidFill>
                  <a:srgbClr val="6598A5"/>
                </a:solidFill>
                <a:latin typeface="Times New Roman MT"/>
                <a:ea typeface="Times New Roman MT"/>
                <a:cs typeface="Times New Roman MT"/>
                <a:sym typeface="Times New Roman MT"/>
              </a:rPr>
              <a:t>Matthan</a:t>
            </a:r>
            <a:r>
              <a:rPr lang="en-US" sz="3999" dirty="0">
                <a:solidFill>
                  <a:srgbClr val="6598A5"/>
                </a:solidFill>
                <a:latin typeface="Times New Roman MT"/>
                <a:ea typeface="Times New Roman MT"/>
                <a:cs typeface="Times New Roman MT"/>
                <a:sym typeface="Times New Roman MT"/>
              </a:rPr>
              <a:t>,</a:t>
            </a:r>
          </a:p>
          <a:p>
            <a:pPr algn="l">
              <a:lnSpc>
                <a:spcPts val="6399"/>
              </a:lnSpc>
            </a:pPr>
            <a:r>
              <a:rPr lang="en-US" sz="3999" dirty="0" err="1">
                <a:solidFill>
                  <a:srgbClr val="6598A5"/>
                </a:solidFill>
                <a:latin typeface="Times New Roman MT"/>
                <a:ea typeface="Times New Roman MT"/>
                <a:cs typeface="Times New Roman MT"/>
                <a:sym typeface="Times New Roman MT"/>
              </a:rPr>
              <a:t>Matthan</a:t>
            </a:r>
            <a:r>
              <a:rPr lang="en-US" sz="3999" dirty="0">
                <a:solidFill>
                  <a:srgbClr val="6598A5"/>
                </a:solidFill>
                <a:latin typeface="Times New Roman MT"/>
                <a:ea typeface="Times New Roman MT"/>
                <a:cs typeface="Times New Roman MT"/>
                <a:sym typeface="Times New Roman MT"/>
              </a:rPr>
              <a:t> the father of Jacob,</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16</a:t>
            </a:r>
            <a:r>
              <a:rPr lang="en-US" sz="3999" dirty="0">
                <a:solidFill>
                  <a:srgbClr val="6598A5"/>
                </a:solidFill>
                <a:latin typeface="Times New Roman MT"/>
                <a:ea typeface="Times New Roman MT"/>
                <a:cs typeface="Times New Roman MT"/>
                <a:sym typeface="Times New Roman MT"/>
              </a:rPr>
              <a:t> and Jacob the father of Joseph, the husband of Mary, </a:t>
            </a:r>
          </a:p>
          <a:p>
            <a:pPr algn="l">
              <a:lnSpc>
                <a:spcPts val="6399"/>
              </a:lnSpc>
            </a:pPr>
            <a:r>
              <a:rPr lang="en-US" sz="3999" dirty="0">
                <a:solidFill>
                  <a:srgbClr val="6598A5"/>
                </a:solidFill>
                <a:latin typeface="Times New Roman MT"/>
                <a:ea typeface="Times New Roman MT"/>
                <a:cs typeface="Times New Roman MT"/>
                <a:sym typeface="Times New Roman MT"/>
              </a:rPr>
              <a:t>and Mary was the mother of Jesus who is called the Messiah.</a:t>
            </a:r>
          </a:p>
          <a:p>
            <a:pPr algn="l">
              <a:lnSpc>
                <a:spcPts val="6399"/>
              </a:lnSpc>
            </a:pPr>
            <a:r>
              <a:rPr lang="en-US" sz="3999" baseline="30000" dirty="0">
                <a:solidFill>
                  <a:srgbClr val="6598A5"/>
                </a:solidFill>
                <a:latin typeface="Times New Roman MT"/>
                <a:ea typeface="Times New Roman MT"/>
                <a:cs typeface="Times New Roman MT"/>
                <a:sym typeface="Times New Roman MT"/>
              </a:rPr>
              <a:t>17</a:t>
            </a:r>
            <a:r>
              <a:rPr lang="en-US" sz="3999" dirty="0">
                <a:solidFill>
                  <a:srgbClr val="6598A5"/>
                </a:solidFill>
                <a:latin typeface="Times New Roman MT"/>
                <a:ea typeface="Times New Roman MT"/>
                <a:cs typeface="Times New Roman MT"/>
                <a:sym typeface="Times New Roman MT"/>
              </a:rPr>
              <a:t> Thus there were fourteen generations in all from Abraham to David, fourteen from David to the exile to Babylon, and fourteen from the exile to the Messiah.</a:t>
            </a:r>
          </a:p>
        </p:txBody>
      </p:sp>
      <p:sp>
        <p:nvSpPr>
          <p:cNvPr id="4" name="TextBox 4"/>
          <p:cNvSpPr txBox="1"/>
          <p:nvPr/>
        </p:nvSpPr>
        <p:spPr>
          <a:xfrm>
            <a:off x="1028700" y="578148"/>
            <a:ext cx="9768344" cy="1067435"/>
          </a:xfrm>
          <a:prstGeom prst="rect">
            <a:avLst/>
          </a:prstGeom>
        </p:spPr>
        <p:txBody>
          <a:bodyPr lIns="0" tIns="0" rIns="0" bIns="0" rtlCol="0" anchor="t">
            <a:spAutoFit/>
          </a:bodyPr>
          <a:lstStyle/>
          <a:p>
            <a:pPr algn="l">
              <a:lnSpc>
                <a:spcPts val="7840"/>
              </a:lnSpc>
              <a:spcBef>
                <a:spcPct val="0"/>
              </a:spcBef>
            </a:pPr>
            <a:r>
              <a:rPr lang="en-US" sz="5600">
                <a:solidFill>
                  <a:srgbClr val="F1AFBD"/>
                </a:solidFill>
                <a:latin typeface="Times New Roman MT"/>
                <a:ea typeface="Times New Roman MT"/>
                <a:cs typeface="Times New Roman MT"/>
                <a:sym typeface="Times New Roman MT"/>
              </a:rPr>
              <a:t>Devotion One - Matthew 1:1-17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598A5"/>
        </a:solidFill>
        <a:effectLst/>
      </p:bgPr>
    </p:bg>
    <p:spTree>
      <p:nvGrpSpPr>
        <p:cNvPr id="1" name=""/>
        <p:cNvGrpSpPr/>
        <p:nvPr/>
      </p:nvGrpSpPr>
      <p:grpSpPr>
        <a:xfrm>
          <a:off x="0" y="0"/>
          <a:ext cx="0" cy="0"/>
          <a:chOff x="0" y="0"/>
          <a:chExt cx="0" cy="0"/>
        </a:xfrm>
      </p:grpSpPr>
      <p:sp>
        <p:nvSpPr>
          <p:cNvPr id="2" name="Freeform 2"/>
          <p:cNvSpPr/>
          <p:nvPr/>
        </p:nvSpPr>
        <p:spPr>
          <a:xfrm>
            <a:off x="16094899" y="175527"/>
            <a:ext cx="1736513" cy="9935947"/>
          </a:xfrm>
          <a:custGeom>
            <a:avLst/>
            <a:gdLst/>
            <a:ahLst/>
            <a:cxnLst/>
            <a:rect l="l" t="t" r="r" b="b"/>
            <a:pathLst>
              <a:path w="1736513" h="9935947">
                <a:moveTo>
                  <a:pt x="0" y="0"/>
                </a:moveTo>
                <a:lnTo>
                  <a:pt x="1736513" y="0"/>
                </a:lnTo>
                <a:lnTo>
                  <a:pt x="1736513" y="9935946"/>
                </a:lnTo>
                <a:lnTo>
                  <a:pt x="0" y="9935946"/>
                </a:lnTo>
                <a:lnTo>
                  <a:pt x="0" y="0"/>
                </a:lnTo>
                <a:close/>
              </a:path>
            </a:pathLst>
          </a:custGeom>
          <a:blipFill>
            <a:blip r:embed="rId2"/>
            <a:stretch>
              <a:fillRect l="-679322" r="-64183"/>
            </a:stretch>
          </a:blipFill>
        </p:spPr>
      </p:sp>
      <p:sp>
        <p:nvSpPr>
          <p:cNvPr id="3" name="TextBox 3"/>
          <p:cNvSpPr txBox="1"/>
          <p:nvPr/>
        </p:nvSpPr>
        <p:spPr>
          <a:xfrm>
            <a:off x="511108" y="385445"/>
            <a:ext cx="7870891" cy="953466"/>
          </a:xfrm>
          <a:prstGeom prst="rect">
            <a:avLst/>
          </a:prstGeom>
        </p:spPr>
        <p:txBody>
          <a:bodyPr wrap="square" lIns="0" tIns="0" rIns="0" bIns="0" rtlCol="0" anchor="t">
            <a:spAutoFit/>
          </a:bodyPr>
          <a:lstStyle/>
          <a:p>
            <a:pPr algn="ctr">
              <a:lnSpc>
                <a:spcPts val="7840"/>
              </a:lnSpc>
              <a:spcBef>
                <a:spcPct val="0"/>
              </a:spcBef>
            </a:pPr>
            <a:r>
              <a:rPr lang="en-US" sz="5600" dirty="0">
                <a:solidFill>
                  <a:srgbClr val="F1AFBD"/>
                </a:solidFill>
                <a:latin typeface="Times New Roman MT"/>
                <a:ea typeface="Times New Roman MT"/>
                <a:cs typeface="Times New Roman MT"/>
                <a:sym typeface="Times New Roman MT"/>
              </a:rPr>
              <a:t>Devotion 2 - Psalm 78 1-8</a:t>
            </a:r>
          </a:p>
        </p:txBody>
      </p:sp>
      <p:sp>
        <p:nvSpPr>
          <p:cNvPr id="4" name="TextBox 4"/>
          <p:cNvSpPr txBox="1"/>
          <p:nvPr/>
        </p:nvSpPr>
        <p:spPr>
          <a:xfrm>
            <a:off x="511108" y="2171700"/>
            <a:ext cx="15180063" cy="6692900"/>
          </a:xfrm>
          <a:prstGeom prst="rect">
            <a:avLst/>
          </a:prstGeom>
        </p:spPr>
        <p:txBody>
          <a:bodyPr lIns="0" tIns="0" rIns="0" bIns="0" rtlCol="0" anchor="t">
            <a:spAutoFit/>
          </a:bodyPr>
          <a:lstStyle/>
          <a:p>
            <a:pPr algn="l">
              <a:lnSpc>
                <a:spcPts val="6399"/>
              </a:lnSpc>
            </a:pPr>
            <a:r>
              <a:rPr lang="en-US" sz="3999" baseline="30000" dirty="0">
                <a:solidFill>
                  <a:srgbClr val="FAF5E0"/>
                </a:solidFill>
                <a:latin typeface="Times New Roman MT"/>
                <a:ea typeface="Times New Roman MT"/>
                <a:cs typeface="Times New Roman MT"/>
                <a:sym typeface="Times New Roman MT"/>
              </a:rPr>
              <a:t>1</a:t>
            </a:r>
            <a:r>
              <a:rPr lang="en-US" sz="3999" dirty="0">
                <a:solidFill>
                  <a:srgbClr val="FAF5E0"/>
                </a:solidFill>
                <a:latin typeface="Times New Roman MT"/>
                <a:ea typeface="Times New Roman MT"/>
                <a:cs typeface="Times New Roman MT"/>
                <a:sym typeface="Times New Roman MT"/>
              </a:rPr>
              <a:t> My people, hear my teaching;</a:t>
            </a:r>
          </a:p>
          <a:p>
            <a:pPr algn="l">
              <a:lnSpc>
                <a:spcPts val="6399"/>
              </a:lnSpc>
            </a:pPr>
            <a:r>
              <a:rPr lang="en-US" sz="3999" dirty="0">
                <a:solidFill>
                  <a:srgbClr val="FAF5E0"/>
                </a:solidFill>
                <a:latin typeface="Times New Roman MT"/>
                <a:ea typeface="Times New Roman MT"/>
                <a:cs typeface="Times New Roman MT"/>
                <a:sym typeface="Times New Roman MT"/>
              </a:rPr>
              <a:t> listen to the words of my mouth.</a:t>
            </a:r>
          </a:p>
          <a:p>
            <a:pPr algn="l">
              <a:lnSpc>
                <a:spcPts val="6399"/>
              </a:lnSpc>
            </a:pPr>
            <a:r>
              <a:rPr lang="en-US" sz="3999" baseline="30000" dirty="0">
                <a:solidFill>
                  <a:srgbClr val="FAF5E0"/>
                </a:solidFill>
                <a:latin typeface="Times New Roman MT"/>
                <a:ea typeface="Times New Roman MT"/>
                <a:cs typeface="Times New Roman MT"/>
                <a:sym typeface="Times New Roman MT"/>
              </a:rPr>
              <a:t>2</a:t>
            </a:r>
            <a:r>
              <a:rPr lang="en-US" sz="3999" dirty="0">
                <a:solidFill>
                  <a:srgbClr val="FAF5E0"/>
                </a:solidFill>
                <a:latin typeface="Times New Roman MT"/>
                <a:ea typeface="Times New Roman MT"/>
                <a:cs typeface="Times New Roman MT"/>
                <a:sym typeface="Times New Roman MT"/>
              </a:rPr>
              <a:t> I will open my mouth with a parable;</a:t>
            </a:r>
          </a:p>
          <a:p>
            <a:pPr algn="l">
              <a:lnSpc>
                <a:spcPts val="6399"/>
              </a:lnSpc>
            </a:pPr>
            <a:r>
              <a:rPr lang="en-US" sz="3999" dirty="0">
                <a:solidFill>
                  <a:srgbClr val="FAF5E0"/>
                </a:solidFill>
                <a:latin typeface="Times New Roman MT"/>
                <a:ea typeface="Times New Roman MT"/>
                <a:cs typeface="Times New Roman MT"/>
                <a:sym typeface="Times New Roman MT"/>
              </a:rPr>
              <a:t> I will utter hidden things, things from of old - </a:t>
            </a:r>
          </a:p>
          <a:p>
            <a:pPr algn="l">
              <a:lnSpc>
                <a:spcPts val="6399"/>
              </a:lnSpc>
            </a:pPr>
            <a:r>
              <a:rPr lang="en-US" sz="3999" baseline="30000" dirty="0">
                <a:solidFill>
                  <a:srgbClr val="FAF5E0"/>
                </a:solidFill>
                <a:latin typeface="Times New Roman MT"/>
                <a:ea typeface="Times New Roman MT"/>
                <a:cs typeface="Times New Roman MT"/>
                <a:sym typeface="Times New Roman MT"/>
              </a:rPr>
              <a:t>3</a:t>
            </a:r>
            <a:r>
              <a:rPr lang="en-US" sz="3999" dirty="0">
                <a:solidFill>
                  <a:srgbClr val="FAF5E0"/>
                </a:solidFill>
                <a:latin typeface="Times New Roman MT"/>
                <a:ea typeface="Times New Roman MT"/>
                <a:cs typeface="Times New Roman MT"/>
                <a:sym typeface="Times New Roman MT"/>
              </a:rPr>
              <a:t> things we have heard and known, things our ancestors have told us.</a:t>
            </a:r>
          </a:p>
          <a:p>
            <a:pPr algn="l">
              <a:lnSpc>
                <a:spcPts val="6399"/>
              </a:lnSpc>
            </a:pPr>
            <a:r>
              <a:rPr lang="en-US" sz="3999" baseline="30000" dirty="0">
                <a:solidFill>
                  <a:srgbClr val="FAF5E0"/>
                </a:solidFill>
                <a:latin typeface="Times New Roman MT"/>
                <a:ea typeface="Times New Roman MT"/>
                <a:cs typeface="Times New Roman MT"/>
                <a:sym typeface="Times New Roman MT"/>
              </a:rPr>
              <a:t>4  </a:t>
            </a:r>
            <a:r>
              <a:rPr lang="en-US" sz="3999" dirty="0">
                <a:solidFill>
                  <a:srgbClr val="FAF5E0"/>
                </a:solidFill>
                <a:latin typeface="Times New Roman MT"/>
                <a:ea typeface="Times New Roman MT"/>
                <a:cs typeface="Times New Roman MT"/>
                <a:sym typeface="Times New Roman MT"/>
              </a:rPr>
              <a:t>We will not hide them from their descendants; we will tell the next generation the praiseworthy deeds of the Lord, his power, and the wonders he has done.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2086</Words>
  <Application>Microsoft Office PowerPoint</Application>
  <PresentationFormat>Custom</PresentationFormat>
  <Paragraphs>114</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Times New Roman MT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Gen2Gen Devotions</dc:title>
  <cp:lastModifiedBy>Shannon Steed</cp:lastModifiedBy>
  <cp:revision>4</cp:revision>
  <dcterms:created xsi:type="dcterms:W3CDTF">2006-08-16T00:00:00Z</dcterms:created>
  <dcterms:modified xsi:type="dcterms:W3CDTF">2026-06-15T10:43:37Z</dcterms:modified>
  <dc:identifier>DAHHkU0ctXo</dc:identifier>
</cp:coreProperties>
</file>