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1" autoAdjust="0"/>
    <p:restoredTop sz="71533" autoAdjust="0"/>
  </p:normalViewPr>
  <p:slideViewPr>
    <p:cSldViewPr snapToGrid="0">
      <p:cViewPr>
        <p:scale>
          <a:sx n="78" d="100"/>
          <a:sy n="78" d="100"/>
        </p:scale>
        <p:origin x="43" y="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772534-E575-473E-9993-E0E6590EAD0B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A0D0B-9270-4E8C-AF26-46C88F6264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20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algn="l" rtl="0"/>
            <a:r>
              <a:rPr lang="en-GB" sz="2400" dirty="0">
                <a:latin typeface="+mn-lt"/>
              </a:rPr>
              <a:t>Doing things together, is at the very heart of being a Presbyterian.</a:t>
            </a:r>
          </a:p>
          <a:p>
            <a:pPr marR="0" algn="l" rtl="0"/>
            <a:r>
              <a:rPr lang="en-GB" sz="2400" dirty="0">
                <a:latin typeface="+mn-lt"/>
              </a:rPr>
              <a:t>And the United Appeal for Mission is one of the ways we do things together...</a:t>
            </a:r>
          </a:p>
          <a:p>
            <a:pPr marR="0" algn="l" rtl="0"/>
            <a:r>
              <a:rPr lang="en-GB" sz="2400" dirty="0">
                <a:latin typeface="+mn-lt"/>
              </a:rPr>
              <a:t>But maybe sometimes we ask.., ‘what is the United Appeal for Mission?’</a:t>
            </a:r>
          </a:p>
          <a:p>
            <a:pPr marR="0" algn="l" rtl="0"/>
            <a:endParaRPr lang="en-GB" sz="2400" dirty="0">
              <a:latin typeface="+mn-lt"/>
            </a:endParaRPr>
          </a:p>
          <a:p>
            <a:pPr marR="0" algn="l" rtl="0"/>
            <a:r>
              <a:rPr lang="en-GB" sz="2400" dirty="0">
                <a:latin typeface="+mn-lt"/>
              </a:rPr>
              <a:t>Well in brief...</a:t>
            </a:r>
          </a:p>
          <a:p>
            <a:pPr marR="0" algn="l" rtl="0"/>
            <a:r>
              <a:rPr lang="en-GB" sz="2400" dirty="0">
                <a:latin typeface="+mn-lt"/>
              </a:rPr>
              <a:t>It’s about the power of team work!</a:t>
            </a:r>
          </a:p>
          <a:p>
            <a:pPr marR="0" algn="l" rtl="0"/>
            <a:endParaRPr lang="en-GB" sz="24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A0D0B-9270-4E8C-AF26-46C88F6264C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918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Our denomination is made up of over 500 congregations.</a:t>
            </a:r>
          </a:p>
          <a:p>
            <a:r>
              <a:rPr lang="en-GB" dirty="0"/>
              <a:t>Of all different sizes, – in cities, towns and countryside, – from Castlerock to Cork. </a:t>
            </a:r>
          </a:p>
          <a:p>
            <a:r>
              <a:rPr lang="en-GB" dirty="0"/>
              <a:t>All doing great things for God’s mission.</a:t>
            </a:r>
          </a:p>
          <a:p>
            <a:endParaRPr lang="en-GB" dirty="0"/>
          </a:p>
          <a:p>
            <a:r>
              <a:rPr lang="en-GB" dirty="0"/>
              <a:t>But sometimes there’s things that we want to do as a denomination, that we can’t do as individual congregations... </a:t>
            </a:r>
          </a:p>
          <a:p>
            <a:r>
              <a:rPr lang="en-GB" dirty="0"/>
              <a:t>and that’s why we have the United Appeal for Mission.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A0D0B-9270-4E8C-AF26-46C88F6264C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512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As acting as part of a team - each congregation contributes a share, dependant on their size, </a:t>
            </a:r>
          </a:p>
          <a:p>
            <a:r>
              <a:rPr lang="en-GB" dirty="0"/>
              <a:t>– and by combining these resources together, – we are able to do so much more.</a:t>
            </a:r>
          </a:p>
          <a:p>
            <a:endParaRPr lang="en-GB" dirty="0"/>
          </a:p>
          <a:p>
            <a:r>
              <a:rPr lang="en-GB" dirty="0"/>
              <a:t>Not only just to the benefit members of our congregations, but also, the wider community.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A0D0B-9270-4E8C-AF26-46C88F6264C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67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And through global mission workers and partners, benefitting people around the world too.</a:t>
            </a:r>
          </a:p>
          <a:p>
            <a:endParaRPr lang="en-GB" dirty="0"/>
          </a:p>
          <a:p>
            <a:r>
              <a:rPr lang="en-GB" dirty="0"/>
              <a:t>Through ministry and mission, at home and abroad, areas such as: </a:t>
            </a:r>
          </a:p>
          <a:p>
            <a:r>
              <a:rPr lang="en-GB" dirty="0"/>
              <a:t>– church planting, community outreach</a:t>
            </a:r>
          </a:p>
          <a:p>
            <a:r>
              <a:rPr lang="en-GB" dirty="0"/>
              <a:t>– Bible study resources, training and leadership development courses,</a:t>
            </a:r>
          </a:p>
          <a:p>
            <a:r>
              <a:rPr lang="en-GB" dirty="0"/>
              <a:t>– children and youth events, and theological training.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A0D0B-9270-4E8C-AF26-46C88F6264C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712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Bible teaches us that it’s better to do things together – </a:t>
            </a:r>
          </a:p>
          <a:p>
            <a:r>
              <a:rPr lang="en-GB" dirty="0"/>
              <a:t>Together as one body, with different parts of all shapes and sizes. </a:t>
            </a:r>
          </a:p>
          <a:p>
            <a:r>
              <a:rPr lang="en-GB" dirty="0"/>
              <a:t>But one in heart and mind.</a:t>
            </a:r>
          </a:p>
          <a:p>
            <a:endParaRPr lang="en-GB" dirty="0"/>
          </a:p>
          <a:p>
            <a:r>
              <a:rPr lang="en-GB" dirty="0"/>
              <a:t>And together we work as a team – creating opportunities to share the good news of Jesus, both in word and in action.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A0D0B-9270-4E8C-AF26-46C88F6264C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426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As a church family we thank you, not just for your financial giving, but also for the prayerful support you offer to the people and projects that benefit from the United Appeal.</a:t>
            </a:r>
          </a:p>
          <a:p>
            <a:endParaRPr lang="en-GB" dirty="0"/>
          </a:p>
          <a:p>
            <a:r>
              <a:rPr lang="en-GB" dirty="0"/>
              <a:t>Please be encouraged – in working together – your giving and prayers are making a difference. </a:t>
            </a:r>
          </a:p>
          <a:p>
            <a:r>
              <a:rPr lang="en-GB" dirty="0"/>
              <a:t>Together we are doing much more than we can do on our own.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A0D0B-9270-4E8C-AF26-46C88F6264C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8817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As </a:t>
            </a:r>
            <a:r>
              <a:rPr lang="en-GB" dirty="0"/>
              <a:t>part of the United Appeal team, you play a vital role in helping support and grow the ministry and mission of the church.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A0D0B-9270-4E8C-AF26-46C88F6264C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297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B3CC1-0874-4F29-A3F8-3B4C80D77B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982823-EA4A-460E-BFCA-B70491D091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364C23-86B1-48BA-AB37-EB0CAA326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361C-73D2-49DD-AC00-F85A8AE1BDE2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1C3D7D-8E8F-48A4-80A8-5DFFC3D0F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DDA7EC-8420-4C72-BE11-66B379E21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13C3C-A9EF-4002-AD50-4C17BF44CD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994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5B8D8-B8C6-4499-A315-9FA6BC988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518772-61A9-4DDD-962C-2069EE803D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CFE57-1ED3-4B37-9A34-6316654DD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361C-73D2-49DD-AC00-F85A8AE1BDE2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909135-D8B0-4A2D-B731-40F825150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3D3644-EFEC-4875-9A17-C97206CCD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13C3C-A9EF-4002-AD50-4C17BF44CD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064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C2DD79-B480-4C12-A0C5-CBD81350BF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C84ADA-4C4E-4A5B-944B-3C625C42FC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0D4029-09AF-43AA-84A3-3E6D989C9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361C-73D2-49DD-AC00-F85A8AE1BDE2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F0F68B-4D6F-4C4E-8DB7-EB981D9B5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F1DA8C-CDF2-4343-AAC9-50FF558F7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13C3C-A9EF-4002-AD50-4C17BF44CD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653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82ABD-5C22-4571-B5EF-80DC77892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F6297-E5C2-43EB-8BC4-121661F40D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54682D-106E-4731-A71E-C80559C3D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361C-73D2-49DD-AC00-F85A8AE1BDE2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D771A-C4B8-4540-822F-809E851F6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E3F3C0-7F71-475F-8172-E1A41596F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13C3C-A9EF-4002-AD50-4C17BF44CD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816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809E8-B70A-450E-81AF-77A356C71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795AF4-621F-468D-ADFE-E4FA94FAD5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AB0BA-1682-40B4-901D-4E1E82377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361C-73D2-49DD-AC00-F85A8AE1BDE2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A448F-49BF-41F0-AD17-8CFFEC237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239C6-2694-466A-AC9F-9A66071C2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13C3C-A9EF-4002-AD50-4C17BF44CD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068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49306-9D25-464A-B96C-3BC667C04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DDEE2-D635-47F3-8F3D-7429985DFB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817F77-6F4C-43D7-A597-C6F6D3CE4D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AE6ED7-6F12-4C38-9B2D-1FA338699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361C-73D2-49DD-AC00-F85A8AE1BDE2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612832-69B3-4DD9-B091-601CB4C4E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107A81-E6B9-4D56-802D-5E8AC84EB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13C3C-A9EF-4002-AD50-4C17BF44CD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411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5A801-0624-4466-B0BD-5C2F9F2A3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CE807F-E9EE-4340-8871-87DF569B9B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181DBB-8B95-497A-A5C5-3DB4CA8138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20F868-7C6E-44D8-82C5-95F4033746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F1A34E-D5EA-4BCB-9472-AD90B49481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593E0C-617C-4541-ACE8-69C12E550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361C-73D2-49DD-AC00-F85A8AE1BDE2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0AA3C4-E49A-4585-99B1-AA20A2D5C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F65888-502E-4DAA-B49D-5F94ADE57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13C3C-A9EF-4002-AD50-4C17BF44CD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472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8B826-5487-429D-AAFE-47CEDD959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358027-666C-4F69-8C9A-F9D845DB1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361C-73D2-49DD-AC00-F85A8AE1BDE2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94FFF5-E29A-4C4D-BF4D-E01946175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8DF993-4C13-467E-A669-2D25D8C77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13C3C-A9EF-4002-AD50-4C17BF44CD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918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07C6DE-0969-44F7-8851-8548B40E9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361C-73D2-49DD-AC00-F85A8AE1BDE2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E12FD1-3F15-4176-B468-AFC5ADBF5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177333-F096-4C10-B869-2C6319CF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13C3C-A9EF-4002-AD50-4C17BF44CD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066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87783-9C1F-4DC8-A243-4271D863D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FC1D2-DC93-41E2-8D61-2ECBDC067E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719773-E25C-4463-9D31-041A28AF95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5E0142-F978-4AAF-AF37-7568D1235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361C-73D2-49DD-AC00-F85A8AE1BDE2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826BD4-7647-497E-B381-B4CFE2975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C3AD07-3117-4E71-8B81-C6F6D64CE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13C3C-A9EF-4002-AD50-4C17BF44CD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259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8643A-32C2-4660-9102-11CBF09FB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AD8B1A-308F-4906-AEE3-19E77FF262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06B7D0-D707-4F89-90AB-F2CBB40304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B9BB4C-955F-4CC5-AD96-BF539A01F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361C-73D2-49DD-AC00-F85A8AE1BDE2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C4233F-E53D-435D-B775-AEDD18106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00A6D9-7BA6-43AF-B319-805214864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13C3C-A9EF-4002-AD50-4C17BF44CD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9834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97172B-32C5-4B1E-9A97-7F52E3B35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7F2514-6CBA-4820-82BA-BD342F7E1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B0D9C4-1B59-4654-9B77-86E1C1218F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4361C-73D2-49DD-AC00-F85A8AE1BDE2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7A5BF9-5D9C-41F6-85F8-D97C41D279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9E94C-42EB-4C1B-BD52-99B16A68E8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13C3C-A9EF-4002-AD50-4C17BF44CD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22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708CDC6-35A2-4D9E-AF8E-B816D9998A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4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82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BD6B80-EB6C-4FF1-B697-0C3F3C232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4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439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45DCC2-4FFE-4E2D-92D9-D30E1E8F39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4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356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A571BC-F1FC-491C-A9BD-824A2A211F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4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493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8230D4-4EBD-4D77-9F8A-01E8CF4A50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4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979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4113B0-FE6D-4450-91C9-D933276C8B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4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101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DDBBF7-0485-4A39-AEB8-6BD581E017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4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702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394</Words>
  <Application>Microsoft Office PowerPoint</Application>
  <PresentationFormat>Widescreen</PresentationFormat>
  <Paragraphs>39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McCormick</dc:creator>
  <cp:lastModifiedBy>James McCormick</cp:lastModifiedBy>
  <cp:revision>4</cp:revision>
  <dcterms:created xsi:type="dcterms:W3CDTF">2026-08-27T10:03:12Z</dcterms:created>
  <dcterms:modified xsi:type="dcterms:W3CDTF">2026-08-27T10:45:50Z</dcterms:modified>
</cp:coreProperties>
</file>