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701" r:id="rId3"/>
    <p:sldMasterId id="2147483697" r:id="rId4"/>
    <p:sldMasterId id="2147483703" r:id="rId5"/>
    <p:sldMasterId id="2147483723" r:id="rId6"/>
    <p:sldMasterId id="2147483733" r:id="rId7"/>
    <p:sldMasterId id="2147483752" r:id="rId8"/>
    <p:sldMasterId id="2147483739" r:id="rId9"/>
    <p:sldMasterId id="2147483688" r:id="rId10"/>
    <p:sldMasterId id="2147483833" r:id="rId11"/>
    <p:sldMasterId id="2147483842" r:id="rId12"/>
    <p:sldMasterId id="2147483855" r:id="rId13"/>
    <p:sldMasterId id="2147483889" r:id="rId14"/>
  </p:sldMasterIdLst>
  <p:notesMasterIdLst>
    <p:notesMasterId r:id="rId60"/>
  </p:notesMasterIdLst>
  <p:sldIdLst>
    <p:sldId id="343" r:id="rId15"/>
    <p:sldId id="384" r:id="rId16"/>
    <p:sldId id="376" r:id="rId17"/>
    <p:sldId id="472" r:id="rId18"/>
    <p:sldId id="257" r:id="rId19"/>
    <p:sldId id="258" r:id="rId20"/>
    <p:sldId id="259" r:id="rId21"/>
    <p:sldId id="260" r:id="rId22"/>
    <p:sldId id="261" r:id="rId23"/>
    <p:sldId id="262" r:id="rId24"/>
    <p:sldId id="263" r:id="rId25"/>
    <p:sldId id="264" r:id="rId26"/>
    <p:sldId id="265" r:id="rId27"/>
    <p:sldId id="460" r:id="rId28"/>
    <p:sldId id="385" r:id="rId29"/>
    <p:sldId id="486" r:id="rId30"/>
    <p:sldId id="491" r:id="rId31"/>
    <p:sldId id="396" r:id="rId32"/>
    <p:sldId id="487" r:id="rId33"/>
    <p:sldId id="489" r:id="rId34"/>
    <p:sldId id="398" r:id="rId35"/>
    <p:sldId id="399" r:id="rId36"/>
    <p:sldId id="403" r:id="rId37"/>
    <p:sldId id="492" r:id="rId38"/>
    <p:sldId id="476" r:id="rId39"/>
    <p:sldId id="477" r:id="rId40"/>
    <p:sldId id="478" r:id="rId41"/>
    <p:sldId id="479" r:id="rId42"/>
    <p:sldId id="480" r:id="rId43"/>
    <p:sldId id="268" r:id="rId44"/>
    <p:sldId id="269" r:id="rId45"/>
    <p:sldId id="481" r:id="rId46"/>
    <p:sldId id="482" r:id="rId47"/>
    <p:sldId id="267" r:id="rId48"/>
    <p:sldId id="484" r:id="rId49"/>
    <p:sldId id="462" r:id="rId50"/>
    <p:sldId id="466" r:id="rId51"/>
    <p:sldId id="463" r:id="rId52"/>
    <p:sldId id="467" r:id="rId53"/>
    <p:sldId id="256" r:id="rId54"/>
    <p:sldId id="468" r:id="rId55"/>
    <p:sldId id="471" r:id="rId56"/>
    <p:sldId id="469" r:id="rId57"/>
    <p:sldId id="464" r:id="rId58"/>
    <p:sldId id="455" r:id="rId5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19" userDrawn="1">
          <p15:clr>
            <a:srgbClr val="A4A3A4"/>
          </p15:clr>
        </p15:guide>
        <p15:guide id="3" orient="horz" pos="1616" userDrawn="1">
          <p15:clr>
            <a:srgbClr val="A4A3A4"/>
          </p15:clr>
        </p15:guide>
        <p15:guide id="4" pos="2993" userDrawn="1">
          <p15:clr>
            <a:srgbClr val="A4A3A4"/>
          </p15:clr>
        </p15:guide>
        <p15:guide id="5" orient="horz" pos="1366" userDrawn="1">
          <p15:clr>
            <a:srgbClr val="A4A3A4"/>
          </p15:clr>
        </p15:guide>
        <p15:guide id="6" orient="horz" pos="24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mi, Mohamed" initials="HM" lastIdx="3" clrIdx="0">
    <p:extLst>
      <p:ext uri="{19B8F6BF-5375-455C-9EA6-DF929625EA0E}">
        <p15:presenceInfo xmlns:p15="http://schemas.microsoft.com/office/powerpoint/2012/main" userId="Hilmi, Moham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1416"/>
    <a:srgbClr val="D1D3D4"/>
    <a:srgbClr val="55111C"/>
    <a:srgbClr val="3D0B11"/>
    <a:srgbClr val="DDD8C4"/>
    <a:srgbClr val="581421"/>
    <a:srgbClr val="000000"/>
    <a:srgbClr val="79726F"/>
    <a:srgbClr val="B8A498"/>
    <a:srgbClr val="BCB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32" autoAdjust="0"/>
    <p:restoredTop sz="96433" autoAdjust="0"/>
  </p:normalViewPr>
  <p:slideViewPr>
    <p:cSldViewPr snapToGrid="0">
      <p:cViewPr varScale="1">
        <p:scale>
          <a:sx n="46" d="100"/>
          <a:sy n="46" d="100"/>
        </p:scale>
        <p:origin x="72" y="1003"/>
      </p:cViewPr>
      <p:guideLst>
        <p:guide orient="horz" pos="2160"/>
        <p:guide pos="3719"/>
        <p:guide orient="horz" pos="1616"/>
        <p:guide pos="2993"/>
        <p:guide orient="horz" pos="1366"/>
        <p:guide orient="horz" pos="247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solidFill>
                <a:latin typeface="Arial" panose="020B0604020202020204" pitchFamily="34" charset="0"/>
                <a:cs typeface="Arial" panose="020B0604020202020204" pitchFamily="34" charset="0"/>
              </a:rPr>
              <a:t>Partner</a:t>
            </a:r>
            <a:r>
              <a:rPr lang="en-US" b="1" baseline="0" dirty="0">
                <a:solidFill>
                  <a:schemeClr val="accent1"/>
                </a:solidFill>
                <a:latin typeface="Arial" panose="020B0604020202020204" pitchFamily="34" charset="0"/>
                <a:cs typeface="Arial" panose="020B0604020202020204" pitchFamily="34" charset="0"/>
              </a:rPr>
              <a:t> capacity vs. need</a:t>
            </a:r>
            <a:endParaRPr lang="en-US" b="1" dirty="0">
              <a:solidFill>
                <a:schemeClr val="accent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Existing</c:v>
                </c:pt>
              </c:strCache>
            </c:strRef>
          </c:tx>
          <c:spPr>
            <a:solidFill>
              <a:srgbClr val="116CB6"/>
            </a:solidFill>
            <a:ln w="19050">
              <a:solidFill>
                <a:schemeClr val="lt1"/>
              </a:solidFill>
            </a:ln>
            <a:effectLst/>
          </c:spPr>
          <c:invertIfNegative val="0"/>
          <c:dPt>
            <c:idx val="0"/>
            <c:invertIfNegative val="0"/>
            <c:bubble3D val="0"/>
            <c:spPr>
              <a:solidFill>
                <a:srgbClr val="116CB6"/>
              </a:solidFill>
              <a:ln w="19050">
                <a:solidFill>
                  <a:schemeClr val="lt1"/>
                </a:solidFill>
              </a:ln>
              <a:effectLst/>
            </c:spPr>
            <c:extLst>
              <c:ext xmlns:c16="http://schemas.microsoft.com/office/drawing/2014/chart" uri="{C3380CC4-5D6E-409C-BE32-E72D297353CC}">
                <c16:uniqueId val="{00000001-7169-47F1-A30C-82873A45C24E}"/>
              </c:ext>
            </c:extLst>
          </c:dPt>
          <c:dPt>
            <c:idx val="1"/>
            <c:invertIfNegative val="0"/>
            <c:bubble3D val="0"/>
            <c:spPr>
              <a:solidFill>
                <a:srgbClr val="116CB6"/>
              </a:solidFill>
              <a:ln w="19050">
                <a:solidFill>
                  <a:schemeClr val="lt1"/>
                </a:solidFill>
              </a:ln>
              <a:effectLst/>
            </c:spPr>
            <c:extLst>
              <c:ext xmlns:c16="http://schemas.microsoft.com/office/drawing/2014/chart" uri="{C3380CC4-5D6E-409C-BE32-E72D297353CC}">
                <c16:uniqueId val="{00000003-7169-47F1-A30C-82873A45C24E}"/>
              </c:ext>
            </c:extLst>
          </c:dPt>
          <c:cat>
            <c:strRef>
              <c:f>Sheet1!$A$2:$A$3</c:f>
              <c:strCache>
                <c:ptCount val="2"/>
                <c:pt idx="0">
                  <c:v>Minor repairs</c:v>
                </c:pt>
                <c:pt idx="1">
                  <c:v>Rehabilitation</c:v>
                </c:pt>
              </c:strCache>
            </c:strRef>
          </c:cat>
          <c:val>
            <c:numRef>
              <c:f>Sheet1!$B$2:$B$3</c:f>
              <c:numCache>
                <c:formatCode>General</c:formatCode>
                <c:ptCount val="2"/>
                <c:pt idx="0">
                  <c:v>8576</c:v>
                </c:pt>
                <c:pt idx="1">
                  <c:v>1911</c:v>
                </c:pt>
              </c:numCache>
            </c:numRef>
          </c:val>
          <c:extLst>
            <c:ext xmlns:c16="http://schemas.microsoft.com/office/drawing/2014/chart" uri="{C3380CC4-5D6E-409C-BE32-E72D297353CC}">
              <c16:uniqueId val="{00000004-7169-47F1-A30C-82873A45C24E}"/>
            </c:ext>
          </c:extLst>
        </c:ser>
        <c:ser>
          <c:idx val="1"/>
          <c:order val="1"/>
          <c:tx>
            <c:strRef>
              <c:f>Sheet1!$C$1</c:f>
              <c:strCache>
                <c:ptCount val="1"/>
                <c:pt idx="0">
                  <c:v>Projected</c:v>
                </c:pt>
              </c:strCache>
            </c:strRef>
          </c:tx>
          <c:spPr>
            <a:solidFill>
              <a:srgbClr val="116CB6">
                <a:alpha val="67000"/>
              </a:srgbClr>
            </a:solidFill>
            <a:ln w="19050">
              <a:solidFill>
                <a:schemeClr val="lt1"/>
              </a:solidFill>
            </a:ln>
            <a:effectLst/>
          </c:spPr>
          <c:invertIfNegative val="0"/>
          <c:cat>
            <c:strRef>
              <c:f>Sheet1!$A$2:$A$3</c:f>
              <c:strCache>
                <c:ptCount val="2"/>
                <c:pt idx="0">
                  <c:v>Minor repairs</c:v>
                </c:pt>
                <c:pt idx="1">
                  <c:v>Rehabilitation</c:v>
                </c:pt>
              </c:strCache>
            </c:strRef>
          </c:cat>
          <c:val>
            <c:numRef>
              <c:f>Sheet1!$C$2:$C$3</c:f>
              <c:numCache>
                <c:formatCode>General</c:formatCode>
                <c:ptCount val="2"/>
                <c:pt idx="0">
                  <c:v>10130</c:v>
                </c:pt>
                <c:pt idx="1">
                  <c:v>4140</c:v>
                </c:pt>
              </c:numCache>
            </c:numRef>
          </c:val>
          <c:extLst>
            <c:ext xmlns:c16="http://schemas.microsoft.com/office/drawing/2014/chart" uri="{C3380CC4-5D6E-409C-BE32-E72D297353CC}">
              <c16:uniqueId val="{00000005-7169-47F1-A30C-82873A45C24E}"/>
            </c:ext>
          </c:extLst>
        </c:ser>
        <c:ser>
          <c:idx val="2"/>
          <c:order val="2"/>
          <c:tx>
            <c:strRef>
              <c:f>Sheet1!$D$1</c:f>
              <c:strCache>
                <c:ptCount val="1"/>
                <c:pt idx="0">
                  <c:v>Need</c:v>
                </c:pt>
              </c:strCache>
            </c:strRef>
          </c:tx>
          <c:spPr>
            <a:solidFill>
              <a:srgbClr val="C00000">
                <a:alpha val="34000"/>
              </a:srgbClr>
            </a:solidFill>
            <a:ln w="19050">
              <a:solidFill>
                <a:schemeClr val="lt1"/>
              </a:solidFill>
            </a:ln>
            <a:effectLst/>
          </c:spPr>
          <c:invertIfNegative val="0"/>
          <c:cat>
            <c:strRef>
              <c:f>Sheet1!$A$2:$A$3</c:f>
              <c:strCache>
                <c:ptCount val="2"/>
                <c:pt idx="0">
                  <c:v>Minor repairs</c:v>
                </c:pt>
                <c:pt idx="1">
                  <c:v>Rehabilitation</c:v>
                </c:pt>
              </c:strCache>
            </c:strRef>
          </c:cat>
          <c:val>
            <c:numRef>
              <c:f>Sheet1!$D$2:$D$3</c:f>
              <c:numCache>
                <c:formatCode>General</c:formatCode>
                <c:ptCount val="2"/>
                <c:pt idx="0">
                  <c:v>33294</c:v>
                </c:pt>
                <c:pt idx="1">
                  <c:v>7949</c:v>
                </c:pt>
              </c:numCache>
            </c:numRef>
          </c:val>
          <c:extLst>
            <c:ext xmlns:c16="http://schemas.microsoft.com/office/drawing/2014/chart" uri="{C3380CC4-5D6E-409C-BE32-E72D297353CC}">
              <c16:uniqueId val="{00000007-7169-47F1-A30C-82873A45C24E}"/>
            </c:ext>
          </c:extLst>
        </c:ser>
        <c:dLbls>
          <c:showLegendKey val="0"/>
          <c:showVal val="0"/>
          <c:showCatName val="0"/>
          <c:showSerName val="0"/>
          <c:showPercent val="0"/>
          <c:showBubbleSize val="0"/>
        </c:dLbls>
        <c:gapWidth val="100"/>
        <c:overlap val="100"/>
        <c:axId val="716282936"/>
        <c:axId val="716282280"/>
      </c:barChart>
      <c:valAx>
        <c:axId val="71628228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6282936"/>
        <c:crosses val="autoZero"/>
        <c:crossBetween val="between"/>
        <c:dispUnits>
          <c:builtInUnit val="thousands"/>
          <c:dispUnitsLbl>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catAx>
        <c:axId val="7162829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628228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chemeClr val="tx1"/>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1522"/>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B7AD99"/>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rgbClr val="DDD8C4"/>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rgbClr val="BCB8B1"/>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a:effectLst>
          <a:outerShdw blurRad="50800" dist="50800" dir="5400000" algn="ctr" rotWithShape="0">
            <a:schemeClr val="bg1"/>
          </a:outerShdw>
        </a:effectLst>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pt>
    <dgm:pt modelId="{02B2154D-66E7-4FDE-87D6-54A84AD23FAA}" type="pres">
      <dgm:prSet presAssocID="{0A21F6C2-60C5-4F12-865C-902F24AB221A}" presName="Parent" presStyleLbl="node0" presStyleIdx="0" presStyleCnt="1">
        <dgm:presLayoutVars>
          <dgm:chMax val="6"/>
          <dgm:chPref val="6"/>
        </dgm:presLayoutVars>
      </dgm:prSet>
      <dgm:spPr/>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pt>
  </dgm:ptLst>
  <dgm:cxnLst>
    <dgm:cxn modelId="{261B9A08-3162-4A95-B9BD-19F60E6A72CA}" type="presOf" srcId="{7262C3E8-EB66-4EAB-8987-2136D95F56BF}" destId="{0DD1483D-ABBF-4C01-A05A-2422BE723BD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5785D627-7ED0-4978-BA99-25716AB134E4}" type="presOf" srcId="{70E3F231-63EE-41EF-9A8D-1C355E45F643}" destId="{AB67786F-3905-46D7-A93E-AF5E97A1DB68}" srcOrd="0" destOrd="0" presId="urn:microsoft.com/office/officeart/2011/layout/HexagonRadial"/>
    <dgm:cxn modelId="{D722942E-6E96-4E01-B4B0-F439873F1872}" srcId="{156E385A-87A1-4206-B4DD-06094F754068}" destId="{0A21F6C2-60C5-4F12-865C-902F24AB221A}" srcOrd="0" destOrd="0" parTransId="{D746B296-ABB7-45D2-9176-325795C24DEE}" sibTransId="{0273A9FB-FE90-4028-8AA4-30882672A62E}"/>
    <dgm:cxn modelId="{A87A1630-B34D-4B01-AC99-7B7F143677F3}" srcId="{0A21F6C2-60C5-4F12-865C-902F24AB221A}" destId="{25D6640D-C921-4827-9C68-28FABCB989C1}" srcOrd="2" destOrd="0" parTransId="{6DE24966-6684-4AE6-944C-BA6EB6CE5A0D}" sibTransId="{A07BEC86-D4B4-4ACA-9D28-18E3CFF6205B}"/>
    <dgm:cxn modelId="{AEE95233-1790-43C3-A09A-164AC033FC95}" type="presOf" srcId="{1623FBE0-81BA-469A-BC11-A39E0579D9A5}" destId="{B26889CB-5ABD-47CC-95BF-2DC4E5124E04}" srcOrd="0" destOrd="0" presId="urn:microsoft.com/office/officeart/2011/layout/HexagonRadial"/>
    <dgm:cxn modelId="{BEC2B23B-09DB-46B7-8CAC-D73F5980CDB8}" type="presOf" srcId="{0A21F6C2-60C5-4F12-865C-902F24AB221A}" destId="{02B2154D-66E7-4FDE-87D6-54A84AD23FAA}" srcOrd="0" destOrd="0" presId="urn:microsoft.com/office/officeart/2011/layout/HexagonRadial"/>
    <dgm:cxn modelId="{5EDBCA3F-E313-4627-A87B-B2DAC0BBE334}" type="presOf" srcId="{156E385A-87A1-4206-B4DD-06094F754068}" destId="{2544BCCF-E002-438A-A74F-A495E284AB9E}"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4B908479-D3B3-4115-B14A-8D0C766009FF}" srcId="{0A21F6C2-60C5-4F12-865C-902F24AB221A}" destId="{19770A51-E882-4041-8689-E12E416E18B0}" srcOrd="3" destOrd="0" parTransId="{F8D44643-2EEE-4C0B-8D5E-7991F657DD12}" sibTransId="{CA9D706E-AD53-4513-8AB1-DC3187D95985}"/>
    <dgm:cxn modelId="{888366BB-7B66-47F5-B8F5-12B791EB34C6}" type="presOf" srcId="{19770A51-E882-4041-8689-E12E416E18B0}" destId="{5B907FC8-9B3B-4696-91E4-08971BF9F525}" srcOrd="0" destOrd="0" presId="urn:microsoft.com/office/officeart/2011/layout/HexagonRadial"/>
    <dgm:cxn modelId="{514ED5D6-5D91-4731-B555-A41394B9E92A}" srcId="{0A21F6C2-60C5-4F12-865C-902F24AB221A}" destId="{70E3F231-63EE-41EF-9A8D-1C355E45F643}" srcOrd="0" destOrd="0" parTransId="{8014991C-3BA1-482C-8F60-42C9AD9CB624}" sibTransId="{40EFEAC6-569C-482C-AF5C-53A4B8978EE8}"/>
    <dgm:cxn modelId="{F42D4BE9-D547-4641-9122-F20B9DFDCEDA}" srcId="{0A21F6C2-60C5-4F12-865C-902F24AB221A}" destId="{7262C3E8-EB66-4EAB-8987-2136D95F56BF}" srcOrd="4" destOrd="0" parTransId="{8A32DD2A-57C2-4524-8F99-C8C192282BDD}" sibTransId="{A670DCE0-6E68-470A-8A60-C5ACDB47B6CB}"/>
    <dgm:cxn modelId="{A44752EF-E99F-4310-BA2A-D57B6CFCED3E}" srcId="{0A21F6C2-60C5-4F12-865C-902F24AB221A}" destId="{1623FBE0-81BA-469A-BC11-A39E0579D9A5}" srcOrd="5" destOrd="0" parTransId="{010E8632-7279-4023-8E40-ABB45571E8BA}" sibTransId="{55C44505-088E-4490-B49B-D39474EC5E8A}"/>
    <dgm:cxn modelId="{1D5D81FA-5519-4040-8889-BD34505C70A4}" type="presOf" srcId="{FACC9926-4231-4E01-A9AB-E5DFED19C8FD}" destId="{28444ACE-AB4C-4B84-A5F3-B60EE582385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chemeClr val="tx1"/>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1522"/>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B7AD99"/>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rgbClr val="DDD8C4"/>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rgbClr val="BCB8B1"/>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a:effectLst>
          <a:outerShdw blurRad="50800" dist="50800" dir="5400000" algn="ctr" rotWithShape="0">
            <a:schemeClr val="bg1"/>
          </a:outerShdw>
        </a:effectLst>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pt>
    <dgm:pt modelId="{02B2154D-66E7-4FDE-87D6-54A84AD23FAA}" type="pres">
      <dgm:prSet presAssocID="{0A21F6C2-60C5-4F12-865C-902F24AB221A}" presName="Parent" presStyleLbl="node0" presStyleIdx="0" presStyleCnt="1">
        <dgm:presLayoutVars>
          <dgm:chMax val="6"/>
          <dgm:chPref val="6"/>
        </dgm:presLayoutVars>
      </dgm:prSet>
      <dgm:spPr/>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pt>
  </dgm:ptLst>
  <dgm:cxnLst>
    <dgm:cxn modelId="{261B9A08-3162-4A95-B9BD-19F60E6A72CA}" type="presOf" srcId="{7262C3E8-EB66-4EAB-8987-2136D95F56BF}" destId="{0DD1483D-ABBF-4C01-A05A-2422BE723BD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5785D627-7ED0-4978-BA99-25716AB134E4}" type="presOf" srcId="{70E3F231-63EE-41EF-9A8D-1C355E45F643}" destId="{AB67786F-3905-46D7-A93E-AF5E97A1DB68}" srcOrd="0" destOrd="0" presId="urn:microsoft.com/office/officeart/2011/layout/HexagonRadial"/>
    <dgm:cxn modelId="{D722942E-6E96-4E01-B4B0-F439873F1872}" srcId="{156E385A-87A1-4206-B4DD-06094F754068}" destId="{0A21F6C2-60C5-4F12-865C-902F24AB221A}" srcOrd="0" destOrd="0" parTransId="{D746B296-ABB7-45D2-9176-325795C24DEE}" sibTransId="{0273A9FB-FE90-4028-8AA4-30882672A62E}"/>
    <dgm:cxn modelId="{A87A1630-B34D-4B01-AC99-7B7F143677F3}" srcId="{0A21F6C2-60C5-4F12-865C-902F24AB221A}" destId="{25D6640D-C921-4827-9C68-28FABCB989C1}" srcOrd="2" destOrd="0" parTransId="{6DE24966-6684-4AE6-944C-BA6EB6CE5A0D}" sibTransId="{A07BEC86-D4B4-4ACA-9D28-18E3CFF6205B}"/>
    <dgm:cxn modelId="{AEE95233-1790-43C3-A09A-164AC033FC95}" type="presOf" srcId="{1623FBE0-81BA-469A-BC11-A39E0579D9A5}" destId="{B26889CB-5ABD-47CC-95BF-2DC4E5124E04}" srcOrd="0" destOrd="0" presId="urn:microsoft.com/office/officeart/2011/layout/HexagonRadial"/>
    <dgm:cxn modelId="{BEC2B23B-09DB-46B7-8CAC-D73F5980CDB8}" type="presOf" srcId="{0A21F6C2-60C5-4F12-865C-902F24AB221A}" destId="{02B2154D-66E7-4FDE-87D6-54A84AD23FAA}" srcOrd="0" destOrd="0" presId="urn:microsoft.com/office/officeart/2011/layout/HexagonRadial"/>
    <dgm:cxn modelId="{5EDBCA3F-E313-4627-A87B-B2DAC0BBE334}" type="presOf" srcId="{156E385A-87A1-4206-B4DD-06094F754068}" destId="{2544BCCF-E002-438A-A74F-A495E284AB9E}"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4B908479-D3B3-4115-B14A-8D0C766009FF}" srcId="{0A21F6C2-60C5-4F12-865C-902F24AB221A}" destId="{19770A51-E882-4041-8689-E12E416E18B0}" srcOrd="3" destOrd="0" parTransId="{F8D44643-2EEE-4C0B-8D5E-7991F657DD12}" sibTransId="{CA9D706E-AD53-4513-8AB1-DC3187D95985}"/>
    <dgm:cxn modelId="{888366BB-7B66-47F5-B8F5-12B791EB34C6}" type="presOf" srcId="{19770A51-E882-4041-8689-E12E416E18B0}" destId="{5B907FC8-9B3B-4696-91E4-08971BF9F525}" srcOrd="0" destOrd="0" presId="urn:microsoft.com/office/officeart/2011/layout/HexagonRadial"/>
    <dgm:cxn modelId="{514ED5D6-5D91-4731-B555-A41394B9E92A}" srcId="{0A21F6C2-60C5-4F12-865C-902F24AB221A}" destId="{70E3F231-63EE-41EF-9A8D-1C355E45F643}" srcOrd="0" destOrd="0" parTransId="{8014991C-3BA1-482C-8F60-42C9AD9CB624}" sibTransId="{40EFEAC6-569C-482C-AF5C-53A4B8978EE8}"/>
    <dgm:cxn modelId="{F42D4BE9-D547-4641-9122-F20B9DFDCEDA}" srcId="{0A21F6C2-60C5-4F12-865C-902F24AB221A}" destId="{7262C3E8-EB66-4EAB-8987-2136D95F56BF}" srcOrd="4" destOrd="0" parTransId="{8A32DD2A-57C2-4524-8F99-C8C192282BDD}" sibTransId="{A670DCE0-6E68-470A-8A60-C5ACDB47B6CB}"/>
    <dgm:cxn modelId="{A44752EF-E99F-4310-BA2A-D57B6CFCED3E}" srcId="{0A21F6C2-60C5-4F12-865C-902F24AB221A}" destId="{1623FBE0-81BA-469A-BC11-A39E0579D9A5}" srcOrd="5" destOrd="0" parTransId="{010E8632-7279-4023-8E40-ABB45571E8BA}" sibTransId="{55C44505-088E-4490-B49B-D39474EC5E8A}"/>
    <dgm:cxn modelId="{1D5D81FA-5519-4040-8889-BD34505C70A4}" type="presOf" srcId="{FACC9926-4231-4E01-A9AB-E5DFED19C8FD}" destId="{28444ACE-AB4C-4B84-A5F3-B60EE582385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0B8BB-1044-4F18-ADF1-F14119136007}"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6EC711E6-324E-4E7F-9750-0631268A4E72}">
      <dgm:prSet phldrT="[Text]" custT="1"/>
      <dgm:spPr>
        <a:solidFill>
          <a:schemeClr val="accent2"/>
        </a:solidFill>
      </dgm:spPr>
      <dgm:t>
        <a:bodyPr/>
        <a:lstStyle/>
        <a:p>
          <a:r>
            <a:rPr lang="en-US" sz="1400" b="1" dirty="0"/>
            <a:t>Improving Governance &amp; Accountability</a:t>
          </a:r>
        </a:p>
        <a:p>
          <a:r>
            <a:rPr lang="en-US" sz="1400" dirty="0"/>
            <a:t>EU &amp; WB</a:t>
          </a:r>
        </a:p>
      </dgm:t>
    </dgm:pt>
    <dgm:pt modelId="{400C248B-6944-48E1-AB4A-DD374BE37508}" type="parTrans" cxnId="{1FF7DC2F-40F4-46D0-B289-705065359480}">
      <dgm:prSet/>
      <dgm:spPr/>
      <dgm:t>
        <a:bodyPr/>
        <a:lstStyle/>
        <a:p>
          <a:endParaRPr lang="en-US"/>
        </a:p>
      </dgm:t>
    </dgm:pt>
    <dgm:pt modelId="{50F716F6-DAD4-484C-A494-48ECCA049902}" type="sibTrans" cxnId="{1FF7DC2F-40F4-46D0-B289-705065359480}">
      <dgm:prSet/>
      <dgm:spPr/>
      <dgm:t>
        <a:bodyPr/>
        <a:lstStyle/>
        <a:p>
          <a:endParaRPr lang="en-US"/>
        </a:p>
      </dgm:t>
    </dgm:pt>
    <dgm:pt modelId="{1DBB1EF7-1CFB-4813-B468-13930D0946F8}">
      <dgm:prSet phldrT="[Text]" custT="1"/>
      <dgm:spPr/>
      <dgm:t>
        <a:bodyPr/>
        <a:lstStyle/>
        <a:p>
          <a:r>
            <a:rPr lang="en-US" sz="1100" dirty="0"/>
            <a:t>Basic Services</a:t>
          </a:r>
        </a:p>
      </dgm:t>
    </dgm:pt>
    <dgm:pt modelId="{89764F7C-BBBC-4B4B-89C2-BE8780D97D11}" type="parTrans" cxnId="{917469A2-84AD-4A7B-8AFD-16352C69F57F}">
      <dgm:prSet/>
      <dgm:spPr/>
      <dgm:t>
        <a:bodyPr/>
        <a:lstStyle/>
        <a:p>
          <a:endParaRPr lang="en-US"/>
        </a:p>
      </dgm:t>
    </dgm:pt>
    <dgm:pt modelId="{C2513B79-DE51-40E5-BD51-724A6212D162}" type="sibTrans" cxnId="{917469A2-84AD-4A7B-8AFD-16352C69F57F}">
      <dgm:prSet/>
      <dgm:spPr/>
      <dgm:t>
        <a:bodyPr/>
        <a:lstStyle/>
        <a:p>
          <a:endParaRPr lang="en-US"/>
        </a:p>
      </dgm:t>
    </dgm:pt>
    <dgm:pt modelId="{4382753D-4CE0-43AC-AA6F-12E0C7C17B89}">
      <dgm:prSet phldrT="[Text]" custT="1"/>
      <dgm:spPr>
        <a:solidFill>
          <a:schemeClr val="accent6"/>
        </a:solidFill>
      </dgm:spPr>
      <dgm:t>
        <a:bodyPr vert="vert270"/>
        <a:lstStyle/>
        <a:p>
          <a:r>
            <a:rPr lang="en-US" sz="1200" dirty="0"/>
            <a:t>Health</a:t>
          </a:r>
        </a:p>
      </dgm:t>
    </dgm:pt>
    <dgm:pt modelId="{A2383347-7728-449F-A79A-C0D76BB52A81}" type="parTrans" cxnId="{B1F31473-BDD8-4C8B-976E-1F47D26F57A1}">
      <dgm:prSet/>
      <dgm:spPr/>
      <dgm:t>
        <a:bodyPr/>
        <a:lstStyle/>
        <a:p>
          <a:endParaRPr lang="en-US"/>
        </a:p>
      </dgm:t>
    </dgm:pt>
    <dgm:pt modelId="{479CF72D-E269-4100-9194-F148071D0EB5}" type="sibTrans" cxnId="{B1F31473-BDD8-4C8B-976E-1F47D26F57A1}">
      <dgm:prSet/>
      <dgm:spPr/>
      <dgm:t>
        <a:bodyPr/>
        <a:lstStyle/>
        <a:p>
          <a:endParaRPr lang="en-US"/>
        </a:p>
      </dgm:t>
    </dgm:pt>
    <dgm:pt modelId="{37ACFF40-D274-4D76-A550-BF8C027366BB}">
      <dgm:prSet phldrT="[Text]" custT="1"/>
      <dgm:spPr>
        <a:solidFill>
          <a:schemeClr val="accent6"/>
        </a:solidFill>
      </dgm:spPr>
      <dgm:t>
        <a:bodyPr vert="vert270"/>
        <a:lstStyle/>
        <a:p>
          <a:r>
            <a:rPr lang="en-US" sz="1200" dirty="0"/>
            <a:t>Education</a:t>
          </a:r>
        </a:p>
      </dgm:t>
    </dgm:pt>
    <dgm:pt modelId="{F3AAAF21-0CFF-49CC-92AC-598017DC8C89}" type="parTrans" cxnId="{25FE58DE-CFCB-4916-980E-F52824ACBF9C}">
      <dgm:prSet/>
      <dgm:spPr/>
      <dgm:t>
        <a:bodyPr/>
        <a:lstStyle/>
        <a:p>
          <a:endParaRPr lang="en-US"/>
        </a:p>
      </dgm:t>
    </dgm:pt>
    <dgm:pt modelId="{45A48E7E-6A1F-49BC-931E-7BB09BD97016}" type="sibTrans" cxnId="{25FE58DE-CFCB-4916-980E-F52824ACBF9C}">
      <dgm:prSet/>
      <dgm:spPr/>
      <dgm:t>
        <a:bodyPr/>
        <a:lstStyle/>
        <a:p>
          <a:endParaRPr lang="en-US"/>
        </a:p>
      </dgm:t>
    </dgm:pt>
    <dgm:pt modelId="{40D6109C-3185-4D2F-B67D-6410BD9ECEDF}">
      <dgm:prSet phldrT="[Text]" custT="1"/>
      <dgm:spPr/>
      <dgm:t>
        <a:bodyPr/>
        <a:lstStyle/>
        <a:p>
          <a:r>
            <a:rPr lang="en-US" sz="1100" dirty="0"/>
            <a:t>Infrastructure</a:t>
          </a:r>
        </a:p>
      </dgm:t>
    </dgm:pt>
    <dgm:pt modelId="{7D46AC51-F82A-414F-8C03-BDA35C539241}" type="parTrans" cxnId="{CC6E5722-EA00-408A-A195-ACDF63376FB6}">
      <dgm:prSet/>
      <dgm:spPr/>
      <dgm:t>
        <a:bodyPr/>
        <a:lstStyle/>
        <a:p>
          <a:endParaRPr lang="en-US"/>
        </a:p>
      </dgm:t>
    </dgm:pt>
    <dgm:pt modelId="{962BE7CA-A0CE-41CB-B7A8-2C01526A31D5}" type="sibTrans" cxnId="{CC6E5722-EA00-408A-A195-ACDF63376FB6}">
      <dgm:prSet/>
      <dgm:spPr/>
      <dgm:t>
        <a:bodyPr/>
        <a:lstStyle/>
        <a:p>
          <a:endParaRPr lang="en-US"/>
        </a:p>
      </dgm:t>
    </dgm:pt>
    <dgm:pt modelId="{7B300FBE-D30A-43F0-B3DC-38A7234F878A}">
      <dgm:prSet phldrT="[Text]" custT="1"/>
      <dgm:spPr>
        <a:solidFill>
          <a:schemeClr val="accent6"/>
        </a:solidFill>
      </dgm:spPr>
      <dgm:t>
        <a:bodyPr vert="vert270"/>
        <a:lstStyle/>
        <a:p>
          <a:r>
            <a:rPr lang="en-US" sz="1200" dirty="0"/>
            <a:t>Transport &amp; Port</a:t>
          </a:r>
        </a:p>
      </dgm:t>
    </dgm:pt>
    <dgm:pt modelId="{67983595-7C0B-4980-BB27-DA4F80A1706C}" type="parTrans" cxnId="{6121F47D-62AE-44C4-BE8E-A3A9638DDDE4}">
      <dgm:prSet/>
      <dgm:spPr/>
      <dgm:t>
        <a:bodyPr/>
        <a:lstStyle/>
        <a:p>
          <a:endParaRPr lang="en-US"/>
        </a:p>
      </dgm:t>
    </dgm:pt>
    <dgm:pt modelId="{BA15FB1F-4C69-43F5-9204-D016536CDE55}" type="sibTrans" cxnId="{6121F47D-62AE-44C4-BE8E-A3A9638DDDE4}">
      <dgm:prSet/>
      <dgm:spPr/>
      <dgm:t>
        <a:bodyPr/>
        <a:lstStyle/>
        <a:p>
          <a:endParaRPr lang="en-US"/>
        </a:p>
      </dgm:t>
    </dgm:pt>
    <dgm:pt modelId="{E3686B6D-D7CF-4076-807E-E370ECD92C06}">
      <dgm:prSet phldrT="[Text]" custT="1"/>
      <dgm:spPr>
        <a:solidFill>
          <a:schemeClr val="accent2"/>
        </a:solidFill>
      </dgm:spPr>
      <dgm:t>
        <a:bodyPr/>
        <a:lstStyle/>
        <a:p>
          <a:r>
            <a:rPr lang="en-US" sz="1400" b="1" dirty="0"/>
            <a:t>Jobs &amp; Economic Opportunities</a:t>
          </a:r>
        </a:p>
        <a:p>
          <a:endParaRPr lang="en-US" sz="1400" dirty="0"/>
        </a:p>
        <a:p>
          <a:r>
            <a:rPr lang="en-US" sz="1400" dirty="0"/>
            <a:t>WB</a:t>
          </a:r>
        </a:p>
      </dgm:t>
    </dgm:pt>
    <dgm:pt modelId="{21654F36-13BB-4F3C-9B65-85AC8FE2B93A}" type="parTrans" cxnId="{3CB5C6E4-09F2-41B8-8139-D7608761053D}">
      <dgm:prSet/>
      <dgm:spPr/>
      <dgm:t>
        <a:bodyPr/>
        <a:lstStyle/>
        <a:p>
          <a:endParaRPr lang="en-US"/>
        </a:p>
      </dgm:t>
    </dgm:pt>
    <dgm:pt modelId="{17A864B6-D37B-42C3-B3A8-2E012A5F723B}" type="sibTrans" cxnId="{3CB5C6E4-09F2-41B8-8139-D7608761053D}">
      <dgm:prSet/>
      <dgm:spPr/>
      <dgm:t>
        <a:bodyPr/>
        <a:lstStyle/>
        <a:p>
          <a:endParaRPr lang="en-US"/>
        </a:p>
      </dgm:t>
    </dgm:pt>
    <dgm:pt modelId="{9F10C52F-8C83-4281-870C-EE7590BC1721}">
      <dgm:prSet phldrT="[Text]" custT="1"/>
      <dgm:spPr>
        <a:solidFill>
          <a:schemeClr val="accent2"/>
        </a:solidFill>
      </dgm:spPr>
      <dgm:t>
        <a:bodyPr/>
        <a:lstStyle/>
        <a:p>
          <a:r>
            <a:rPr lang="en-US" sz="1400" b="1" dirty="0"/>
            <a:t>Strengthening social cohesion &amp; resilience</a:t>
          </a:r>
        </a:p>
        <a:p>
          <a:endParaRPr lang="en-US" sz="1400" dirty="0"/>
        </a:p>
        <a:p>
          <a:r>
            <a:rPr lang="en-US" sz="1400" dirty="0"/>
            <a:t>UN</a:t>
          </a:r>
        </a:p>
      </dgm:t>
    </dgm:pt>
    <dgm:pt modelId="{5BB2B09C-2267-4478-BAE1-9A5E145FC1C6}" type="parTrans" cxnId="{5A2D88DC-9F5D-419E-B561-437BB950BA58}">
      <dgm:prSet/>
      <dgm:spPr/>
      <dgm:t>
        <a:bodyPr/>
        <a:lstStyle/>
        <a:p>
          <a:endParaRPr lang="en-US"/>
        </a:p>
      </dgm:t>
    </dgm:pt>
    <dgm:pt modelId="{4636F29B-4547-4D5B-8289-4F8DCFF956DD}" type="sibTrans" cxnId="{5A2D88DC-9F5D-419E-B561-437BB950BA58}">
      <dgm:prSet/>
      <dgm:spPr/>
      <dgm:t>
        <a:bodyPr/>
        <a:lstStyle/>
        <a:p>
          <a:endParaRPr lang="en-US"/>
        </a:p>
      </dgm:t>
    </dgm:pt>
    <dgm:pt modelId="{29C27145-817C-4185-B281-54FEE315AFDB}">
      <dgm:prSet phldrT="[Text]" custT="1"/>
      <dgm:spPr>
        <a:solidFill>
          <a:schemeClr val="accent2"/>
        </a:solidFill>
      </dgm:spPr>
      <dgm:t>
        <a:bodyPr/>
        <a:lstStyle/>
        <a:p>
          <a:r>
            <a:rPr lang="en-US" sz="1400" b="1" dirty="0"/>
            <a:t>Improving Services &amp; Infrastructure</a:t>
          </a:r>
        </a:p>
        <a:p>
          <a:endParaRPr lang="en-US" sz="1400" dirty="0"/>
        </a:p>
        <a:p>
          <a:r>
            <a:rPr lang="en-US" sz="1400" dirty="0"/>
            <a:t>WB &amp; UN</a:t>
          </a:r>
        </a:p>
      </dgm:t>
    </dgm:pt>
    <dgm:pt modelId="{ED2B8A8E-F074-4C78-9C02-CB315D8E71A4}" type="parTrans" cxnId="{70900D37-ECE0-4D90-B5FE-24915040FF1A}">
      <dgm:prSet/>
      <dgm:spPr/>
      <dgm:t>
        <a:bodyPr/>
        <a:lstStyle/>
        <a:p>
          <a:endParaRPr lang="en-US"/>
        </a:p>
      </dgm:t>
    </dgm:pt>
    <dgm:pt modelId="{6B5AB5EA-BC68-4F65-861D-364BF63D4BF8}" type="sibTrans" cxnId="{70900D37-ECE0-4D90-B5FE-24915040FF1A}">
      <dgm:prSet/>
      <dgm:spPr/>
      <dgm:t>
        <a:bodyPr/>
        <a:lstStyle/>
        <a:p>
          <a:endParaRPr lang="en-US"/>
        </a:p>
      </dgm:t>
    </dgm:pt>
    <dgm:pt modelId="{FEDADB49-7B82-4473-B1C4-B1C10DEC0982}">
      <dgm:prSet phldrT="[Text]" custT="1"/>
      <dgm:spPr/>
      <dgm:t>
        <a:bodyPr/>
        <a:lstStyle/>
        <a:p>
          <a:r>
            <a:rPr lang="en-US" sz="1100" dirty="0"/>
            <a:t>Productive and Financial Sectors</a:t>
          </a:r>
        </a:p>
      </dgm:t>
    </dgm:pt>
    <dgm:pt modelId="{8B08D70E-EE18-44A2-B3E7-82FB6DBC1C3E}" type="parTrans" cxnId="{F35EE419-00C3-481A-A686-9CAB07586E0B}">
      <dgm:prSet/>
      <dgm:spPr/>
      <dgm:t>
        <a:bodyPr/>
        <a:lstStyle/>
        <a:p>
          <a:endParaRPr lang="en-US"/>
        </a:p>
      </dgm:t>
    </dgm:pt>
    <dgm:pt modelId="{F0D1C8B2-15B6-46B9-BC4F-95D0BA967894}" type="sibTrans" cxnId="{F35EE419-00C3-481A-A686-9CAB07586E0B}">
      <dgm:prSet/>
      <dgm:spPr/>
      <dgm:t>
        <a:bodyPr/>
        <a:lstStyle/>
        <a:p>
          <a:endParaRPr lang="en-US"/>
        </a:p>
      </dgm:t>
    </dgm:pt>
    <dgm:pt modelId="{72F4CDBC-578E-4410-BED4-1C39B34CE2F1}">
      <dgm:prSet phldrT="[Text]" custT="1"/>
      <dgm:spPr>
        <a:solidFill>
          <a:schemeClr val="accent6"/>
        </a:solidFill>
      </dgm:spPr>
      <dgm:t>
        <a:bodyPr vert="vert270"/>
        <a:lstStyle/>
        <a:p>
          <a:r>
            <a:rPr lang="en-US" sz="1200"/>
            <a:t>Social Protection</a:t>
          </a:r>
          <a:endParaRPr lang="en-US" sz="1200" dirty="0"/>
        </a:p>
      </dgm:t>
    </dgm:pt>
    <dgm:pt modelId="{EAF51190-7332-4424-B78E-5D7F2E34D918}" type="parTrans" cxnId="{4DF58712-063B-483F-9189-A37E2F7E7F33}">
      <dgm:prSet/>
      <dgm:spPr/>
      <dgm:t>
        <a:bodyPr/>
        <a:lstStyle/>
        <a:p>
          <a:endParaRPr lang="en-US"/>
        </a:p>
      </dgm:t>
    </dgm:pt>
    <dgm:pt modelId="{D0E13655-DE2D-4F3A-93EF-08314A28F5F1}" type="sibTrans" cxnId="{4DF58712-063B-483F-9189-A37E2F7E7F33}">
      <dgm:prSet/>
      <dgm:spPr/>
      <dgm:t>
        <a:bodyPr/>
        <a:lstStyle/>
        <a:p>
          <a:endParaRPr lang="en-US"/>
        </a:p>
      </dgm:t>
    </dgm:pt>
    <dgm:pt modelId="{4C322AEE-C939-4813-A121-7A81DC4ECF84}">
      <dgm:prSet phldrT="[Text]" custT="1"/>
      <dgm:spPr>
        <a:solidFill>
          <a:schemeClr val="accent6"/>
        </a:solidFill>
      </dgm:spPr>
      <dgm:t>
        <a:bodyPr vert="vert270"/>
        <a:lstStyle/>
        <a:p>
          <a:r>
            <a:rPr lang="en-US" sz="1200" dirty="0"/>
            <a:t>Social Sustainability and Inclusion</a:t>
          </a:r>
        </a:p>
      </dgm:t>
    </dgm:pt>
    <dgm:pt modelId="{6009BA61-F5EB-417D-BEDF-ACD3F0376561}" type="parTrans" cxnId="{082234A0-5A1C-4D06-80BF-8A7871FE82B5}">
      <dgm:prSet/>
      <dgm:spPr/>
      <dgm:t>
        <a:bodyPr/>
        <a:lstStyle/>
        <a:p>
          <a:endParaRPr lang="en-US"/>
        </a:p>
      </dgm:t>
    </dgm:pt>
    <dgm:pt modelId="{2BFF8D80-5F2F-42DD-811E-7027E6B88A96}" type="sibTrans" cxnId="{082234A0-5A1C-4D06-80BF-8A7871FE82B5}">
      <dgm:prSet/>
      <dgm:spPr/>
      <dgm:t>
        <a:bodyPr/>
        <a:lstStyle/>
        <a:p>
          <a:endParaRPr lang="en-US"/>
        </a:p>
      </dgm:t>
    </dgm:pt>
    <dgm:pt modelId="{FDE564FB-D5DA-4889-94D7-74AB32B0CA43}">
      <dgm:prSet phldrT="[Text]" custT="1"/>
      <dgm:spPr>
        <a:solidFill>
          <a:schemeClr val="accent6"/>
        </a:solidFill>
      </dgm:spPr>
      <dgm:t>
        <a:bodyPr vert="vert270"/>
        <a:lstStyle/>
        <a:p>
          <a:r>
            <a:rPr lang="en-US" sz="1200" dirty="0"/>
            <a:t>Energy</a:t>
          </a:r>
        </a:p>
      </dgm:t>
    </dgm:pt>
    <dgm:pt modelId="{708FC00D-7B95-470D-9F0A-095E30B2A89E}" type="parTrans" cxnId="{4DF77695-1AAE-4934-86F6-FD7F1B0C89D6}">
      <dgm:prSet/>
      <dgm:spPr/>
      <dgm:t>
        <a:bodyPr/>
        <a:lstStyle/>
        <a:p>
          <a:endParaRPr lang="en-US"/>
        </a:p>
      </dgm:t>
    </dgm:pt>
    <dgm:pt modelId="{8F5F1AC6-E330-422F-B2FB-5236662A0815}" type="sibTrans" cxnId="{4DF77695-1AAE-4934-86F6-FD7F1B0C89D6}">
      <dgm:prSet/>
      <dgm:spPr/>
      <dgm:t>
        <a:bodyPr/>
        <a:lstStyle/>
        <a:p>
          <a:endParaRPr lang="en-US"/>
        </a:p>
      </dgm:t>
    </dgm:pt>
    <dgm:pt modelId="{5C35287D-0D9B-47D4-A777-70EDEAA6C73B}">
      <dgm:prSet phldrT="[Text]" custT="1"/>
      <dgm:spPr>
        <a:solidFill>
          <a:schemeClr val="accent6"/>
        </a:solidFill>
      </dgm:spPr>
      <dgm:t>
        <a:bodyPr vert="vert270"/>
        <a:lstStyle/>
        <a:p>
          <a:r>
            <a:rPr lang="en-US" sz="1200" dirty="0"/>
            <a:t>Environment</a:t>
          </a:r>
        </a:p>
      </dgm:t>
    </dgm:pt>
    <dgm:pt modelId="{F0C475B5-BE2C-4D77-A98E-9872F10C72FD}" type="parTrans" cxnId="{6BB686EC-42D7-4DF1-AE1D-07A041930DBC}">
      <dgm:prSet/>
      <dgm:spPr/>
      <dgm:t>
        <a:bodyPr/>
        <a:lstStyle/>
        <a:p>
          <a:endParaRPr lang="en-US"/>
        </a:p>
      </dgm:t>
    </dgm:pt>
    <dgm:pt modelId="{7301CFC9-76CC-4CE7-8D8D-A3FB7EE275AB}" type="sibTrans" cxnId="{6BB686EC-42D7-4DF1-AE1D-07A041930DBC}">
      <dgm:prSet/>
      <dgm:spPr/>
      <dgm:t>
        <a:bodyPr/>
        <a:lstStyle/>
        <a:p>
          <a:endParaRPr lang="en-US"/>
        </a:p>
      </dgm:t>
    </dgm:pt>
    <dgm:pt modelId="{50C3F972-18A6-4D3A-9731-E9AD797B15C0}">
      <dgm:prSet phldrT="[Text]" custT="1"/>
      <dgm:spPr>
        <a:solidFill>
          <a:schemeClr val="accent6"/>
        </a:solidFill>
      </dgm:spPr>
      <dgm:t>
        <a:bodyPr vert="vert270"/>
        <a:lstStyle/>
        <a:p>
          <a:r>
            <a:rPr lang="en-US" sz="1200" dirty="0"/>
            <a:t>Municipal Services</a:t>
          </a:r>
        </a:p>
      </dgm:t>
    </dgm:pt>
    <dgm:pt modelId="{6885E836-8F0A-48B3-9FB7-C4C559045B6F}" type="parTrans" cxnId="{87C78A5F-7DB6-4DE9-8811-4746665F2661}">
      <dgm:prSet/>
      <dgm:spPr/>
      <dgm:t>
        <a:bodyPr/>
        <a:lstStyle/>
        <a:p>
          <a:endParaRPr lang="en-US"/>
        </a:p>
      </dgm:t>
    </dgm:pt>
    <dgm:pt modelId="{8834B0D2-B32C-4F63-ABE4-5F8CF794535C}" type="sibTrans" cxnId="{87C78A5F-7DB6-4DE9-8811-4746665F2661}">
      <dgm:prSet/>
      <dgm:spPr/>
      <dgm:t>
        <a:bodyPr/>
        <a:lstStyle/>
        <a:p>
          <a:endParaRPr lang="en-US"/>
        </a:p>
      </dgm:t>
    </dgm:pt>
    <dgm:pt modelId="{18832D18-F890-4F27-92D5-9AC49AA8943D}">
      <dgm:prSet phldrT="[Text]" custT="1"/>
      <dgm:spPr>
        <a:solidFill>
          <a:schemeClr val="accent6"/>
        </a:solidFill>
      </dgm:spPr>
      <dgm:t>
        <a:bodyPr vert="vert270"/>
        <a:lstStyle/>
        <a:p>
          <a:r>
            <a:rPr lang="en-US" sz="1200" dirty="0"/>
            <a:t>Commerce &amp; Industry</a:t>
          </a:r>
        </a:p>
      </dgm:t>
    </dgm:pt>
    <dgm:pt modelId="{EF31D471-AEF4-4DAC-A077-E891C784E11F}" type="parTrans" cxnId="{8A9D2C93-E195-491C-A257-6F432D6E528C}">
      <dgm:prSet/>
      <dgm:spPr/>
      <dgm:t>
        <a:bodyPr/>
        <a:lstStyle/>
        <a:p>
          <a:endParaRPr lang="en-US"/>
        </a:p>
      </dgm:t>
    </dgm:pt>
    <dgm:pt modelId="{64B36268-349D-430E-8166-993FBE952778}" type="sibTrans" cxnId="{8A9D2C93-E195-491C-A257-6F432D6E528C}">
      <dgm:prSet/>
      <dgm:spPr/>
      <dgm:t>
        <a:bodyPr/>
        <a:lstStyle/>
        <a:p>
          <a:endParaRPr lang="en-US"/>
        </a:p>
      </dgm:t>
    </dgm:pt>
    <dgm:pt modelId="{F7E973DA-4E59-4758-A20F-A599F757CD39}">
      <dgm:prSet phldrT="[Text]" custT="1"/>
      <dgm:spPr>
        <a:solidFill>
          <a:schemeClr val="accent6"/>
        </a:solidFill>
      </dgm:spPr>
      <dgm:t>
        <a:bodyPr vert="vert270"/>
        <a:lstStyle/>
        <a:p>
          <a:r>
            <a:rPr lang="en-US" sz="1200" dirty="0"/>
            <a:t>Financial Sector</a:t>
          </a:r>
        </a:p>
      </dgm:t>
    </dgm:pt>
    <dgm:pt modelId="{7F5AF41A-DC95-44D5-A391-8A812E811A93}" type="parTrans" cxnId="{ACEB21A9-B9FE-45C3-96D9-AACCE0E243E5}">
      <dgm:prSet/>
      <dgm:spPr/>
      <dgm:t>
        <a:bodyPr/>
        <a:lstStyle/>
        <a:p>
          <a:endParaRPr lang="en-US"/>
        </a:p>
      </dgm:t>
    </dgm:pt>
    <dgm:pt modelId="{5515D3B8-070D-42B4-869D-D56D762B214D}" type="sibTrans" cxnId="{ACEB21A9-B9FE-45C3-96D9-AACCE0E243E5}">
      <dgm:prSet/>
      <dgm:spPr/>
      <dgm:t>
        <a:bodyPr/>
        <a:lstStyle/>
        <a:p>
          <a:endParaRPr lang="en-US"/>
        </a:p>
      </dgm:t>
    </dgm:pt>
    <dgm:pt modelId="{B3ED7A0A-CA62-4A01-A4CE-6C02EC5CE473}">
      <dgm:prSet phldrT="[Text]" custT="1"/>
      <dgm:spPr>
        <a:solidFill>
          <a:schemeClr val="accent6"/>
        </a:solidFill>
      </dgm:spPr>
      <dgm:t>
        <a:bodyPr vert="vert270"/>
        <a:lstStyle/>
        <a:p>
          <a:r>
            <a:rPr lang="en-US" sz="1200" dirty="0"/>
            <a:t>Tourism</a:t>
          </a:r>
        </a:p>
      </dgm:t>
    </dgm:pt>
    <dgm:pt modelId="{914EE3B7-44E8-4A0C-9FE3-E722F3C7695E}" type="parTrans" cxnId="{0E63F4A0-AC51-40E5-9AC8-E54F473E1C55}">
      <dgm:prSet/>
      <dgm:spPr/>
      <dgm:t>
        <a:bodyPr/>
        <a:lstStyle/>
        <a:p>
          <a:endParaRPr lang="en-US"/>
        </a:p>
      </dgm:t>
    </dgm:pt>
    <dgm:pt modelId="{F8158663-5102-48CD-9310-12E76850CC61}" type="sibTrans" cxnId="{0E63F4A0-AC51-40E5-9AC8-E54F473E1C55}">
      <dgm:prSet/>
      <dgm:spPr/>
      <dgm:t>
        <a:bodyPr/>
        <a:lstStyle/>
        <a:p>
          <a:endParaRPr lang="en-US"/>
        </a:p>
      </dgm:t>
    </dgm:pt>
    <dgm:pt modelId="{8A91EF47-AE52-4891-B879-52C230FA49CE}">
      <dgm:prSet phldrT="[Text]" custT="1"/>
      <dgm:spPr>
        <a:solidFill>
          <a:schemeClr val="accent6"/>
        </a:solidFill>
      </dgm:spPr>
      <dgm:t>
        <a:bodyPr vert="vert270"/>
        <a:lstStyle/>
        <a:p>
          <a:r>
            <a:rPr lang="en-US" sz="1200" dirty="0"/>
            <a:t>Macro-Economic Stabilization</a:t>
          </a:r>
        </a:p>
      </dgm:t>
    </dgm:pt>
    <dgm:pt modelId="{8180DD41-7EE1-4169-9B7E-0322765936FA}" type="parTrans" cxnId="{12653BB4-6BD5-4544-B507-F592598CF4EA}">
      <dgm:prSet/>
      <dgm:spPr/>
      <dgm:t>
        <a:bodyPr/>
        <a:lstStyle/>
        <a:p>
          <a:endParaRPr lang="en-US"/>
        </a:p>
      </dgm:t>
    </dgm:pt>
    <dgm:pt modelId="{75D07218-DB9D-4991-8795-06FAD22B4FA9}" type="sibTrans" cxnId="{12653BB4-6BD5-4544-B507-F592598CF4EA}">
      <dgm:prSet/>
      <dgm:spPr/>
      <dgm:t>
        <a:bodyPr/>
        <a:lstStyle/>
        <a:p>
          <a:endParaRPr lang="en-US"/>
        </a:p>
      </dgm:t>
    </dgm:pt>
    <dgm:pt modelId="{F2EC563E-A7F0-4ACE-B16B-562FA93A0D5D}">
      <dgm:prSet phldrT="[Text]" custT="1"/>
      <dgm:spPr>
        <a:solidFill>
          <a:schemeClr val="accent6"/>
        </a:solidFill>
      </dgm:spPr>
      <dgm:t>
        <a:bodyPr vert="vert270"/>
        <a:lstStyle/>
        <a:p>
          <a:r>
            <a:rPr lang="en-US" sz="1200" dirty="0"/>
            <a:t>Housing</a:t>
          </a:r>
        </a:p>
      </dgm:t>
    </dgm:pt>
    <dgm:pt modelId="{896043D2-0BE9-43C5-AE0C-1C30E8FD2060}" type="parTrans" cxnId="{C42859AC-789F-4E37-80C5-AB4A290BD31B}">
      <dgm:prSet/>
      <dgm:spPr/>
      <dgm:t>
        <a:bodyPr/>
        <a:lstStyle/>
        <a:p>
          <a:endParaRPr lang="en-US"/>
        </a:p>
      </dgm:t>
    </dgm:pt>
    <dgm:pt modelId="{A479B78D-1615-422D-B982-5FF862411A0A}" type="sibTrans" cxnId="{C42859AC-789F-4E37-80C5-AB4A290BD31B}">
      <dgm:prSet/>
      <dgm:spPr/>
      <dgm:t>
        <a:bodyPr/>
        <a:lstStyle/>
        <a:p>
          <a:endParaRPr lang="en-US"/>
        </a:p>
      </dgm:t>
    </dgm:pt>
    <dgm:pt modelId="{BD1C7CE3-1F41-44F9-818C-3AD161934D3B}">
      <dgm:prSet phldrT="[Text]" custT="1"/>
      <dgm:spPr>
        <a:solidFill>
          <a:schemeClr val="accent6"/>
        </a:solidFill>
      </dgm:spPr>
      <dgm:t>
        <a:bodyPr vert="vert270"/>
        <a:lstStyle/>
        <a:p>
          <a:r>
            <a:rPr lang="en-US" sz="1200" dirty="0"/>
            <a:t>Public Financial Management</a:t>
          </a:r>
        </a:p>
      </dgm:t>
    </dgm:pt>
    <dgm:pt modelId="{8EC35B4A-ABA0-463D-ADD2-9850EE4971B1}" type="parTrans" cxnId="{FFA4844D-D850-4137-A779-42D374D8AAAF}">
      <dgm:prSet/>
      <dgm:spPr/>
      <dgm:t>
        <a:bodyPr/>
        <a:lstStyle/>
        <a:p>
          <a:endParaRPr lang="en-US"/>
        </a:p>
      </dgm:t>
    </dgm:pt>
    <dgm:pt modelId="{4981EA2B-A523-4E58-AAB1-957B6AFFA69A}" type="sibTrans" cxnId="{FFA4844D-D850-4137-A779-42D374D8AAAF}">
      <dgm:prSet/>
      <dgm:spPr/>
      <dgm:t>
        <a:bodyPr/>
        <a:lstStyle/>
        <a:p>
          <a:endParaRPr lang="en-US"/>
        </a:p>
      </dgm:t>
    </dgm:pt>
    <dgm:pt modelId="{F7625EF5-AA05-42BC-9E1F-FF1B5D1857B1}">
      <dgm:prSet phldrT="[Text]" custT="1"/>
      <dgm:spPr>
        <a:solidFill>
          <a:schemeClr val="accent6"/>
        </a:solidFill>
      </dgm:spPr>
      <dgm:t>
        <a:bodyPr vert="vert270"/>
        <a:lstStyle/>
        <a:p>
          <a:r>
            <a:rPr lang="en-US" sz="1200" dirty="0"/>
            <a:t>Accountability &amp; Transparency</a:t>
          </a:r>
        </a:p>
      </dgm:t>
    </dgm:pt>
    <dgm:pt modelId="{E56F2B1F-D94A-4F84-A92E-D94D23AE8F87}" type="parTrans" cxnId="{E99B543E-1A0F-46A3-8F2D-10E66226B7B6}">
      <dgm:prSet/>
      <dgm:spPr/>
      <dgm:t>
        <a:bodyPr/>
        <a:lstStyle/>
        <a:p>
          <a:endParaRPr lang="en-US"/>
        </a:p>
      </dgm:t>
    </dgm:pt>
    <dgm:pt modelId="{F8473795-5774-4CC9-B34F-EDE0BB675CF4}" type="sibTrans" cxnId="{E99B543E-1A0F-46A3-8F2D-10E66226B7B6}">
      <dgm:prSet/>
      <dgm:spPr/>
      <dgm:t>
        <a:bodyPr/>
        <a:lstStyle/>
        <a:p>
          <a:endParaRPr lang="en-US"/>
        </a:p>
      </dgm:t>
    </dgm:pt>
    <dgm:pt modelId="{400B4072-41DD-4793-B7A3-E54F2111B81D}">
      <dgm:prSet phldrT="[Text]" custT="1"/>
      <dgm:spPr>
        <a:solidFill>
          <a:schemeClr val="accent6"/>
        </a:solidFill>
      </dgm:spPr>
      <dgm:t>
        <a:bodyPr vert="vert270"/>
        <a:lstStyle/>
        <a:p>
          <a:r>
            <a:rPr lang="en-US" sz="1200" dirty="0"/>
            <a:t>Private Sector Enabling Environment</a:t>
          </a:r>
        </a:p>
      </dgm:t>
    </dgm:pt>
    <dgm:pt modelId="{651423A6-5614-4DF5-8AB2-C7C5C8A65290}" type="parTrans" cxnId="{70B7A12A-A5D1-4212-9171-39211A7627F0}">
      <dgm:prSet/>
      <dgm:spPr/>
      <dgm:t>
        <a:bodyPr/>
        <a:lstStyle/>
        <a:p>
          <a:endParaRPr lang="en-US"/>
        </a:p>
      </dgm:t>
    </dgm:pt>
    <dgm:pt modelId="{F44B9BEB-4DFC-4AB5-BEA1-EE1DED980508}" type="sibTrans" cxnId="{70B7A12A-A5D1-4212-9171-39211A7627F0}">
      <dgm:prSet/>
      <dgm:spPr/>
      <dgm:t>
        <a:bodyPr/>
        <a:lstStyle/>
        <a:p>
          <a:endParaRPr lang="en-US"/>
        </a:p>
      </dgm:t>
    </dgm:pt>
    <dgm:pt modelId="{B2931D7F-C26D-4B0A-B636-A603E2153DD1}">
      <dgm:prSet phldrT="[Text]" custT="1"/>
      <dgm:spPr>
        <a:solidFill>
          <a:schemeClr val="accent6"/>
        </a:solidFill>
      </dgm:spPr>
      <dgm:t>
        <a:bodyPr vert="vert270"/>
        <a:lstStyle/>
        <a:p>
          <a:r>
            <a:rPr lang="en-US" sz="1200" dirty="0"/>
            <a:t>Culture</a:t>
          </a:r>
        </a:p>
      </dgm:t>
    </dgm:pt>
    <dgm:pt modelId="{E09E4A4A-8F21-4E6D-953C-F8F9AEE37FEE}" type="parTrans" cxnId="{31F929A4-0DBD-4101-A1B2-5E8A578923B0}">
      <dgm:prSet/>
      <dgm:spPr/>
      <dgm:t>
        <a:bodyPr/>
        <a:lstStyle/>
        <a:p>
          <a:endParaRPr lang="en-US"/>
        </a:p>
      </dgm:t>
    </dgm:pt>
    <dgm:pt modelId="{F10BFAEB-AB57-4B1A-B182-5C8180642464}" type="sibTrans" cxnId="{31F929A4-0DBD-4101-A1B2-5E8A578923B0}">
      <dgm:prSet/>
      <dgm:spPr/>
      <dgm:t>
        <a:bodyPr/>
        <a:lstStyle/>
        <a:p>
          <a:endParaRPr lang="en-US"/>
        </a:p>
      </dgm:t>
    </dgm:pt>
    <dgm:pt modelId="{09ED5E4E-06AE-4C3E-A096-47FAEE4AF368}">
      <dgm:prSet phldrT="[Text]" custT="1"/>
      <dgm:spPr>
        <a:solidFill>
          <a:schemeClr val="accent6"/>
        </a:solidFill>
      </dgm:spPr>
      <dgm:t>
        <a:bodyPr vert="vert270"/>
        <a:lstStyle/>
        <a:p>
          <a:r>
            <a:rPr lang="en-US" sz="1200" dirty="0"/>
            <a:t>Governance</a:t>
          </a:r>
        </a:p>
      </dgm:t>
    </dgm:pt>
    <dgm:pt modelId="{CAAA328A-DC2F-4545-9C90-1FE4D12019F2}" type="parTrans" cxnId="{F7C21727-95A3-4D05-B423-51DCDD5806F5}">
      <dgm:prSet/>
      <dgm:spPr/>
      <dgm:t>
        <a:bodyPr/>
        <a:lstStyle/>
        <a:p>
          <a:endParaRPr lang="en-GB"/>
        </a:p>
      </dgm:t>
    </dgm:pt>
    <dgm:pt modelId="{5D2A854B-0B12-4992-A2D4-7B8E596EBA8A}" type="sibTrans" cxnId="{F7C21727-95A3-4D05-B423-51DCDD5806F5}">
      <dgm:prSet/>
      <dgm:spPr/>
      <dgm:t>
        <a:bodyPr/>
        <a:lstStyle/>
        <a:p>
          <a:endParaRPr lang="en-GB"/>
        </a:p>
      </dgm:t>
    </dgm:pt>
    <dgm:pt modelId="{61A84125-BD64-4EDB-98BD-270AD33E35AB}">
      <dgm:prSet phldrT="[Text]" custT="1"/>
      <dgm:spPr>
        <a:solidFill>
          <a:schemeClr val="accent6"/>
        </a:solidFill>
      </dgm:spPr>
      <dgm:t>
        <a:bodyPr vert="vert270"/>
        <a:lstStyle/>
        <a:p>
          <a:r>
            <a:rPr lang="en-US" sz="1200"/>
            <a:t>Water Supply and Sanitation</a:t>
          </a:r>
          <a:endParaRPr lang="en-US" sz="1200" dirty="0"/>
        </a:p>
      </dgm:t>
    </dgm:pt>
    <dgm:pt modelId="{81AB26CD-5425-4899-9098-86406E23D0D5}" type="parTrans" cxnId="{758159A9-1F5D-49DF-98EF-1F9B4A858069}">
      <dgm:prSet/>
      <dgm:spPr/>
      <dgm:t>
        <a:bodyPr/>
        <a:lstStyle/>
        <a:p>
          <a:endParaRPr lang="en-GB"/>
        </a:p>
      </dgm:t>
    </dgm:pt>
    <dgm:pt modelId="{C2B20D2C-3D00-4EB6-89CE-EDCD59B01B51}" type="sibTrans" cxnId="{758159A9-1F5D-49DF-98EF-1F9B4A858069}">
      <dgm:prSet/>
      <dgm:spPr/>
      <dgm:t>
        <a:bodyPr/>
        <a:lstStyle/>
        <a:p>
          <a:endParaRPr lang="en-GB"/>
        </a:p>
      </dgm:t>
    </dgm:pt>
    <dgm:pt modelId="{8DDC8D35-466C-4A27-859B-EE8E192BF773}" type="pres">
      <dgm:prSet presAssocID="{02F0B8BB-1044-4F18-ADF1-F14119136007}" presName="Name0" presStyleCnt="0">
        <dgm:presLayoutVars>
          <dgm:chPref val="1"/>
          <dgm:dir/>
          <dgm:animOne val="branch"/>
          <dgm:animLvl val="lvl"/>
          <dgm:resizeHandles/>
        </dgm:presLayoutVars>
      </dgm:prSet>
      <dgm:spPr/>
    </dgm:pt>
    <dgm:pt modelId="{9E8D008E-FDD8-4E50-8DD0-E98DDC09FC8A}" type="pres">
      <dgm:prSet presAssocID="{6EC711E6-324E-4E7F-9750-0631268A4E72}" presName="vertOne" presStyleCnt="0"/>
      <dgm:spPr/>
    </dgm:pt>
    <dgm:pt modelId="{986ABFBC-5A19-4F35-8352-14161203D6B3}" type="pres">
      <dgm:prSet presAssocID="{6EC711E6-324E-4E7F-9750-0631268A4E72}" presName="txOne" presStyleLbl="node0" presStyleIdx="0" presStyleCnt="4" custLinFactNeighborY="-15200">
        <dgm:presLayoutVars>
          <dgm:chPref val="3"/>
        </dgm:presLayoutVars>
      </dgm:prSet>
      <dgm:spPr/>
    </dgm:pt>
    <dgm:pt modelId="{E7E55B3D-6E8D-4C05-A6BC-95F1731D9047}" type="pres">
      <dgm:prSet presAssocID="{6EC711E6-324E-4E7F-9750-0631268A4E72}" presName="parTransOne" presStyleCnt="0"/>
      <dgm:spPr/>
    </dgm:pt>
    <dgm:pt modelId="{B8E88254-DC9F-4F19-8A38-A30FB8BC11A3}" type="pres">
      <dgm:prSet presAssocID="{6EC711E6-324E-4E7F-9750-0631268A4E72}" presName="horzOne" presStyleCnt="0"/>
      <dgm:spPr/>
    </dgm:pt>
    <dgm:pt modelId="{E2D65EF0-6D57-4B5A-83F8-B4D9AB6F8BDB}" type="pres">
      <dgm:prSet presAssocID="{BD1C7CE3-1F41-44F9-818C-3AD161934D3B}" presName="vertTwo" presStyleCnt="0"/>
      <dgm:spPr/>
    </dgm:pt>
    <dgm:pt modelId="{C3CE9292-2C8B-4014-9E1E-E9F97A5DBD61}" type="pres">
      <dgm:prSet presAssocID="{BD1C7CE3-1F41-44F9-818C-3AD161934D3B}" presName="txTwo" presStyleLbl="node2" presStyleIdx="0" presStyleCnt="11">
        <dgm:presLayoutVars>
          <dgm:chPref val="3"/>
        </dgm:presLayoutVars>
      </dgm:prSet>
      <dgm:spPr/>
    </dgm:pt>
    <dgm:pt modelId="{1F360CF4-F7CB-479F-B2AB-FB6917380CD6}" type="pres">
      <dgm:prSet presAssocID="{BD1C7CE3-1F41-44F9-818C-3AD161934D3B}" presName="horzTwo" presStyleCnt="0"/>
      <dgm:spPr/>
    </dgm:pt>
    <dgm:pt modelId="{480AC403-3D0C-47E3-B4BB-9FF25B1E715F}" type="pres">
      <dgm:prSet presAssocID="{4981EA2B-A523-4E58-AAB1-957B6AFFA69A}" presName="sibSpaceTwo" presStyleCnt="0"/>
      <dgm:spPr/>
    </dgm:pt>
    <dgm:pt modelId="{A534AC0E-1A56-45DE-9591-795F7327DC02}" type="pres">
      <dgm:prSet presAssocID="{F7625EF5-AA05-42BC-9E1F-FF1B5D1857B1}" presName="vertTwo" presStyleCnt="0"/>
      <dgm:spPr/>
    </dgm:pt>
    <dgm:pt modelId="{D903100D-F638-4009-BC24-219BA2EBC86F}" type="pres">
      <dgm:prSet presAssocID="{F7625EF5-AA05-42BC-9E1F-FF1B5D1857B1}" presName="txTwo" presStyleLbl="node2" presStyleIdx="1" presStyleCnt="11">
        <dgm:presLayoutVars>
          <dgm:chPref val="3"/>
        </dgm:presLayoutVars>
      </dgm:prSet>
      <dgm:spPr/>
    </dgm:pt>
    <dgm:pt modelId="{9BE8A15B-8113-45A3-AD4C-353CA3D31335}" type="pres">
      <dgm:prSet presAssocID="{F7625EF5-AA05-42BC-9E1F-FF1B5D1857B1}" presName="horzTwo" presStyleCnt="0"/>
      <dgm:spPr/>
    </dgm:pt>
    <dgm:pt modelId="{F9F1F37A-B6CA-4F02-BBF4-3889BB59B4C6}" type="pres">
      <dgm:prSet presAssocID="{F8473795-5774-4CC9-B34F-EDE0BB675CF4}" presName="sibSpaceTwo" presStyleCnt="0"/>
      <dgm:spPr/>
    </dgm:pt>
    <dgm:pt modelId="{FE80A32E-A1EA-4AE6-81C3-0FECC59E2939}" type="pres">
      <dgm:prSet presAssocID="{09ED5E4E-06AE-4C3E-A096-47FAEE4AF368}" presName="vertTwo" presStyleCnt="0"/>
      <dgm:spPr/>
    </dgm:pt>
    <dgm:pt modelId="{F1A10649-3704-43AA-B95E-DF1C7A0C00C9}" type="pres">
      <dgm:prSet presAssocID="{09ED5E4E-06AE-4C3E-A096-47FAEE4AF368}" presName="txTwo" presStyleLbl="node2" presStyleIdx="2" presStyleCnt="11">
        <dgm:presLayoutVars>
          <dgm:chPref val="3"/>
        </dgm:presLayoutVars>
      </dgm:prSet>
      <dgm:spPr/>
    </dgm:pt>
    <dgm:pt modelId="{C7A2C0FA-FC43-4052-BD96-7D4195626538}" type="pres">
      <dgm:prSet presAssocID="{09ED5E4E-06AE-4C3E-A096-47FAEE4AF368}" presName="horzTwo" presStyleCnt="0"/>
      <dgm:spPr/>
    </dgm:pt>
    <dgm:pt modelId="{0D6B309D-6D1C-4AD3-AA99-E5899B47E4CF}" type="pres">
      <dgm:prSet presAssocID="{50F716F6-DAD4-484C-A494-48ECCA049902}" presName="sibSpaceOne" presStyleCnt="0"/>
      <dgm:spPr/>
    </dgm:pt>
    <dgm:pt modelId="{06182A87-0D89-4D81-9CD6-318BBE2BFA5A}" type="pres">
      <dgm:prSet presAssocID="{E3686B6D-D7CF-4076-807E-E370ECD92C06}" presName="vertOne" presStyleCnt="0"/>
      <dgm:spPr/>
    </dgm:pt>
    <dgm:pt modelId="{C267CE79-2ED3-4CD8-BE81-DEABFAB40C54}" type="pres">
      <dgm:prSet presAssocID="{E3686B6D-D7CF-4076-807E-E370ECD92C06}" presName="txOne" presStyleLbl="node0" presStyleIdx="1" presStyleCnt="4" custLinFactNeighborY="-15200">
        <dgm:presLayoutVars>
          <dgm:chPref val="3"/>
        </dgm:presLayoutVars>
      </dgm:prSet>
      <dgm:spPr/>
    </dgm:pt>
    <dgm:pt modelId="{1098DD55-2C92-4D84-ABA4-DCB0CECF2EAC}" type="pres">
      <dgm:prSet presAssocID="{E3686B6D-D7CF-4076-807E-E370ECD92C06}" presName="parTransOne" presStyleCnt="0"/>
      <dgm:spPr/>
    </dgm:pt>
    <dgm:pt modelId="{1B099446-0194-4D16-B129-86ABF29A54D2}" type="pres">
      <dgm:prSet presAssocID="{E3686B6D-D7CF-4076-807E-E370ECD92C06}" presName="horzOne" presStyleCnt="0"/>
      <dgm:spPr/>
    </dgm:pt>
    <dgm:pt modelId="{77688B1B-F3DF-4300-8BC0-7DD2C286B8F3}" type="pres">
      <dgm:prSet presAssocID="{8A91EF47-AE52-4891-B879-52C230FA49CE}" presName="vertTwo" presStyleCnt="0"/>
      <dgm:spPr/>
    </dgm:pt>
    <dgm:pt modelId="{69292A8B-F48A-4076-A4E2-AD342D0E6C30}" type="pres">
      <dgm:prSet presAssocID="{8A91EF47-AE52-4891-B879-52C230FA49CE}" presName="txTwo" presStyleLbl="node2" presStyleIdx="3" presStyleCnt="11">
        <dgm:presLayoutVars>
          <dgm:chPref val="3"/>
        </dgm:presLayoutVars>
      </dgm:prSet>
      <dgm:spPr/>
    </dgm:pt>
    <dgm:pt modelId="{E91E1E03-67BD-4EE8-A628-10B075CCBFCF}" type="pres">
      <dgm:prSet presAssocID="{8A91EF47-AE52-4891-B879-52C230FA49CE}" presName="horzTwo" presStyleCnt="0"/>
      <dgm:spPr/>
    </dgm:pt>
    <dgm:pt modelId="{464D579D-C1E7-4A46-B9DB-60173483D2E3}" type="pres">
      <dgm:prSet presAssocID="{75D07218-DB9D-4991-8795-06FAD22B4FA9}" presName="sibSpaceTwo" presStyleCnt="0"/>
      <dgm:spPr/>
    </dgm:pt>
    <dgm:pt modelId="{747F9F6A-3DD0-4857-94A0-A66CDE8986F3}" type="pres">
      <dgm:prSet presAssocID="{400B4072-41DD-4793-B7A3-E54F2111B81D}" presName="vertTwo" presStyleCnt="0"/>
      <dgm:spPr/>
    </dgm:pt>
    <dgm:pt modelId="{14AF08B4-EAC6-49B9-998F-31B617ED98B9}" type="pres">
      <dgm:prSet presAssocID="{400B4072-41DD-4793-B7A3-E54F2111B81D}" presName="txTwo" presStyleLbl="node2" presStyleIdx="4" presStyleCnt="11">
        <dgm:presLayoutVars>
          <dgm:chPref val="3"/>
        </dgm:presLayoutVars>
      </dgm:prSet>
      <dgm:spPr/>
    </dgm:pt>
    <dgm:pt modelId="{CB383838-F4ED-48CD-AE3B-BA10A91A2C08}" type="pres">
      <dgm:prSet presAssocID="{400B4072-41DD-4793-B7A3-E54F2111B81D}" presName="horzTwo" presStyleCnt="0"/>
      <dgm:spPr/>
    </dgm:pt>
    <dgm:pt modelId="{A62644AF-C193-4E66-8BA1-A2AB74235FE9}" type="pres">
      <dgm:prSet presAssocID="{F44B9BEB-4DFC-4AB5-BEA1-EE1DED980508}" presName="sibSpaceTwo" presStyleCnt="0"/>
      <dgm:spPr/>
    </dgm:pt>
    <dgm:pt modelId="{CDCE939E-DA30-4AA9-9A6F-D47BE2C2198F}" type="pres">
      <dgm:prSet presAssocID="{FEDADB49-7B82-4473-B1C4-B1C10DEC0982}" presName="vertTwo" presStyleCnt="0"/>
      <dgm:spPr/>
    </dgm:pt>
    <dgm:pt modelId="{2BEED700-E239-4157-B3C9-30CEC8B1B076}" type="pres">
      <dgm:prSet presAssocID="{FEDADB49-7B82-4473-B1C4-B1C10DEC0982}" presName="txTwo" presStyleLbl="node2" presStyleIdx="5" presStyleCnt="11">
        <dgm:presLayoutVars>
          <dgm:chPref val="3"/>
        </dgm:presLayoutVars>
      </dgm:prSet>
      <dgm:spPr/>
    </dgm:pt>
    <dgm:pt modelId="{D992EFCF-2D0D-4909-8C92-82DEC0FEDA51}" type="pres">
      <dgm:prSet presAssocID="{FEDADB49-7B82-4473-B1C4-B1C10DEC0982}" presName="parTransTwo" presStyleCnt="0"/>
      <dgm:spPr/>
    </dgm:pt>
    <dgm:pt modelId="{D40942A4-65E5-4AFE-9822-E558924932E4}" type="pres">
      <dgm:prSet presAssocID="{FEDADB49-7B82-4473-B1C4-B1C10DEC0982}" presName="horzTwo" presStyleCnt="0"/>
      <dgm:spPr/>
    </dgm:pt>
    <dgm:pt modelId="{7CB059CF-2F24-4549-BBD7-B6E7A8B7937A}" type="pres">
      <dgm:prSet presAssocID="{18832D18-F890-4F27-92D5-9AC49AA8943D}" presName="vertThree" presStyleCnt="0"/>
      <dgm:spPr/>
    </dgm:pt>
    <dgm:pt modelId="{3F8124B1-0F24-49E7-86C5-04016755EE36}" type="pres">
      <dgm:prSet presAssocID="{18832D18-F890-4F27-92D5-9AC49AA8943D}" presName="txThree" presStyleLbl="node3" presStyleIdx="0" presStyleCnt="11">
        <dgm:presLayoutVars>
          <dgm:chPref val="3"/>
        </dgm:presLayoutVars>
      </dgm:prSet>
      <dgm:spPr/>
    </dgm:pt>
    <dgm:pt modelId="{1C14A99E-5A1E-4A39-A688-5308D7C10938}" type="pres">
      <dgm:prSet presAssocID="{18832D18-F890-4F27-92D5-9AC49AA8943D}" presName="horzThree" presStyleCnt="0"/>
      <dgm:spPr/>
    </dgm:pt>
    <dgm:pt modelId="{E7D1F5F2-68CD-4929-9A5D-3CE2A34EDC8B}" type="pres">
      <dgm:prSet presAssocID="{64B36268-349D-430E-8166-993FBE952778}" presName="sibSpaceThree" presStyleCnt="0"/>
      <dgm:spPr/>
    </dgm:pt>
    <dgm:pt modelId="{738F229D-DFF0-4BC5-9540-E70FC309220D}" type="pres">
      <dgm:prSet presAssocID="{F7E973DA-4E59-4758-A20F-A599F757CD39}" presName="vertThree" presStyleCnt="0"/>
      <dgm:spPr/>
    </dgm:pt>
    <dgm:pt modelId="{068B8F97-2548-4BA6-9CF9-8B99A33D7188}" type="pres">
      <dgm:prSet presAssocID="{F7E973DA-4E59-4758-A20F-A599F757CD39}" presName="txThree" presStyleLbl="node3" presStyleIdx="1" presStyleCnt="11">
        <dgm:presLayoutVars>
          <dgm:chPref val="3"/>
        </dgm:presLayoutVars>
      </dgm:prSet>
      <dgm:spPr/>
    </dgm:pt>
    <dgm:pt modelId="{A9715158-EB01-4201-A8A7-D527B5D81DB2}" type="pres">
      <dgm:prSet presAssocID="{F7E973DA-4E59-4758-A20F-A599F757CD39}" presName="horzThree" presStyleCnt="0"/>
      <dgm:spPr/>
    </dgm:pt>
    <dgm:pt modelId="{8A573AE8-1C5F-45D0-8CA3-058BE350B224}" type="pres">
      <dgm:prSet presAssocID="{5515D3B8-070D-42B4-869D-D56D762B214D}" presName="sibSpaceThree" presStyleCnt="0"/>
      <dgm:spPr/>
    </dgm:pt>
    <dgm:pt modelId="{58D47B8A-44DC-4B26-A751-15EEF1EF4D4D}" type="pres">
      <dgm:prSet presAssocID="{B3ED7A0A-CA62-4A01-A4CE-6C02EC5CE473}" presName="vertThree" presStyleCnt="0"/>
      <dgm:spPr/>
    </dgm:pt>
    <dgm:pt modelId="{8604E356-BDB6-4BD9-8816-C5DF926E3614}" type="pres">
      <dgm:prSet presAssocID="{B3ED7A0A-CA62-4A01-A4CE-6C02EC5CE473}" presName="txThree" presStyleLbl="node3" presStyleIdx="2" presStyleCnt="11">
        <dgm:presLayoutVars>
          <dgm:chPref val="3"/>
        </dgm:presLayoutVars>
      </dgm:prSet>
      <dgm:spPr/>
    </dgm:pt>
    <dgm:pt modelId="{7136DC09-EB86-4A48-A0BC-3C3F234EBA71}" type="pres">
      <dgm:prSet presAssocID="{B3ED7A0A-CA62-4A01-A4CE-6C02EC5CE473}" presName="horzThree" presStyleCnt="0"/>
      <dgm:spPr/>
    </dgm:pt>
    <dgm:pt modelId="{BEE05E8A-6BFC-4EAA-B3C1-5CBD85CBB3D4}" type="pres">
      <dgm:prSet presAssocID="{17A864B6-D37B-42C3-B3A8-2E012A5F723B}" presName="sibSpaceOne" presStyleCnt="0"/>
      <dgm:spPr/>
    </dgm:pt>
    <dgm:pt modelId="{AFCDD9ED-4D99-43A9-822A-564C44924693}" type="pres">
      <dgm:prSet presAssocID="{9F10C52F-8C83-4281-870C-EE7590BC1721}" presName="vertOne" presStyleCnt="0"/>
      <dgm:spPr/>
    </dgm:pt>
    <dgm:pt modelId="{1F5FF1B8-A4D8-4143-9378-D791FCFA82C2}" type="pres">
      <dgm:prSet presAssocID="{9F10C52F-8C83-4281-870C-EE7590BC1721}" presName="txOne" presStyleLbl="node0" presStyleIdx="2" presStyleCnt="4" custLinFactNeighborY="-15200">
        <dgm:presLayoutVars>
          <dgm:chPref val="3"/>
        </dgm:presLayoutVars>
      </dgm:prSet>
      <dgm:spPr/>
    </dgm:pt>
    <dgm:pt modelId="{0757E01B-9A26-4A9E-883C-5915443E48E6}" type="pres">
      <dgm:prSet presAssocID="{9F10C52F-8C83-4281-870C-EE7590BC1721}" presName="parTransOne" presStyleCnt="0"/>
      <dgm:spPr/>
    </dgm:pt>
    <dgm:pt modelId="{791BC88B-479E-45F0-9139-ADBD8D2D5E6C}" type="pres">
      <dgm:prSet presAssocID="{9F10C52F-8C83-4281-870C-EE7590BC1721}" presName="horzOne" presStyleCnt="0"/>
      <dgm:spPr/>
    </dgm:pt>
    <dgm:pt modelId="{84C70D99-DCE2-4C2B-8A4E-F76D195B7093}" type="pres">
      <dgm:prSet presAssocID="{72F4CDBC-578E-4410-BED4-1C39B34CE2F1}" presName="vertTwo" presStyleCnt="0"/>
      <dgm:spPr/>
    </dgm:pt>
    <dgm:pt modelId="{B269173A-AED1-43E0-9F8F-D63309D57ED9}" type="pres">
      <dgm:prSet presAssocID="{72F4CDBC-578E-4410-BED4-1C39B34CE2F1}" presName="txTwo" presStyleLbl="node2" presStyleIdx="6" presStyleCnt="11">
        <dgm:presLayoutVars>
          <dgm:chPref val="3"/>
        </dgm:presLayoutVars>
      </dgm:prSet>
      <dgm:spPr/>
    </dgm:pt>
    <dgm:pt modelId="{1F5A275B-748C-45BC-AFA7-C2D254D968E4}" type="pres">
      <dgm:prSet presAssocID="{72F4CDBC-578E-4410-BED4-1C39B34CE2F1}" presName="horzTwo" presStyleCnt="0"/>
      <dgm:spPr/>
    </dgm:pt>
    <dgm:pt modelId="{EBD3F9F1-4052-4F8D-874D-5C5A04C80A9F}" type="pres">
      <dgm:prSet presAssocID="{D0E13655-DE2D-4F3A-93EF-08314A28F5F1}" presName="sibSpaceTwo" presStyleCnt="0"/>
      <dgm:spPr/>
    </dgm:pt>
    <dgm:pt modelId="{32A3B98B-BF7E-4CE7-ABF7-31FFD042EE2D}" type="pres">
      <dgm:prSet presAssocID="{B2931D7F-C26D-4B0A-B636-A603E2153DD1}" presName="vertTwo" presStyleCnt="0"/>
      <dgm:spPr/>
    </dgm:pt>
    <dgm:pt modelId="{95CF104D-CC11-4750-A708-32569B5B314D}" type="pres">
      <dgm:prSet presAssocID="{B2931D7F-C26D-4B0A-B636-A603E2153DD1}" presName="txTwo" presStyleLbl="node2" presStyleIdx="7" presStyleCnt="11">
        <dgm:presLayoutVars>
          <dgm:chPref val="3"/>
        </dgm:presLayoutVars>
      </dgm:prSet>
      <dgm:spPr/>
    </dgm:pt>
    <dgm:pt modelId="{4E0E48AB-C564-417D-BDC5-61A96EC42B69}" type="pres">
      <dgm:prSet presAssocID="{B2931D7F-C26D-4B0A-B636-A603E2153DD1}" presName="horzTwo" presStyleCnt="0"/>
      <dgm:spPr/>
    </dgm:pt>
    <dgm:pt modelId="{69C9D6B9-1282-4CB5-B52F-8638FF4087AE}" type="pres">
      <dgm:prSet presAssocID="{F10BFAEB-AB57-4B1A-B182-5C8180642464}" presName="sibSpaceTwo" presStyleCnt="0"/>
      <dgm:spPr/>
    </dgm:pt>
    <dgm:pt modelId="{59613EF3-F250-4CF6-B514-FEC4D4BC4615}" type="pres">
      <dgm:prSet presAssocID="{4C322AEE-C939-4813-A121-7A81DC4ECF84}" presName="vertTwo" presStyleCnt="0"/>
      <dgm:spPr/>
    </dgm:pt>
    <dgm:pt modelId="{9C306BAB-A25E-4C43-9FB1-DC83ECC65455}" type="pres">
      <dgm:prSet presAssocID="{4C322AEE-C939-4813-A121-7A81DC4ECF84}" presName="txTwo" presStyleLbl="node2" presStyleIdx="8" presStyleCnt="11">
        <dgm:presLayoutVars>
          <dgm:chPref val="3"/>
        </dgm:presLayoutVars>
      </dgm:prSet>
      <dgm:spPr/>
    </dgm:pt>
    <dgm:pt modelId="{D3BF942E-10E1-4529-99FE-1227B6D953B7}" type="pres">
      <dgm:prSet presAssocID="{4C322AEE-C939-4813-A121-7A81DC4ECF84}" presName="horzTwo" presStyleCnt="0"/>
      <dgm:spPr/>
    </dgm:pt>
    <dgm:pt modelId="{D31894B4-5FF0-4D00-991C-BC1A5F1369E0}" type="pres">
      <dgm:prSet presAssocID="{4636F29B-4547-4D5B-8289-4F8DCFF956DD}" presName="sibSpaceOne" presStyleCnt="0"/>
      <dgm:spPr/>
    </dgm:pt>
    <dgm:pt modelId="{F601B937-7A1E-4014-AE89-CDA6D8AC8737}" type="pres">
      <dgm:prSet presAssocID="{29C27145-817C-4185-B281-54FEE315AFDB}" presName="vertOne" presStyleCnt="0"/>
      <dgm:spPr/>
    </dgm:pt>
    <dgm:pt modelId="{38D00FD7-00F0-4BF8-84E0-A597290F989E}" type="pres">
      <dgm:prSet presAssocID="{29C27145-817C-4185-B281-54FEE315AFDB}" presName="txOne" presStyleLbl="node0" presStyleIdx="3" presStyleCnt="4" custLinFactNeighborY="-15200">
        <dgm:presLayoutVars>
          <dgm:chPref val="3"/>
        </dgm:presLayoutVars>
      </dgm:prSet>
      <dgm:spPr/>
    </dgm:pt>
    <dgm:pt modelId="{FEECC659-AC99-4367-93D0-41AEE7A7309A}" type="pres">
      <dgm:prSet presAssocID="{29C27145-817C-4185-B281-54FEE315AFDB}" presName="parTransOne" presStyleCnt="0"/>
      <dgm:spPr/>
    </dgm:pt>
    <dgm:pt modelId="{85CA7F9E-ACC5-426B-8121-6C8CC1714C21}" type="pres">
      <dgm:prSet presAssocID="{29C27145-817C-4185-B281-54FEE315AFDB}" presName="horzOne" presStyleCnt="0"/>
      <dgm:spPr/>
    </dgm:pt>
    <dgm:pt modelId="{2B5AC2CB-7F30-4A4B-A047-4476B947AF85}" type="pres">
      <dgm:prSet presAssocID="{1DBB1EF7-1CFB-4813-B468-13930D0946F8}" presName="vertTwo" presStyleCnt="0"/>
      <dgm:spPr/>
    </dgm:pt>
    <dgm:pt modelId="{C6D6A98D-B815-4C17-BFCD-88A21C1260DB}" type="pres">
      <dgm:prSet presAssocID="{1DBB1EF7-1CFB-4813-B468-13930D0946F8}" presName="txTwo" presStyleLbl="node2" presStyleIdx="9" presStyleCnt="11">
        <dgm:presLayoutVars>
          <dgm:chPref val="3"/>
        </dgm:presLayoutVars>
      </dgm:prSet>
      <dgm:spPr/>
    </dgm:pt>
    <dgm:pt modelId="{C9136407-53C7-416D-944C-D6B498E1AED5}" type="pres">
      <dgm:prSet presAssocID="{1DBB1EF7-1CFB-4813-B468-13930D0946F8}" presName="parTransTwo" presStyleCnt="0"/>
      <dgm:spPr/>
    </dgm:pt>
    <dgm:pt modelId="{E168D239-3074-49BA-BA5F-0245BA3CC29D}" type="pres">
      <dgm:prSet presAssocID="{1DBB1EF7-1CFB-4813-B468-13930D0946F8}" presName="horzTwo" presStyleCnt="0"/>
      <dgm:spPr/>
    </dgm:pt>
    <dgm:pt modelId="{C4BCD173-5CEB-48A8-84B0-D494E8545905}" type="pres">
      <dgm:prSet presAssocID="{4382753D-4CE0-43AC-AA6F-12E0C7C17B89}" presName="vertThree" presStyleCnt="0"/>
      <dgm:spPr/>
    </dgm:pt>
    <dgm:pt modelId="{544E025D-2629-4ED0-B7BF-A9E382077630}" type="pres">
      <dgm:prSet presAssocID="{4382753D-4CE0-43AC-AA6F-12E0C7C17B89}" presName="txThree" presStyleLbl="node3" presStyleIdx="3" presStyleCnt="11">
        <dgm:presLayoutVars>
          <dgm:chPref val="3"/>
        </dgm:presLayoutVars>
      </dgm:prSet>
      <dgm:spPr/>
    </dgm:pt>
    <dgm:pt modelId="{DCB96609-8217-4E3F-8EBC-D97F97E06CA6}" type="pres">
      <dgm:prSet presAssocID="{4382753D-4CE0-43AC-AA6F-12E0C7C17B89}" presName="horzThree" presStyleCnt="0"/>
      <dgm:spPr/>
    </dgm:pt>
    <dgm:pt modelId="{A821BE6C-7358-48CA-9A17-1EC687EC37CE}" type="pres">
      <dgm:prSet presAssocID="{479CF72D-E269-4100-9194-F148071D0EB5}" presName="sibSpaceThree" presStyleCnt="0"/>
      <dgm:spPr/>
    </dgm:pt>
    <dgm:pt modelId="{ECDBB46A-6830-467F-AB7B-D21C94B901E2}" type="pres">
      <dgm:prSet presAssocID="{37ACFF40-D274-4D76-A550-BF8C027366BB}" presName="vertThree" presStyleCnt="0"/>
      <dgm:spPr/>
    </dgm:pt>
    <dgm:pt modelId="{00781EC2-D101-4375-B3DA-FB04D0D6FDED}" type="pres">
      <dgm:prSet presAssocID="{37ACFF40-D274-4D76-A550-BF8C027366BB}" presName="txThree" presStyleLbl="node3" presStyleIdx="4" presStyleCnt="11">
        <dgm:presLayoutVars>
          <dgm:chPref val="3"/>
        </dgm:presLayoutVars>
      </dgm:prSet>
      <dgm:spPr/>
    </dgm:pt>
    <dgm:pt modelId="{CF8292DC-6746-4E12-B168-1B0F81224B25}" type="pres">
      <dgm:prSet presAssocID="{37ACFF40-D274-4D76-A550-BF8C027366BB}" presName="horzThree" presStyleCnt="0"/>
      <dgm:spPr/>
    </dgm:pt>
    <dgm:pt modelId="{25320354-C8D5-40FA-AE80-98DE949A46DA}" type="pres">
      <dgm:prSet presAssocID="{45A48E7E-6A1F-49BC-931E-7BB09BD97016}" presName="sibSpaceThree" presStyleCnt="0"/>
      <dgm:spPr/>
    </dgm:pt>
    <dgm:pt modelId="{B356E54A-0428-4B41-9AFD-049DCBA5C2F3}" type="pres">
      <dgm:prSet presAssocID="{61A84125-BD64-4EDB-98BD-270AD33E35AB}" presName="vertThree" presStyleCnt="0"/>
      <dgm:spPr/>
    </dgm:pt>
    <dgm:pt modelId="{7ADCD692-5996-46EE-96DF-6F6133C11E7E}" type="pres">
      <dgm:prSet presAssocID="{61A84125-BD64-4EDB-98BD-270AD33E35AB}" presName="txThree" presStyleLbl="node3" presStyleIdx="5" presStyleCnt="11">
        <dgm:presLayoutVars>
          <dgm:chPref val="3"/>
        </dgm:presLayoutVars>
      </dgm:prSet>
      <dgm:spPr/>
    </dgm:pt>
    <dgm:pt modelId="{0B8AC22A-0829-4F8C-8B48-3ACA4F712F99}" type="pres">
      <dgm:prSet presAssocID="{61A84125-BD64-4EDB-98BD-270AD33E35AB}" presName="horzThree" presStyleCnt="0"/>
      <dgm:spPr/>
    </dgm:pt>
    <dgm:pt modelId="{8F46ED88-CF74-47C4-A362-15B34BA6BF92}" type="pres">
      <dgm:prSet presAssocID="{C2513B79-DE51-40E5-BD51-724A6212D162}" presName="sibSpaceTwo" presStyleCnt="0"/>
      <dgm:spPr/>
    </dgm:pt>
    <dgm:pt modelId="{ACE71208-F6A0-423E-B42E-2C5A2EC67D57}" type="pres">
      <dgm:prSet presAssocID="{40D6109C-3185-4D2F-B67D-6410BD9ECEDF}" presName="vertTwo" presStyleCnt="0"/>
      <dgm:spPr/>
    </dgm:pt>
    <dgm:pt modelId="{5820354E-1A09-4B20-880B-C1558D3B9FFF}" type="pres">
      <dgm:prSet presAssocID="{40D6109C-3185-4D2F-B67D-6410BD9ECEDF}" presName="txTwo" presStyleLbl="node2" presStyleIdx="10" presStyleCnt="11">
        <dgm:presLayoutVars>
          <dgm:chPref val="3"/>
        </dgm:presLayoutVars>
      </dgm:prSet>
      <dgm:spPr/>
    </dgm:pt>
    <dgm:pt modelId="{946C9906-941E-4FD6-B769-9F973CEAA206}" type="pres">
      <dgm:prSet presAssocID="{40D6109C-3185-4D2F-B67D-6410BD9ECEDF}" presName="parTransTwo" presStyleCnt="0"/>
      <dgm:spPr/>
    </dgm:pt>
    <dgm:pt modelId="{E405D720-9DB2-45DC-9851-9906408409AE}" type="pres">
      <dgm:prSet presAssocID="{40D6109C-3185-4D2F-B67D-6410BD9ECEDF}" presName="horzTwo" presStyleCnt="0"/>
      <dgm:spPr/>
    </dgm:pt>
    <dgm:pt modelId="{D055E934-904A-4E45-8AD0-F904807AA8F8}" type="pres">
      <dgm:prSet presAssocID="{7B300FBE-D30A-43F0-B3DC-38A7234F878A}" presName="vertThree" presStyleCnt="0"/>
      <dgm:spPr/>
    </dgm:pt>
    <dgm:pt modelId="{B46FD7BE-2764-42F3-B99F-00D847E75311}" type="pres">
      <dgm:prSet presAssocID="{7B300FBE-D30A-43F0-B3DC-38A7234F878A}" presName="txThree" presStyleLbl="node3" presStyleIdx="6" presStyleCnt="11">
        <dgm:presLayoutVars>
          <dgm:chPref val="3"/>
        </dgm:presLayoutVars>
      </dgm:prSet>
      <dgm:spPr/>
    </dgm:pt>
    <dgm:pt modelId="{59B3DC57-D3F3-45BB-A850-07CE37FB27EB}" type="pres">
      <dgm:prSet presAssocID="{7B300FBE-D30A-43F0-B3DC-38A7234F878A}" presName="horzThree" presStyleCnt="0"/>
      <dgm:spPr/>
    </dgm:pt>
    <dgm:pt modelId="{9DC5FD95-42AE-495D-8642-2048E208B309}" type="pres">
      <dgm:prSet presAssocID="{BA15FB1F-4C69-43F5-9204-D016536CDE55}" presName="sibSpaceThree" presStyleCnt="0"/>
      <dgm:spPr/>
    </dgm:pt>
    <dgm:pt modelId="{BF74C3AB-02E3-4DD4-848B-2CB155CB5BFB}" type="pres">
      <dgm:prSet presAssocID="{FDE564FB-D5DA-4889-94D7-74AB32B0CA43}" presName="vertThree" presStyleCnt="0"/>
      <dgm:spPr/>
    </dgm:pt>
    <dgm:pt modelId="{F30EB97A-4AF2-4F14-A4DA-9448AA89D8C6}" type="pres">
      <dgm:prSet presAssocID="{FDE564FB-D5DA-4889-94D7-74AB32B0CA43}" presName="txThree" presStyleLbl="node3" presStyleIdx="7" presStyleCnt="11">
        <dgm:presLayoutVars>
          <dgm:chPref val="3"/>
        </dgm:presLayoutVars>
      </dgm:prSet>
      <dgm:spPr/>
    </dgm:pt>
    <dgm:pt modelId="{55FD3695-777D-4F51-9CC7-5D9A834ACE82}" type="pres">
      <dgm:prSet presAssocID="{FDE564FB-D5DA-4889-94D7-74AB32B0CA43}" presName="horzThree" presStyleCnt="0"/>
      <dgm:spPr/>
    </dgm:pt>
    <dgm:pt modelId="{42A57FA4-3A17-41AF-992D-E8A59116F2F3}" type="pres">
      <dgm:prSet presAssocID="{8F5F1AC6-E330-422F-B2FB-5236662A0815}" presName="sibSpaceThree" presStyleCnt="0"/>
      <dgm:spPr/>
    </dgm:pt>
    <dgm:pt modelId="{D84EC80D-A6FA-4B49-8C22-EEB85E38EF3A}" type="pres">
      <dgm:prSet presAssocID="{5C35287D-0D9B-47D4-A777-70EDEAA6C73B}" presName="vertThree" presStyleCnt="0"/>
      <dgm:spPr/>
    </dgm:pt>
    <dgm:pt modelId="{8EC87F15-C7C7-462C-874B-E01A5C359654}" type="pres">
      <dgm:prSet presAssocID="{5C35287D-0D9B-47D4-A777-70EDEAA6C73B}" presName="txThree" presStyleLbl="node3" presStyleIdx="8" presStyleCnt="11">
        <dgm:presLayoutVars>
          <dgm:chPref val="3"/>
        </dgm:presLayoutVars>
      </dgm:prSet>
      <dgm:spPr/>
    </dgm:pt>
    <dgm:pt modelId="{CE4AA6A6-B665-4C8F-A720-98937E9143FB}" type="pres">
      <dgm:prSet presAssocID="{5C35287D-0D9B-47D4-A777-70EDEAA6C73B}" presName="horzThree" presStyleCnt="0"/>
      <dgm:spPr/>
    </dgm:pt>
    <dgm:pt modelId="{C15B54DF-3CA1-4ABD-9ABE-4042AFBC0397}" type="pres">
      <dgm:prSet presAssocID="{7301CFC9-76CC-4CE7-8D8D-A3FB7EE275AB}" presName="sibSpaceThree" presStyleCnt="0"/>
      <dgm:spPr/>
    </dgm:pt>
    <dgm:pt modelId="{7CCD30FE-7B5B-4B78-880A-8C9B148BE070}" type="pres">
      <dgm:prSet presAssocID="{50C3F972-18A6-4D3A-9731-E9AD797B15C0}" presName="vertThree" presStyleCnt="0"/>
      <dgm:spPr/>
    </dgm:pt>
    <dgm:pt modelId="{DC6A96EF-E08C-4C94-9CF9-10E23126395E}" type="pres">
      <dgm:prSet presAssocID="{50C3F972-18A6-4D3A-9731-E9AD797B15C0}" presName="txThree" presStyleLbl="node3" presStyleIdx="9" presStyleCnt="11">
        <dgm:presLayoutVars>
          <dgm:chPref val="3"/>
        </dgm:presLayoutVars>
      </dgm:prSet>
      <dgm:spPr/>
    </dgm:pt>
    <dgm:pt modelId="{DAB56F00-8630-46ED-8C50-1BEECD01BC2A}" type="pres">
      <dgm:prSet presAssocID="{50C3F972-18A6-4D3A-9731-E9AD797B15C0}" presName="horzThree" presStyleCnt="0"/>
      <dgm:spPr/>
    </dgm:pt>
    <dgm:pt modelId="{D568F2E1-C49F-416E-89C4-8B0D8EDF0D6D}" type="pres">
      <dgm:prSet presAssocID="{8834B0D2-B32C-4F63-ABE4-5F8CF794535C}" presName="sibSpaceThree" presStyleCnt="0"/>
      <dgm:spPr/>
    </dgm:pt>
    <dgm:pt modelId="{9EF2E940-0317-4989-ADB6-0C187AC46738}" type="pres">
      <dgm:prSet presAssocID="{F2EC563E-A7F0-4ACE-B16B-562FA93A0D5D}" presName="vertThree" presStyleCnt="0"/>
      <dgm:spPr/>
    </dgm:pt>
    <dgm:pt modelId="{69B670FF-B652-4374-B0BD-1029905A4619}" type="pres">
      <dgm:prSet presAssocID="{F2EC563E-A7F0-4ACE-B16B-562FA93A0D5D}" presName="txThree" presStyleLbl="node3" presStyleIdx="10" presStyleCnt="11">
        <dgm:presLayoutVars>
          <dgm:chPref val="3"/>
        </dgm:presLayoutVars>
      </dgm:prSet>
      <dgm:spPr/>
    </dgm:pt>
    <dgm:pt modelId="{5E25CA18-619E-4A40-B9B3-E79F311978CB}" type="pres">
      <dgm:prSet presAssocID="{F2EC563E-A7F0-4ACE-B16B-562FA93A0D5D}" presName="horzThree" presStyleCnt="0"/>
      <dgm:spPr/>
    </dgm:pt>
  </dgm:ptLst>
  <dgm:cxnLst>
    <dgm:cxn modelId="{476FD906-32E9-48CE-850F-EBA837587EDC}" type="presOf" srcId="{BD1C7CE3-1F41-44F9-818C-3AD161934D3B}" destId="{C3CE9292-2C8B-4014-9E1E-E9F97A5DBD61}" srcOrd="0" destOrd="0" presId="urn:microsoft.com/office/officeart/2005/8/layout/hierarchy4"/>
    <dgm:cxn modelId="{4DF58712-063B-483F-9189-A37E2F7E7F33}" srcId="{9F10C52F-8C83-4281-870C-EE7590BC1721}" destId="{72F4CDBC-578E-4410-BED4-1C39B34CE2F1}" srcOrd="0" destOrd="0" parTransId="{EAF51190-7332-4424-B78E-5D7F2E34D918}" sibTransId="{D0E13655-DE2D-4F3A-93EF-08314A28F5F1}"/>
    <dgm:cxn modelId="{436EF913-18C7-4BC5-9954-08A98FB78453}" type="presOf" srcId="{1DBB1EF7-1CFB-4813-B468-13930D0946F8}" destId="{C6D6A98D-B815-4C17-BFCD-88A21C1260DB}" srcOrd="0" destOrd="0" presId="urn:microsoft.com/office/officeart/2005/8/layout/hierarchy4"/>
    <dgm:cxn modelId="{7FC90115-488B-4EC4-AB93-784F3FCC0293}" type="presOf" srcId="{02F0B8BB-1044-4F18-ADF1-F14119136007}" destId="{8DDC8D35-466C-4A27-859B-EE8E192BF773}" srcOrd="0" destOrd="0" presId="urn:microsoft.com/office/officeart/2005/8/layout/hierarchy4"/>
    <dgm:cxn modelId="{C1FB6B15-38B2-4199-8799-47CD28C1B4B4}" type="presOf" srcId="{37ACFF40-D274-4D76-A550-BF8C027366BB}" destId="{00781EC2-D101-4375-B3DA-FB04D0D6FDED}" srcOrd="0" destOrd="0" presId="urn:microsoft.com/office/officeart/2005/8/layout/hierarchy4"/>
    <dgm:cxn modelId="{D6602819-8A08-43F2-8BFF-1561F1309DEB}" type="presOf" srcId="{4C322AEE-C939-4813-A121-7A81DC4ECF84}" destId="{9C306BAB-A25E-4C43-9FB1-DC83ECC65455}" srcOrd="0" destOrd="0" presId="urn:microsoft.com/office/officeart/2005/8/layout/hierarchy4"/>
    <dgm:cxn modelId="{F35EE419-00C3-481A-A686-9CAB07586E0B}" srcId="{E3686B6D-D7CF-4076-807E-E370ECD92C06}" destId="{FEDADB49-7B82-4473-B1C4-B1C10DEC0982}" srcOrd="2" destOrd="0" parTransId="{8B08D70E-EE18-44A2-B3E7-82FB6DBC1C3E}" sibTransId="{F0D1C8B2-15B6-46B9-BC4F-95D0BA967894}"/>
    <dgm:cxn modelId="{CC6E5722-EA00-408A-A195-ACDF63376FB6}" srcId="{29C27145-817C-4185-B281-54FEE315AFDB}" destId="{40D6109C-3185-4D2F-B67D-6410BD9ECEDF}" srcOrd="1" destOrd="0" parTransId="{7D46AC51-F82A-414F-8C03-BDA35C539241}" sibTransId="{962BE7CA-A0CE-41CB-B7A8-2C01526A31D5}"/>
    <dgm:cxn modelId="{723AEA22-55ED-4EF3-95BA-082C4D5BCD98}" type="presOf" srcId="{FDE564FB-D5DA-4889-94D7-74AB32B0CA43}" destId="{F30EB97A-4AF2-4F14-A4DA-9448AA89D8C6}" srcOrd="0" destOrd="0" presId="urn:microsoft.com/office/officeart/2005/8/layout/hierarchy4"/>
    <dgm:cxn modelId="{6297C424-68BE-4019-8214-9C23DDC0061E}" type="presOf" srcId="{61A84125-BD64-4EDB-98BD-270AD33E35AB}" destId="{7ADCD692-5996-46EE-96DF-6F6133C11E7E}" srcOrd="0" destOrd="0" presId="urn:microsoft.com/office/officeart/2005/8/layout/hierarchy4"/>
    <dgm:cxn modelId="{B033A526-3E4F-4AB9-9379-61D63993AC68}" type="presOf" srcId="{B3ED7A0A-CA62-4A01-A4CE-6C02EC5CE473}" destId="{8604E356-BDB6-4BD9-8816-C5DF926E3614}" srcOrd="0" destOrd="0" presId="urn:microsoft.com/office/officeart/2005/8/layout/hierarchy4"/>
    <dgm:cxn modelId="{F7C21727-95A3-4D05-B423-51DCDD5806F5}" srcId="{6EC711E6-324E-4E7F-9750-0631268A4E72}" destId="{09ED5E4E-06AE-4C3E-A096-47FAEE4AF368}" srcOrd="2" destOrd="0" parTransId="{CAAA328A-DC2F-4545-9C90-1FE4D12019F2}" sibTransId="{5D2A854B-0B12-4992-A2D4-7B8E596EBA8A}"/>
    <dgm:cxn modelId="{0B5E8E2A-ABA1-4278-9B00-B539339C03F0}" type="presOf" srcId="{F2EC563E-A7F0-4ACE-B16B-562FA93A0D5D}" destId="{69B670FF-B652-4374-B0BD-1029905A4619}" srcOrd="0" destOrd="0" presId="urn:microsoft.com/office/officeart/2005/8/layout/hierarchy4"/>
    <dgm:cxn modelId="{70B7A12A-A5D1-4212-9171-39211A7627F0}" srcId="{E3686B6D-D7CF-4076-807E-E370ECD92C06}" destId="{400B4072-41DD-4793-B7A3-E54F2111B81D}" srcOrd="1" destOrd="0" parTransId="{651423A6-5614-4DF5-8AB2-C7C5C8A65290}" sibTransId="{F44B9BEB-4DFC-4AB5-BEA1-EE1DED980508}"/>
    <dgm:cxn modelId="{1FF7DC2F-40F4-46D0-B289-705065359480}" srcId="{02F0B8BB-1044-4F18-ADF1-F14119136007}" destId="{6EC711E6-324E-4E7F-9750-0631268A4E72}" srcOrd="0" destOrd="0" parTransId="{400C248B-6944-48E1-AB4A-DD374BE37508}" sibTransId="{50F716F6-DAD4-484C-A494-48ECCA049902}"/>
    <dgm:cxn modelId="{6FDFA036-8F30-431E-922D-2DC01C2286CD}" type="presOf" srcId="{F7E973DA-4E59-4758-A20F-A599F757CD39}" destId="{068B8F97-2548-4BA6-9CF9-8B99A33D7188}" srcOrd="0" destOrd="0" presId="urn:microsoft.com/office/officeart/2005/8/layout/hierarchy4"/>
    <dgm:cxn modelId="{70900D37-ECE0-4D90-B5FE-24915040FF1A}" srcId="{02F0B8BB-1044-4F18-ADF1-F14119136007}" destId="{29C27145-817C-4185-B281-54FEE315AFDB}" srcOrd="3" destOrd="0" parTransId="{ED2B8A8E-F074-4C78-9C02-CB315D8E71A4}" sibTransId="{6B5AB5EA-BC68-4F65-861D-364BF63D4BF8}"/>
    <dgm:cxn modelId="{E99B543E-1A0F-46A3-8F2D-10E66226B7B6}" srcId="{6EC711E6-324E-4E7F-9750-0631268A4E72}" destId="{F7625EF5-AA05-42BC-9E1F-FF1B5D1857B1}" srcOrd="1" destOrd="0" parTransId="{E56F2B1F-D94A-4F84-A92E-D94D23AE8F87}" sibTransId="{F8473795-5774-4CC9-B34F-EDE0BB675CF4}"/>
    <dgm:cxn modelId="{87C78A5F-7DB6-4DE9-8811-4746665F2661}" srcId="{40D6109C-3185-4D2F-B67D-6410BD9ECEDF}" destId="{50C3F972-18A6-4D3A-9731-E9AD797B15C0}" srcOrd="3" destOrd="0" parTransId="{6885E836-8F0A-48B3-9FB7-C4C559045B6F}" sibTransId="{8834B0D2-B32C-4F63-ABE4-5F8CF794535C}"/>
    <dgm:cxn modelId="{FFA4844D-D850-4137-A779-42D374D8AAAF}" srcId="{6EC711E6-324E-4E7F-9750-0631268A4E72}" destId="{BD1C7CE3-1F41-44F9-818C-3AD161934D3B}" srcOrd="0" destOrd="0" parTransId="{8EC35B4A-ABA0-463D-ADD2-9850EE4971B1}" sibTransId="{4981EA2B-A523-4E58-AAB1-957B6AFFA69A}"/>
    <dgm:cxn modelId="{C3FF4271-2A73-45CC-9289-18407036C8C7}" type="presOf" srcId="{400B4072-41DD-4793-B7A3-E54F2111B81D}" destId="{14AF08B4-EAC6-49B9-998F-31B617ED98B9}" srcOrd="0" destOrd="0" presId="urn:microsoft.com/office/officeart/2005/8/layout/hierarchy4"/>
    <dgm:cxn modelId="{59F35351-18F8-41BA-9233-A99EF576DC4F}" type="presOf" srcId="{5C35287D-0D9B-47D4-A777-70EDEAA6C73B}" destId="{8EC87F15-C7C7-462C-874B-E01A5C359654}" srcOrd="0" destOrd="0" presId="urn:microsoft.com/office/officeart/2005/8/layout/hierarchy4"/>
    <dgm:cxn modelId="{B1F31473-BDD8-4C8B-976E-1F47D26F57A1}" srcId="{1DBB1EF7-1CFB-4813-B468-13930D0946F8}" destId="{4382753D-4CE0-43AC-AA6F-12E0C7C17B89}" srcOrd="0" destOrd="0" parTransId="{A2383347-7728-449F-A79A-C0D76BB52A81}" sibTransId="{479CF72D-E269-4100-9194-F148071D0EB5}"/>
    <dgm:cxn modelId="{6121F47D-62AE-44C4-BE8E-A3A9638DDDE4}" srcId="{40D6109C-3185-4D2F-B67D-6410BD9ECEDF}" destId="{7B300FBE-D30A-43F0-B3DC-38A7234F878A}" srcOrd="0" destOrd="0" parTransId="{67983595-7C0B-4980-BB27-DA4F80A1706C}" sibTransId="{BA15FB1F-4C69-43F5-9204-D016536CDE55}"/>
    <dgm:cxn modelId="{36D6628A-6F5C-4A1D-A215-88E6F3D97868}" type="presOf" srcId="{18832D18-F890-4F27-92D5-9AC49AA8943D}" destId="{3F8124B1-0F24-49E7-86C5-04016755EE36}" srcOrd="0" destOrd="0" presId="urn:microsoft.com/office/officeart/2005/8/layout/hierarchy4"/>
    <dgm:cxn modelId="{08B34E8C-5293-4954-A4C9-12311F78800F}" type="presOf" srcId="{29C27145-817C-4185-B281-54FEE315AFDB}" destId="{38D00FD7-00F0-4BF8-84E0-A597290F989E}" srcOrd="0" destOrd="0" presId="urn:microsoft.com/office/officeart/2005/8/layout/hierarchy4"/>
    <dgm:cxn modelId="{2339F28D-675B-4F27-8B9D-5B1A24066478}" type="presOf" srcId="{09ED5E4E-06AE-4C3E-A096-47FAEE4AF368}" destId="{F1A10649-3704-43AA-B95E-DF1C7A0C00C9}" srcOrd="0" destOrd="0" presId="urn:microsoft.com/office/officeart/2005/8/layout/hierarchy4"/>
    <dgm:cxn modelId="{CA2DD08F-E085-40C6-9F10-0834C3176CFC}" type="presOf" srcId="{40D6109C-3185-4D2F-B67D-6410BD9ECEDF}" destId="{5820354E-1A09-4B20-880B-C1558D3B9FFF}" srcOrd="0" destOrd="0" presId="urn:microsoft.com/office/officeart/2005/8/layout/hierarchy4"/>
    <dgm:cxn modelId="{8A9D2C93-E195-491C-A257-6F432D6E528C}" srcId="{FEDADB49-7B82-4473-B1C4-B1C10DEC0982}" destId="{18832D18-F890-4F27-92D5-9AC49AA8943D}" srcOrd="0" destOrd="0" parTransId="{EF31D471-AEF4-4DAC-A077-E891C784E11F}" sibTransId="{64B36268-349D-430E-8166-993FBE952778}"/>
    <dgm:cxn modelId="{4DF77695-1AAE-4934-86F6-FD7F1B0C89D6}" srcId="{40D6109C-3185-4D2F-B67D-6410BD9ECEDF}" destId="{FDE564FB-D5DA-4889-94D7-74AB32B0CA43}" srcOrd="1" destOrd="0" parTransId="{708FC00D-7B95-470D-9F0A-095E30B2A89E}" sibTransId="{8F5F1AC6-E330-422F-B2FB-5236662A0815}"/>
    <dgm:cxn modelId="{850A449F-2F33-4CB8-9614-EACAED2EFA6E}" type="presOf" srcId="{72F4CDBC-578E-4410-BED4-1C39B34CE2F1}" destId="{B269173A-AED1-43E0-9F8F-D63309D57ED9}" srcOrd="0" destOrd="0" presId="urn:microsoft.com/office/officeart/2005/8/layout/hierarchy4"/>
    <dgm:cxn modelId="{082234A0-5A1C-4D06-80BF-8A7871FE82B5}" srcId="{9F10C52F-8C83-4281-870C-EE7590BC1721}" destId="{4C322AEE-C939-4813-A121-7A81DC4ECF84}" srcOrd="2" destOrd="0" parTransId="{6009BA61-F5EB-417D-BEDF-ACD3F0376561}" sibTransId="{2BFF8D80-5F2F-42DD-811E-7027E6B88A96}"/>
    <dgm:cxn modelId="{0E63F4A0-AC51-40E5-9AC8-E54F473E1C55}" srcId="{FEDADB49-7B82-4473-B1C4-B1C10DEC0982}" destId="{B3ED7A0A-CA62-4A01-A4CE-6C02EC5CE473}" srcOrd="2" destOrd="0" parTransId="{914EE3B7-44E8-4A0C-9FE3-E722F3C7695E}" sibTransId="{F8158663-5102-48CD-9310-12E76850CC61}"/>
    <dgm:cxn modelId="{917469A2-84AD-4A7B-8AFD-16352C69F57F}" srcId="{29C27145-817C-4185-B281-54FEE315AFDB}" destId="{1DBB1EF7-1CFB-4813-B468-13930D0946F8}" srcOrd="0" destOrd="0" parTransId="{89764F7C-BBBC-4B4B-89C2-BE8780D97D11}" sibTransId="{C2513B79-DE51-40E5-BD51-724A6212D162}"/>
    <dgm:cxn modelId="{31F929A4-0DBD-4101-A1B2-5E8A578923B0}" srcId="{9F10C52F-8C83-4281-870C-EE7590BC1721}" destId="{B2931D7F-C26D-4B0A-B636-A603E2153DD1}" srcOrd="1" destOrd="0" parTransId="{E09E4A4A-8F21-4E6D-953C-F8F9AEE37FEE}" sibTransId="{F10BFAEB-AB57-4B1A-B182-5C8180642464}"/>
    <dgm:cxn modelId="{ACEB21A9-B9FE-45C3-96D9-AACCE0E243E5}" srcId="{FEDADB49-7B82-4473-B1C4-B1C10DEC0982}" destId="{F7E973DA-4E59-4758-A20F-A599F757CD39}" srcOrd="1" destOrd="0" parTransId="{7F5AF41A-DC95-44D5-A391-8A812E811A93}" sibTransId="{5515D3B8-070D-42B4-869D-D56D762B214D}"/>
    <dgm:cxn modelId="{758159A9-1F5D-49DF-98EF-1F9B4A858069}" srcId="{1DBB1EF7-1CFB-4813-B468-13930D0946F8}" destId="{61A84125-BD64-4EDB-98BD-270AD33E35AB}" srcOrd="2" destOrd="0" parTransId="{81AB26CD-5425-4899-9098-86406E23D0D5}" sibTransId="{C2B20D2C-3D00-4EB6-89CE-EDCD59B01B51}"/>
    <dgm:cxn modelId="{C42859AC-789F-4E37-80C5-AB4A290BD31B}" srcId="{40D6109C-3185-4D2F-B67D-6410BD9ECEDF}" destId="{F2EC563E-A7F0-4ACE-B16B-562FA93A0D5D}" srcOrd="4" destOrd="0" parTransId="{896043D2-0BE9-43C5-AE0C-1C30E8FD2060}" sibTransId="{A479B78D-1615-422D-B982-5FF862411A0A}"/>
    <dgm:cxn modelId="{12653BB4-6BD5-4544-B507-F592598CF4EA}" srcId="{E3686B6D-D7CF-4076-807E-E370ECD92C06}" destId="{8A91EF47-AE52-4891-B879-52C230FA49CE}" srcOrd="0" destOrd="0" parTransId="{8180DD41-7EE1-4169-9B7E-0322765936FA}" sibTransId="{75D07218-DB9D-4991-8795-06FAD22B4FA9}"/>
    <dgm:cxn modelId="{FD8437B5-B0B4-41F1-8D36-11F218440FB8}" type="presOf" srcId="{8A91EF47-AE52-4891-B879-52C230FA49CE}" destId="{69292A8B-F48A-4076-A4E2-AD342D0E6C30}" srcOrd="0" destOrd="0" presId="urn:microsoft.com/office/officeart/2005/8/layout/hierarchy4"/>
    <dgm:cxn modelId="{DE011FBB-4698-4360-8318-BC8B149D89EF}" type="presOf" srcId="{B2931D7F-C26D-4B0A-B636-A603E2153DD1}" destId="{95CF104D-CC11-4750-A708-32569B5B314D}" srcOrd="0" destOrd="0" presId="urn:microsoft.com/office/officeart/2005/8/layout/hierarchy4"/>
    <dgm:cxn modelId="{9DAE39C2-A044-4C25-97CB-5EC4227381C4}" type="presOf" srcId="{E3686B6D-D7CF-4076-807E-E370ECD92C06}" destId="{C267CE79-2ED3-4CD8-BE81-DEABFAB40C54}" srcOrd="0" destOrd="0" presId="urn:microsoft.com/office/officeart/2005/8/layout/hierarchy4"/>
    <dgm:cxn modelId="{0D3A46CE-AB9B-427D-BAFC-30152A3A938B}" type="presOf" srcId="{F7625EF5-AA05-42BC-9E1F-FF1B5D1857B1}" destId="{D903100D-F638-4009-BC24-219BA2EBC86F}" srcOrd="0" destOrd="0" presId="urn:microsoft.com/office/officeart/2005/8/layout/hierarchy4"/>
    <dgm:cxn modelId="{663FFCD4-0D90-4E0C-A83C-DE955664A02E}" type="presOf" srcId="{FEDADB49-7B82-4473-B1C4-B1C10DEC0982}" destId="{2BEED700-E239-4157-B3C9-30CEC8B1B076}" srcOrd="0" destOrd="0" presId="urn:microsoft.com/office/officeart/2005/8/layout/hierarchy4"/>
    <dgm:cxn modelId="{5A2D88DC-9F5D-419E-B561-437BB950BA58}" srcId="{02F0B8BB-1044-4F18-ADF1-F14119136007}" destId="{9F10C52F-8C83-4281-870C-EE7590BC1721}" srcOrd="2" destOrd="0" parTransId="{5BB2B09C-2267-4478-BAE1-9A5E145FC1C6}" sibTransId="{4636F29B-4547-4D5B-8289-4F8DCFF956DD}"/>
    <dgm:cxn modelId="{630519DD-44DB-494D-BADF-F6336116907D}" type="presOf" srcId="{4382753D-4CE0-43AC-AA6F-12E0C7C17B89}" destId="{544E025D-2629-4ED0-B7BF-A9E382077630}" srcOrd="0" destOrd="0" presId="urn:microsoft.com/office/officeart/2005/8/layout/hierarchy4"/>
    <dgm:cxn modelId="{25FE58DE-CFCB-4916-980E-F52824ACBF9C}" srcId="{1DBB1EF7-1CFB-4813-B468-13930D0946F8}" destId="{37ACFF40-D274-4D76-A550-BF8C027366BB}" srcOrd="1" destOrd="0" parTransId="{F3AAAF21-0CFF-49CC-92AC-598017DC8C89}" sibTransId="{45A48E7E-6A1F-49BC-931E-7BB09BD97016}"/>
    <dgm:cxn modelId="{3CB5C6E4-09F2-41B8-8139-D7608761053D}" srcId="{02F0B8BB-1044-4F18-ADF1-F14119136007}" destId="{E3686B6D-D7CF-4076-807E-E370ECD92C06}" srcOrd="1" destOrd="0" parTransId="{21654F36-13BB-4F3C-9B65-85AC8FE2B93A}" sibTransId="{17A864B6-D37B-42C3-B3A8-2E012A5F723B}"/>
    <dgm:cxn modelId="{4E2DE8E4-C284-4C0F-A138-EFDBC954B180}" type="presOf" srcId="{9F10C52F-8C83-4281-870C-EE7590BC1721}" destId="{1F5FF1B8-A4D8-4143-9378-D791FCFA82C2}" srcOrd="0" destOrd="0" presId="urn:microsoft.com/office/officeart/2005/8/layout/hierarchy4"/>
    <dgm:cxn modelId="{6BB686EC-42D7-4DF1-AE1D-07A041930DBC}" srcId="{40D6109C-3185-4D2F-B67D-6410BD9ECEDF}" destId="{5C35287D-0D9B-47D4-A777-70EDEAA6C73B}" srcOrd="2" destOrd="0" parTransId="{F0C475B5-BE2C-4D77-A98E-9872F10C72FD}" sibTransId="{7301CFC9-76CC-4CE7-8D8D-A3FB7EE275AB}"/>
    <dgm:cxn modelId="{703ED6EC-9C81-4FB7-B512-DC31E5095111}" type="presOf" srcId="{7B300FBE-D30A-43F0-B3DC-38A7234F878A}" destId="{B46FD7BE-2764-42F3-B99F-00D847E75311}" srcOrd="0" destOrd="0" presId="urn:microsoft.com/office/officeart/2005/8/layout/hierarchy4"/>
    <dgm:cxn modelId="{03C86DF0-BBBA-4B55-AEE0-7355C341A5E5}" type="presOf" srcId="{6EC711E6-324E-4E7F-9750-0631268A4E72}" destId="{986ABFBC-5A19-4F35-8352-14161203D6B3}" srcOrd="0" destOrd="0" presId="urn:microsoft.com/office/officeart/2005/8/layout/hierarchy4"/>
    <dgm:cxn modelId="{5BB2B2F5-E506-46E9-B1AB-5085C0AF7D47}" type="presOf" srcId="{50C3F972-18A6-4D3A-9731-E9AD797B15C0}" destId="{DC6A96EF-E08C-4C94-9CF9-10E23126395E}" srcOrd="0" destOrd="0" presId="urn:microsoft.com/office/officeart/2005/8/layout/hierarchy4"/>
    <dgm:cxn modelId="{EEEB214D-AF84-4A79-A1D1-C795C0E44BCA}" type="presParOf" srcId="{8DDC8D35-466C-4A27-859B-EE8E192BF773}" destId="{9E8D008E-FDD8-4E50-8DD0-E98DDC09FC8A}" srcOrd="0" destOrd="0" presId="urn:microsoft.com/office/officeart/2005/8/layout/hierarchy4"/>
    <dgm:cxn modelId="{B2FFDE0C-299A-402E-92EF-8C4725E98002}" type="presParOf" srcId="{9E8D008E-FDD8-4E50-8DD0-E98DDC09FC8A}" destId="{986ABFBC-5A19-4F35-8352-14161203D6B3}" srcOrd="0" destOrd="0" presId="urn:microsoft.com/office/officeart/2005/8/layout/hierarchy4"/>
    <dgm:cxn modelId="{638AB007-70FF-49C9-9D55-6BA1E92BA912}" type="presParOf" srcId="{9E8D008E-FDD8-4E50-8DD0-E98DDC09FC8A}" destId="{E7E55B3D-6E8D-4C05-A6BC-95F1731D9047}" srcOrd="1" destOrd="0" presId="urn:microsoft.com/office/officeart/2005/8/layout/hierarchy4"/>
    <dgm:cxn modelId="{A6156A3F-8403-42B9-A2C9-214FB6F175E0}" type="presParOf" srcId="{9E8D008E-FDD8-4E50-8DD0-E98DDC09FC8A}" destId="{B8E88254-DC9F-4F19-8A38-A30FB8BC11A3}" srcOrd="2" destOrd="0" presId="urn:microsoft.com/office/officeart/2005/8/layout/hierarchy4"/>
    <dgm:cxn modelId="{E736C887-1093-4742-AE64-1FBF5AE1BD20}" type="presParOf" srcId="{B8E88254-DC9F-4F19-8A38-A30FB8BC11A3}" destId="{E2D65EF0-6D57-4B5A-83F8-B4D9AB6F8BDB}" srcOrd="0" destOrd="0" presId="urn:microsoft.com/office/officeart/2005/8/layout/hierarchy4"/>
    <dgm:cxn modelId="{F1E9793C-E87A-49B7-91ED-332E6C482F98}" type="presParOf" srcId="{E2D65EF0-6D57-4B5A-83F8-B4D9AB6F8BDB}" destId="{C3CE9292-2C8B-4014-9E1E-E9F97A5DBD61}" srcOrd="0" destOrd="0" presId="urn:microsoft.com/office/officeart/2005/8/layout/hierarchy4"/>
    <dgm:cxn modelId="{4C8D2477-021C-41BB-A3E5-E2D1418CA147}" type="presParOf" srcId="{E2D65EF0-6D57-4B5A-83F8-B4D9AB6F8BDB}" destId="{1F360CF4-F7CB-479F-B2AB-FB6917380CD6}" srcOrd="1" destOrd="0" presId="urn:microsoft.com/office/officeart/2005/8/layout/hierarchy4"/>
    <dgm:cxn modelId="{9701E90B-6F56-47A2-9334-D10FDECDB0BB}" type="presParOf" srcId="{B8E88254-DC9F-4F19-8A38-A30FB8BC11A3}" destId="{480AC403-3D0C-47E3-B4BB-9FF25B1E715F}" srcOrd="1" destOrd="0" presId="urn:microsoft.com/office/officeart/2005/8/layout/hierarchy4"/>
    <dgm:cxn modelId="{45694D27-C75E-49C6-AD83-CDBEDA2659C6}" type="presParOf" srcId="{B8E88254-DC9F-4F19-8A38-A30FB8BC11A3}" destId="{A534AC0E-1A56-45DE-9591-795F7327DC02}" srcOrd="2" destOrd="0" presId="urn:microsoft.com/office/officeart/2005/8/layout/hierarchy4"/>
    <dgm:cxn modelId="{B89F8B6D-AA1C-4A1F-9154-41D52742BF6D}" type="presParOf" srcId="{A534AC0E-1A56-45DE-9591-795F7327DC02}" destId="{D903100D-F638-4009-BC24-219BA2EBC86F}" srcOrd="0" destOrd="0" presId="urn:microsoft.com/office/officeart/2005/8/layout/hierarchy4"/>
    <dgm:cxn modelId="{B84E5433-DA15-4D53-B07E-2E03D421D2DD}" type="presParOf" srcId="{A534AC0E-1A56-45DE-9591-795F7327DC02}" destId="{9BE8A15B-8113-45A3-AD4C-353CA3D31335}" srcOrd="1" destOrd="0" presId="urn:microsoft.com/office/officeart/2005/8/layout/hierarchy4"/>
    <dgm:cxn modelId="{3DC6D6A1-0393-4593-9DF1-807D1542AE44}" type="presParOf" srcId="{B8E88254-DC9F-4F19-8A38-A30FB8BC11A3}" destId="{F9F1F37A-B6CA-4F02-BBF4-3889BB59B4C6}" srcOrd="3" destOrd="0" presId="urn:microsoft.com/office/officeart/2005/8/layout/hierarchy4"/>
    <dgm:cxn modelId="{16DCA484-595B-4FDF-BDFB-3F2B9AD6C5E8}" type="presParOf" srcId="{B8E88254-DC9F-4F19-8A38-A30FB8BC11A3}" destId="{FE80A32E-A1EA-4AE6-81C3-0FECC59E2939}" srcOrd="4" destOrd="0" presId="urn:microsoft.com/office/officeart/2005/8/layout/hierarchy4"/>
    <dgm:cxn modelId="{D1DFA947-469A-4555-B520-08A6F1B09D87}" type="presParOf" srcId="{FE80A32E-A1EA-4AE6-81C3-0FECC59E2939}" destId="{F1A10649-3704-43AA-B95E-DF1C7A0C00C9}" srcOrd="0" destOrd="0" presId="urn:microsoft.com/office/officeart/2005/8/layout/hierarchy4"/>
    <dgm:cxn modelId="{5FCFC4D7-0AD6-4AA7-9BB0-44B0AB2A4121}" type="presParOf" srcId="{FE80A32E-A1EA-4AE6-81C3-0FECC59E2939}" destId="{C7A2C0FA-FC43-4052-BD96-7D4195626538}" srcOrd="1" destOrd="0" presId="urn:microsoft.com/office/officeart/2005/8/layout/hierarchy4"/>
    <dgm:cxn modelId="{A4760FEE-696B-48E1-8B2B-4A9E66C531C5}" type="presParOf" srcId="{8DDC8D35-466C-4A27-859B-EE8E192BF773}" destId="{0D6B309D-6D1C-4AD3-AA99-E5899B47E4CF}" srcOrd="1" destOrd="0" presId="urn:microsoft.com/office/officeart/2005/8/layout/hierarchy4"/>
    <dgm:cxn modelId="{3333BE4C-4E62-4F62-A128-39A09F750768}" type="presParOf" srcId="{8DDC8D35-466C-4A27-859B-EE8E192BF773}" destId="{06182A87-0D89-4D81-9CD6-318BBE2BFA5A}" srcOrd="2" destOrd="0" presId="urn:microsoft.com/office/officeart/2005/8/layout/hierarchy4"/>
    <dgm:cxn modelId="{38BF4426-19BE-44E7-8078-45368FA0545A}" type="presParOf" srcId="{06182A87-0D89-4D81-9CD6-318BBE2BFA5A}" destId="{C267CE79-2ED3-4CD8-BE81-DEABFAB40C54}" srcOrd="0" destOrd="0" presId="urn:microsoft.com/office/officeart/2005/8/layout/hierarchy4"/>
    <dgm:cxn modelId="{114CC6CC-DE2C-4616-94FE-980DE921960D}" type="presParOf" srcId="{06182A87-0D89-4D81-9CD6-318BBE2BFA5A}" destId="{1098DD55-2C92-4D84-ABA4-DCB0CECF2EAC}" srcOrd="1" destOrd="0" presId="urn:microsoft.com/office/officeart/2005/8/layout/hierarchy4"/>
    <dgm:cxn modelId="{AA770034-73FD-47DF-A7F8-E5DAC6D24629}" type="presParOf" srcId="{06182A87-0D89-4D81-9CD6-318BBE2BFA5A}" destId="{1B099446-0194-4D16-B129-86ABF29A54D2}" srcOrd="2" destOrd="0" presId="urn:microsoft.com/office/officeart/2005/8/layout/hierarchy4"/>
    <dgm:cxn modelId="{7B0F84F2-0778-4DE4-8CA7-B05DD3BF55C7}" type="presParOf" srcId="{1B099446-0194-4D16-B129-86ABF29A54D2}" destId="{77688B1B-F3DF-4300-8BC0-7DD2C286B8F3}" srcOrd="0" destOrd="0" presId="urn:microsoft.com/office/officeart/2005/8/layout/hierarchy4"/>
    <dgm:cxn modelId="{4055CB81-1263-46EF-9737-978467F41058}" type="presParOf" srcId="{77688B1B-F3DF-4300-8BC0-7DD2C286B8F3}" destId="{69292A8B-F48A-4076-A4E2-AD342D0E6C30}" srcOrd="0" destOrd="0" presId="urn:microsoft.com/office/officeart/2005/8/layout/hierarchy4"/>
    <dgm:cxn modelId="{7FE1AF4F-336F-4427-A189-F857A5EC8EA7}" type="presParOf" srcId="{77688B1B-F3DF-4300-8BC0-7DD2C286B8F3}" destId="{E91E1E03-67BD-4EE8-A628-10B075CCBFCF}" srcOrd="1" destOrd="0" presId="urn:microsoft.com/office/officeart/2005/8/layout/hierarchy4"/>
    <dgm:cxn modelId="{752E612E-D096-4B7E-9094-90A01037A89B}" type="presParOf" srcId="{1B099446-0194-4D16-B129-86ABF29A54D2}" destId="{464D579D-C1E7-4A46-B9DB-60173483D2E3}" srcOrd="1" destOrd="0" presId="urn:microsoft.com/office/officeart/2005/8/layout/hierarchy4"/>
    <dgm:cxn modelId="{C78E4F7D-DA22-44AB-81A5-55AA7D2E15F0}" type="presParOf" srcId="{1B099446-0194-4D16-B129-86ABF29A54D2}" destId="{747F9F6A-3DD0-4857-94A0-A66CDE8986F3}" srcOrd="2" destOrd="0" presId="urn:microsoft.com/office/officeart/2005/8/layout/hierarchy4"/>
    <dgm:cxn modelId="{58D41513-524E-4EFE-995D-A6EFE170BE09}" type="presParOf" srcId="{747F9F6A-3DD0-4857-94A0-A66CDE8986F3}" destId="{14AF08B4-EAC6-49B9-998F-31B617ED98B9}" srcOrd="0" destOrd="0" presId="urn:microsoft.com/office/officeart/2005/8/layout/hierarchy4"/>
    <dgm:cxn modelId="{23BA533F-2E59-4E9F-A788-74D773B050E4}" type="presParOf" srcId="{747F9F6A-3DD0-4857-94A0-A66CDE8986F3}" destId="{CB383838-F4ED-48CD-AE3B-BA10A91A2C08}" srcOrd="1" destOrd="0" presId="urn:microsoft.com/office/officeart/2005/8/layout/hierarchy4"/>
    <dgm:cxn modelId="{99C2DACE-A97A-4684-98B9-3A7C8985FADC}" type="presParOf" srcId="{1B099446-0194-4D16-B129-86ABF29A54D2}" destId="{A62644AF-C193-4E66-8BA1-A2AB74235FE9}" srcOrd="3" destOrd="0" presId="urn:microsoft.com/office/officeart/2005/8/layout/hierarchy4"/>
    <dgm:cxn modelId="{419B4E8E-25B2-4DBD-A171-BA7F3402C27C}" type="presParOf" srcId="{1B099446-0194-4D16-B129-86ABF29A54D2}" destId="{CDCE939E-DA30-4AA9-9A6F-D47BE2C2198F}" srcOrd="4" destOrd="0" presId="urn:microsoft.com/office/officeart/2005/8/layout/hierarchy4"/>
    <dgm:cxn modelId="{30BD1635-C34D-4420-8D49-98B6A0B406D7}" type="presParOf" srcId="{CDCE939E-DA30-4AA9-9A6F-D47BE2C2198F}" destId="{2BEED700-E239-4157-B3C9-30CEC8B1B076}" srcOrd="0" destOrd="0" presId="urn:microsoft.com/office/officeart/2005/8/layout/hierarchy4"/>
    <dgm:cxn modelId="{995ED596-A065-4B09-BE65-A9078C1D21AC}" type="presParOf" srcId="{CDCE939E-DA30-4AA9-9A6F-D47BE2C2198F}" destId="{D992EFCF-2D0D-4909-8C92-82DEC0FEDA51}" srcOrd="1" destOrd="0" presId="urn:microsoft.com/office/officeart/2005/8/layout/hierarchy4"/>
    <dgm:cxn modelId="{3A888F1E-599C-42EF-9D90-468077125712}" type="presParOf" srcId="{CDCE939E-DA30-4AA9-9A6F-D47BE2C2198F}" destId="{D40942A4-65E5-4AFE-9822-E558924932E4}" srcOrd="2" destOrd="0" presId="urn:microsoft.com/office/officeart/2005/8/layout/hierarchy4"/>
    <dgm:cxn modelId="{BD9B3CB4-A702-45C2-9133-596BBD54A2CB}" type="presParOf" srcId="{D40942A4-65E5-4AFE-9822-E558924932E4}" destId="{7CB059CF-2F24-4549-BBD7-B6E7A8B7937A}" srcOrd="0" destOrd="0" presId="urn:microsoft.com/office/officeart/2005/8/layout/hierarchy4"/>
    <dgm:cxn modelId="{CCE21E24-AD50-4B61-BF1B-6D3C26652D56}" type="presParOf" srcId="{7CB059CF-2F24-4549-BBD7-B6E7A8B7937A}" destId="{3F8124B1-0F24-49E7-86C5-04016755EE36}" srcOrd="0" destOrd="0" presId="urn:microsoft.com/office/officeart/2005/8/layout/hierarchy4"/>
    <dgm:cxn modelId="{617CD484-90BC-4FB4-9A23-E4B0ABA4D466}" type="presParOf" srcId="{7CB059CF-2F24-4549-BBD7-B6E7A8B7937A}" destId="{1C14A99E-5A1E-4A39-A688-5308D7C10938}" srcOrd="1" destOrd="0" presId="urn:microsoft.com/office/officeart/2005/8/layout/hierarchy4"/>
    <dgm:cxn modelId="{03E55145-22A8-4310-A265-58002FF0865E}" type="presParOf" srcId="{D40942A4-65E5-4AFE-9822-E558924932E4}" destId="{E7D1F5F2-68CD-4929-9A5D-3CE2A34EDC8B}" srcOrd="1" destOrd="0" presId="urn:microsoft.com/office/officeart/2005/8/layout/hierarchy4"/>
    <dgm:cxn modelId="{9D9D94DE-2357-4263-9B37-09395310ED0D}" type="presParOf" srcId="{D40942A4-65E5-4AFE-9822-E558924932E4}" destId="{738F229D-DFF0-4BC5-9540-E70FC309220D}" srcOrd="2" destOrd="0" presId="urn:microsoft.com/office/officeart/2005/8/layout/hierarchy4"/>
    <dgm:cxn modelId="{9AC77D17-BAE7-40DC-87D2-0E1BF759CF2C}" type="presParOf" srcId="{738F229D-DFF0-4BC5-9540-E70FC309220D}" destId="{068B8F97-2548-4BA6-9CF9-8B99A33D7188}" srcOrd="0" destOrd="0" presId="urn:microsoft.com/office/officeart/2005/8/layout/hierarchy4"/>
    <dgm:cxn modelId="{CA75A599-6CDD-4AE3-8809-584DB979195B}" type="presParOf" srcId="{738F229D-DFF0-4BC5-9540-E70FC309220D}" destId="{A9715158-EB01-4201-A8A7-D527B5D81DB2}" srcOrd="1" destOrd="0" presId="urn:microsoft.com/office/officeart/2005/8/layout/hierarchy4"/>
    <dgm:cxn modelId="{85C31CAC-FC52-4728-8E92-B00F778F6FD1}" type="presParOf" srcId="{D40942A4-65E5-4AFE-9822-E558924932E4}" destId="{8A573AE8-1C5F-45D0-8CA3-058BE350B224}" srcOrd="3" destOrd="0" presId="urn:microsoft.com/office/officeart/2005/8/layout/hierarchy4"/>
    <dgm:cxn modelId="{5DB5EF56-496F-4080-A37A-DE4A59CCF550}" type="presParOf" srcId="{D40942A4-65E5-4AFE-9822-E558924932E4}" destId="{58D47B8A-44DC-4B26-A751-15EEF1EF4D4D}" srcOrd="4" destOrd="0" presId="urn:microsoft.com/office/officeart/2005/8/layout/hierarchy4"/>
    <dgm:cxn modelId="{02B4B6FC-F31E-4C8C-AF31-85BB23CD7373}" type="presParOf" srcId="{58D47B8A-44DC-4B26-A751-15EEF1EF4D4D}" destId="{8604E356-BDB6-4BD9-8816-C5DF926E3614}" srcOrd="0" destOrd="0" presId="urn:microsoft.com/office/officeart/2005/8/layout/hierarchy4"/>
    <dgm:cxn modelId="{72323DA9-4571-4D88-8194-D2FF5B5E1465}" type="presParOf" srcId="{58D47B8A-44DC-4B26-A751-15EEF1EF4D4D}" destId="{7136DC09-EB86-4A48-A0BC-3C3F234EBA71}" srcOrd="1" destOrd="0" presId="urn:microsoft.com/office/officeart/2005/8/layout/hierarchy4"/>
    <dgm:cxn modelId="{B14A8C81-038D-4D9A-A0CE-7F0E5C057DF8}" type="presParOf" srcId="{8DDC8D35-466C-4A27-859B-EE8E192BF773}" destId="{BEE05E8A-6BFC-4EAA-B3C1-5CBD85CBB3D4}" srcOrd="3" destOrd="0" presId="urn:microsoft.com/office/officeart/2005/8/layout/hierarchy4"/>
    <dgm:cxn modelId="{7996DD2A-8D20-4D3D-B9CF-EA87E5D9EED2}" type="presParOf" srcId="{8DDC8D35-466C-4A27-859B-EE8E192BF773}" destId="{AFCDD9ED-4D99-43A9-822A-564C44924693}" srcOrd="4" destOrd="0" presId="urn:microsoft.com/office/officeart/2005/8/layout/hierarchy4"/>
    <dgm:cxn modelId="{ECBE0EE5-0747-4013-B8E9-F7345BF7F6F0}" type="presParOf" srcId="{AFCDD9ED-4D99-43A9-822A-564C44924693}" destId="{1F5FF1B8-A4D8-4143-9378-D791FCFA82C2}" srcOrd="0" destOrd="0" presId="urn:microsoft.com/office/officeart/2005/8/layout/hierarchy4"/>
    <dgm:cxn modelId="{5AD63D64-01D2-4EAB-8009-55E617777987}" type="presParOf" srcId="{AFCDD9ED-4D99-43A9-822A-564C44924693}" destId="{0757E01B-9A26-4A9E-883C-5915443E48E6}" srcOrd="1" destOrd="0" presId="urn:microsoft.com/office/officeart/2005/8/layout/hierarchy4"/>
    <dgm:cxn modelId="{F083D4A9-D964-4531-B646-A44BEFBEA576}" type="presParOf" srcId="{AFCDD9ED-4D99-43A9-822A-564C44924693}" destId="{791BC88B-479E-45F0-9139-ADBD8D2D5E6C}" srcOrd="2" destOrd="0" presId="urn:microsoft.com/office/officeart/2005/8/layout/hierarchy4"/>
    <dgm:cxn modelId="{D8D7A33A-F1DB-43A3-B3AA-499DEC0607F3}" type="presParOf" srcId="{791BC88B-479E-45F0-9139-ADBD8D2D5E6C}" destId="{84C70D99-DCE2-4C2B-8A4E-F76D195B7093}" srcOrd="0" destOrd="0" presId="urn:microsoft.com/office/officeart/2005/8/layout/hierarchy4"/>
    <dgm:cxn modelId="{F972AEBB-8A3E-4ECC-860F-12C38BB23FE2}" type="presParOf" srcId="{84C70D99-DCE2-4C2B-8A4E-F76D195B7093}" destId="{B269173A-AED1-43E0-9F8F-D63309D57ED9}" srcOrd="0" destOrd="0" presId="urn:microsoft.com/office/officeart/2005/8/layout/hierarchy4"/>
    <dgm:cxn modelId="{C2A6E8B2-7028-4898-A6DA-77A995A6A460}" type="presParOf" srcId="{84C70D99-DCE2-4C2B-8A4E-F76D195B7093}" destId="{1F5A275B-748C-45BC-AFA7-C2D254D968E4}" srcOrd="1" destOrd="0" presId="urn:microsoft.com/office/officeart/2005/8/layout/hierarchy4"/>
    <dgm:cxn modelId="{74032630-E982-48FF-80A0-7B8E864389C2}" type="presParOf" srcId="{791BC88B-479E-45F0-9139-ADBD8D2D5E6C}" destId="{EBD3F9F1-4052-4F8D-874D-5C5A04C80A9F}" srcOrd="1" destOrd="0" presId="urn:microsoft.com/office/officeart/2005/8/layout/hierarchy4"/>
    <dgm:cxn modelId="{6B921313-8EA2-4269-843F-DEE79EDE769E}" type="presParOf" srcId="{791BC88B-479E-45F0-9139-ADBD8D2D5E6C}" destId="{32A3B98B-BF7E-4CE7-ABF7-31FFD042EE2D}" srcOrd="2" destOrd="0" presId="urn:microsoft.com/office/officeart/2005/8/layout/hierarchy4"/>
    <dgm:cxn modelId="{658E885F-2AD2-45B9-AF7F-409FA536F2BC}" type="presParOf" srcId="{32A3B98B-BF7E-4CE7-ABF7-31FFD042EE2D}" destId="{95CF104D-CC11-4750-A708-32569B5B314D}" srcOrd="0" destOrd="0" presId="urn:microsoft.com/office/officeart/2005/8/layout/hierarchy4"/>
    <dgm:cxn modelId="{B37A9ACF-C3C3-4563-AD9B-C763164080D0}" type="presParOf" srcId="{32A3B98B-BF7E-4CE7-ABF7-31FFD042EE2D}" destId="{4E0E48AB-C564-417D-BDC5-61A96EC42B69}" srcOrd="1" destOrd="0" presId="urn:microsoft.com/office/officeart/2005/8/layout/hierarchy4"/>
    <dgm:cxn modelId="{458A4E55-3574-4D29-80AF-F92F6080224B}" type="presParOf" srcId="{791BC88B-479E-45F0-9139-ADBD8D2D5E6C}" destId="{69C9D6B9-1282-4CB5-B52F-8638FF4087AE}" srcOrd="3" destOrd="0" presId="urn:microsoft.com/office/officeart/2005/8/layout/hierarchy4"/>
    <dgm:cxn modelId="{A5D67A8A-377A-42DA-B45E-476B7A960C65}" type="presParOf" srcId="{791BC88B-479E-45F0-9139-ADBD8D2D5E6C}" destId="{59613EF3-F250-4CF6-B514-FEC4D4BC4615}" srcOrd="4" destOrd="0" presId="urn:microsoft.com/office/officeart/2005/8/layout/hierarchy4"/>
    <dgm:cxn modelId="{DDD8BDB9-B486-41D1-BF20-45881CA1E85C}" type="presParOf" srcId="{59613EF3-F250-4CF6-B514-FEC4D4BC4615}" destId="{9C306BAB-A25E-4C43-9FB1-DC83ECC65455}" srcOrd="0" destOrd="0" presId="urn:microsoft.com/office/officeart/2005/8/layout/hierarchy4"/>
    <dgm:cxn modelId="{AA5D7C1D-BF08-4B37-9A11-ACC6AE14BD67}" type="presParOf" srcId="{59613EF3-F250-4CF6-B514-FEC4D4BC4615}" destId="{D3BF942E-10E1-4529-99FE-1227B6D953B7}" srcOrd="1" destOrd="0" presId="urn:microsoft.com/office/officeart/2005/8/layout/hierarchy4"/>
    <dgm:cxn modelId="{13B5CBC9-5107-458E-98B8-F22AD83BD2D5}" type="presParOf" srcId="{8DDC8D35-466C-4A27-859B-EE8E192BF773}" destId="{D31894B4-5FF0-4D00-991C-BC1A5F1369E0}" srcOrd="5" destOrd="0" presId="urn:microsoft.com/office/officeart/2005/8/layout/hierarchy4"/>
    <dgm:cxn modelId="{28EDE59D-29DA-4A18-8BCD-1709E356BA67}" type="presParOf" srcId="{8DDC8D35-466C-4A27-859B-EE8E192BF773}" destId="{F601B937-7A1E-4014-AE89-CDA6D8AC8737}" srcOrd="6" destOrd="0" presId="urn:microsoft.com/office/officeart/2005/8/layout/hierarchy4"/>
    <dgm:cxn modelId="{FEC3D084-8C5E-4E73-A456-56782D0AC780}" type="presParOf" srcId="{F601B937-7A1E-4014-AE89-CDA6D8AC8737}" destId="{38D00FD7-00F0-4BF8-84E0-A597290F989E}" srcOrd="0" destOrd="0" presId="urn:microsoft.com/office/officeart/2005/8/layout/hierarchy4"/>
    <dgm:cxn modelId="{253553DD-7F2C-4CE8-BD54-4DAD5D36E289}" type="presParOf" srcId="{F601B937-7A1E-4014-AE89-CDA6D8AC8737}" destId="{FEECC659-AC99-4367-93D0-41AEE7A7309A}" srcOrd="1" destOrd="0" presId="urn:microsoft.com/office/officeart/2005/8/layout/hierarchy4"/>
    <dgm:cxn modelId="{B0EE1A8C-4C6D-40AD-8F10-2786B0B273EA}" type="presParOf" srcId="{F601B937-7A1E-4014-AE89-CDA6D8AC8737}" destId="{85CA7F9E-ACC5-426B-8121-6C8CC1714C21}" srcOrd="2" destOrd="0" presId="urn:microsoft.com/office/officeart/2005/8/layout/hierarchy4"/>
    <dgm:cxn modelId="{F4E03FE0-7386-44F7-AB13-2AD9434DB0BC}" type="presParOf" srcId="{85CA7F9E-ACC5-426B-8121-6C8CC1714C21}" destId="{2B5AC2CB-7F30-4A4B-A047-4476B947AF85}" srcOrd="0" destOrd="0" presId="urn:microsoft.com/office/officeart/2005/8/layout/hierarchy4"/>
    <dgm:cxn modelId="{DDC342A2-1BA9-4BB6-BE34-8B705634EDBD}" type="presParOf" srcId="{2B5AC2CB-7F30-4A4B-A047-4476B947AF85}" destId="{C6D6A98D-B815-4C17-BFCD-88A21C1260DB}" srcOrd="0" destOrd="0" presId="urn:microsoft.com/office/officeart/2005/8/layout/hierarchy4"/>
    <dgm:cxn modelId="{2E72A48C-17DE-4CCA-A4B4-9D64480736AB}" type="presParOf" srcId="{2B5AC2CB-7F30-4A4B-A047-4476B947AF85}" destId="{C9136407-53C7-416D-944C-D6B498E1AED5}" srcOrd="1" destOrd="0" presId="urn:microsoft.com/office/officeart/2005/8/layout/hierarchy4"/>
    <dgm:cxn modelId="{D5A1BF58-5C0C-4DFF-93D1-3CFF1481FD8F}" type="presParOf" srcId="{2B5AC2CB-7F30-4A4B-A047-4476B947AF85}" destId="{E168D239-3074-49BA-BA5F-0245BA3CC29D}" srcOrd="2" destOrd="0" presId="urn:microsoft.com/office/officeart/2005/8/layout/hierarchy4"/>
    <dgm:cxn modelId="{572A04B4-E35D-415D-96F4-782CA458E2AC}" type="presParOf" srcId="{E168D239-3074-49BA-BA5F-0245BA3CC29D}" destId="{C4BCD173-5CEB-48A8-84B0-D494E8545905}" srcOrd="0" destOrd="0" presId="urn:microsoft.com/office/officeart/2005/8/layout/hierarchy4"/>
    <dgm:cxn modelId="{E0041656-F0A5-4E22-8F09-CC4641DB5912}" type="presParOf" srcId="{C4BCD173-5CEB-48A8-84B0-D494E8545905}" destId="{544E025D-2629-4ED0-B7BF-A9E382077630}" srcOrd="0" destOrd="0" presId="urn:microsoft.com/office/officeart/2005/8/layout/hierarchy4"/>
    <dgm:cxn modelId="{8E713196-CAE0-49C1-BCC3-C523301B4F52}" type="presParOf" srcId="{C4BCD173-5CEB-48A8-84B0-D494E8545905}" destId="{DCB96609-8217-4E3F-8EBC-D97F97E06CA6}" srcOrd="1" destOrd="0" presId="urn:microsoft.com/office/officeart/2005/8/layout/hierarchy4"/>
    <dgm:cxn modelId="{60206F71-0E00-458F-B3BC-2EFB4F6609B6}" type="presParOf" srcId="{E168D239-3074-49BA-BA5F-0245BA3CC29D}" destId="{A821BE6C-7358-48CA-9A17-1EC687EC37CE}" srcOrd="1" destOrd="0" presId="urn:microsoft.com/office/officeart/2005/8/layout/hierarchy4"/>
    <dgm:cxn modelId="{719D7966-D0A8-426B-B571-375D31112DDE}" type="presParOf" srcId="{E168D239-3074-49BA-BA5F-0245BA3CC29D}" destId="{ECDBB46A-6830-467F-AB7B-D21C94B901E2}" srcOrd="2" destOrd="0" presId="urn:microsoft.com/office/officeart/2005/8/layout/hierarchy4"/>
    <dgm:cxn modelId="{0881A0D5-D606-4D87-8055-1464131BB539}" type="presParOf" srcId="{ECDBB46A-6830-467F-AB7B-D21C94B901E2}" destId="{00781EC2-D101-4375-B3DA-FB04D0D6FDED}" srcOrd="0" destOrd="0" presId="urn:microsoft.com/office/officeart/2005/8/layout/hierarchy4"/>
    <dgm:cxn modelId="{28ABD53A-1C18-4252-AACA-C91B167A152F}" type="presParOf" srcId="{ECDBB46A-6830-467F-AB7B-D21C94B901E2}" destId="{CF8292DC-6746-4E12-B168-1B0F81224B25}" srcOrd="1" destOrd="0" presId="urn:microsoft.com/office/officeart/2005/8/layout/hierarchy4"/>
    <dgm:cxn modelId="{88E86A18-2943-4DA6-B7C0-BBCD18F036FC}" type="presParOf" srcId="{E168D239-3074-49BA-BA5F-0245BA3CC29D}" destId="{25320354-C8D5-40FA-AE80-98DE949A46DA}" srcOrd="3" destOrd="0" presId="urn:microsoft.com/office/officeart/2005/8/layout/hierarchy4"/>
    <dgm:cxn modelId="{797CC55B-33BD-41D2-B5E9-F61C527AD8A4}" type="presParOf" srcId="{E168D239-3074-49BA-BA5F-0245BA3CC29D}" destId="{B356E54A-0428-4B41-9AFD-049DCBA5C2F3}" srcOrd="4" destOrd="0" presId="urn:microsoft.com/office/officeart/2005/8/layout/hierarchy4"/>
    <dgm:cxn modelId="{E82D91A2-7516-4803-A0DF-8DEEABE46B1E}" type="presParOf" srcId="{B356E54A-0428-4B41-9AFD-049DCBA5C2F3}" destId="{7ADCD692-5996-46EE-96DF-6F6133C11E7E}" srcOrd="0" destOrd="0" presId="urn:microsoft.com/office/officeart/2005/8/layout/hierarchy4"/>
    <dgm:cxn modelId="{4C1847A0-AAED-43F8-9F68-3807DAF5538D}" type="presParOf" srcId="{B356E54A-0428-4B41-9AFD-049DCBA5C2F3}" destId="{0B8AC22A-0829-4F8C-8B48-3ACA4F712F99}" srcOrd="1" destOrd="0" presId="urn:microsoft.com/office/officeart/2005/8/layout/hierarchy4"/>
    <dgm:cxn modelId="{515A5F8A-5D97-4489-A67B-F1115C832543}" type="presParOf" srcId="{85CA7F9E-ACC5-426B-8121-6C8CC1714C21}" destId="{8F46ED88-CF74-47C4-A362-15B34BA6BF92}" srcOrd="1" destOrd="0" presId="urn:microsoft.com/office/officeart/2005/8/layout/hierarchy4"/>
    <dgm:cxn modelId="{BFD3FDD0-3F81-421B-B715-D8758728EB9F}" type="presParOf" srcId="{85CA7F9E-ACC5-426B-8121-6C8CC1714C21}" destId="{ACE71208-F6A0-423E-B42E-2C5A2EC67D57}" srcOrd="2" destOrd="0" presId="urn:microsoft.com/office/officeart/2005/8/layout/hierarchy4"/>
    <dgm:cxn modelId="{A44BF996-FBF2-4FD1-91A1-A0791F4B117A}" type="presParOf" srcId="{ACE71208-F6A0-423E-B42E-2C5A2EC67D57}" destId="{5820354E-1A09-4B20-880B-C1558D3B9FFF}" srcOrd="0" destOrd="0" presId="urn:microsoft.com/office/officeart/2005/8/layout/hierarchy4"/>
    <dgm:cxn modelId="{14610FE1-FE6C-4BE5-A2D9-0255E787D677}" type="presParOf" srcId="{ACE71208-F6A0-423E-B42E-2C5A2EC67D57}" destId="{946C9906-941E-4FD6-B769-9F973CEAA206}" srcOrd="1" destOrd="0" presId="urn:microsoft.com/office/officeart/2005/8/layout/hierarchy4"/>
    <dgm:cxn modelId="{3494A10E-4A48-43E3-AEB9-C2FED5A0FFE0}" type="presParOf" srcId="{ACE71208-F6A0-423E-B42E-2C5A2EC67D57}" destId="{E405D720-9DB2-45DC-9851-9906408409AE}" srcOrd="2" destOrd="0" presId="urn:microsoft.com/office/officeart/2005/8/layout/hierarchy4"/>
    <dgm:cxn modelId="{7BD051ED-703E-4D77-9801-9268218EB579}" type="presParOf" srcId="{E405D720-9DB2-45DC-9851-9906408409AE}" destId="{D055E934-904A-4E45-8AD0-F904807AA8F8}" srcOrd="0" destOrd="0" presId="urn:microsoft.com/office/officeart/2005/8/layout/hierarchy4"/>
    <dgm:cxn modelId="{5EAE45A3-0178-429F-A1E3-E9FE33F97341}" type="presParOf" srcId="{D055E934-904A-4E45-8AD0-F904807AA8F8}" destId="{B46FD7BE-2764-42F3-B99F-00D847E75311}" srcOrd="0" destOrd="0" presId="urn:microsoft.com/office/officeart/2005/8/layout/hierarchy4"/>
    <dgm:cxn modelId="{CA196152-496B-4B4B-AEA2-37B80FAD49B0}" type="presParOf" srcId="{D055E934-904A-4E45-8AD0-F904807AA8F8}" destId="{59B3DC57-D3F3-45BB-A850-07CE37FB27EB}" srcOrd="1" destOrd="0" presId="urn:microsoft.com/office/officeart/2005/8/layout/hierarchy4"/>
    <dgm:cxn modelId="{3F2310C7-1921-4F90-8614-1537BE70C273}" type="presParOf" srcId="{E405D720-9DB2-45DC-9851-9906408409AE}" destId="{9DC5FD95-42AE-495D-8642-2048E208B309}" srcOrd="1" destOrd="0" presId="urn:microsoft.com/office/officeart/2005/8/layout/hierarchy4"/>
    <dgm:cxn modelId="{92FA841B-3CD9-4A66-B16B-10656F2100EE}" type="presParOf" srcId="{E405D720-9DB2-45DC-9851-9906408409AE}" destId="{BF74C3AB-02E3-4DD4-848B-2CB155CB5BFB}" srcOrd="2" destOrd="0" presId="urn:microsoft.com/office/officeart/2005/8/layout/hierarchy4"/>
    <dgm:cxn modelId="{F3597C5C-C4AD-42C5-96E6-125C041D09F3}" type="presParOf" srcId="{BF74C3AB-02E3-4DD4-848B-2CB155CB5BFB}" destId="{F30EB97A-4AF2-4F14-A4DA-9448AA89D8C6}" srcOrd="0" destOrd="0" presId="urn:microsoft.com/office/officeart/2005/8/layout/hierarchy4"/>
    <dgm:cxn modelId="{B9F42E9F-E869-4498-B12D-19BF9CD67A23}" type="presParOf" srcId="{BF74C3AB-02E3-4DD4-848B-2CB155CB5BFB}" destId="{55FD3695-777D-4F51-9CC7-5D9A834ACE82}" srcOrd="1" destOrd="0" presId="urn:microsoft.com/office/officeart/2005/8/layout/hierarchy4"/>
    <dgm:cxn modelId="{F2D16309-41BC-4C25-99B0-548EDFF802BF}" type="presParOf" srcId="{E405D720-9DB2-45DC-9851-9906408409AE}" destId="{42A57FA4-3A17-41AF-992D-E8A59116F2F3}" srcOrd="3" destOrd="0" presId="urn:microsoft.com/office/officeart/2005/8/layout/hierarchy4"/>
    <dgm:cxn modelId="{686ACC62-EB66-47C4-BB55-0E2C6F215250}" type="presParOf" srcId="{E405D720-9DB2-45DC-9851-9906408409AE}" destId="{D84EC80D-A6FA-4B49-8C22-EEB85E38EF3A}" srcOrd="4" destOrd="0" presId="urn:microsoft.com/office/officeart/2005/8/layout/hierarchy4"/>
    <dgm:cxn modelId="{62DCAE32-5909-4C41-A530-85C725A6470F}" type="presParOf" srcId="{D84EC80D-A6FA-4B49-8C22-EEB85E38EF3A}" destId="{8EC87F15-C7C7-462C-874B-E01A5C359654}" srcOrd="0" destOrd="0" presId="urn:microsoft.com/office/officeart/2005/8/layout/hierarchy4"/>
    <dgm:cxn modelId="{E88537A7-B72D-460E-92CB-9BEEC24C94FC}" type="presParOf" srcId="{D84EC80D-A6FA-4B49-8C22-EEB85E38EF3A}" destId="{CE4AA6A6-B665-4C8F-A720-98937E9143FB}" srcOrd="1" destOrd="0" presId="urn:microsoft.com/office/officeart/2005/8/layout/hierarchy4"/>
    <dgm:cxn modelId="{C536A711-2F1A-46A7-B9A2-47B1EA08EAE4}" type="presParOf" srcId="{E405D720-9DB2-45DC-9851-9906408409AE}" destId="{C15B54DF-3CA1-4ABD-9ABE-4042AFBC0397}" srcOrd="5" destOrd="0" presId="urn:microsoft.com/office/officeart/2005/8/layout/hierarchy4"/>
    <dgm:cxn modelId="{700507FE-1BF6-4D80-A563-653AF13C08AB}" type="presParOf" srcId="{E405D720-9DB2-45DC-9851-9906408409AE}" destId="{7CCD30FE-7B5B-4B78-880A-8C9B148BE070}" srcOrd="6" destOrd="0" presId="urn:microsoft.com/office/officeart/2005/8/layout/hierarchy4"/>
    <dgm:cxn modelId="{070A7AC4-E970-4A48-8DE1-9200D43525D8}" type="presParOf" srcId="{7CCD30FE-7B5B-4B78-880A-8C9B148BE070}" destId="{DC6A96EF-E08C-4C94-9CF9-10E23126395E}" srcOrd="0" destOrd="0" presId="urn:microsoft.com/office/officeart/2005/8/layout/hierarchy4"/>
    <dgm:cxn modelId="{4E962EC6-62E0-4FB5-8570-6ED5D0B9EBFE}" type="presParOf" srcId="{7CCD30FE-7B5B-4B78-880A-8C9B148BE070}" destId="{DAB56F00-8630-46ED-8C50-1BEECD01BC2A}" srcOrd="1" destOrd="0" presId="urn:microsoft.com/office/officeart/2005/8/layout/hierarchy4"/>
    <dgm:cxn modelId="{B1FB7C3E-88DB-4379-B132-267788B54304}" type="presParOf" srcId="{E405D720-9DB2-45DC-9851-9906408409AE}" destId="{D568F2E1-C49F-416E-89C4-8B0D8EDF0D6D}" srcOrd="7" destOrd="0" presId="urn:microsoft.com/office/officeart/2005/8/layout/hierarchy4"/>
    <dgm:cxn modelId="{67FEA7F4-F56C-4737-85DC-752869437D7F}" type="presParOf" srcId="{E405D720-9DB2-45DC-9851-9906408409AE}" destId="{9EF2E940-0317-4989-ADB6-0C187AC46738}" srcOrd="8" destOrd="0" presId="urn:microsoft.com/office/officeart/2005/8/layout/hierarchy4"/>
    <dgm:cxn modelId="{2728734E-CB5A-4173-97A8-33856FDC6DE0}" type="presParOf" srcId="{9EF2E940-0317-4989-ADB6-0C187AC46738}" destId="{69B670FF-B652-4374-B0BD-1029905A4619}" srcOrd="0" destOrd="0" presId="urn:microsoft.com/office/officeart/2005/8/layout/hierarchy4"/>
    <dgm:cxn modelId="{5D71D21A-41EF-4771-B3B0-00D3B9F681A4}" type="presParOf" srcId="{9EF2E940-0317-4989-ADB6-0C187AC46738}" destId="{5E25CA18-619E-4A40-B9B3-E79F311978CB}"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2359747" y="1295828"/>
          <a:ext cx="1647054" cy="1424768"/>
        </a:xfrm>
        <a:prstGeom prst="hexagon">
          <a:avLst>
            <a:gd name="adj" fmla="val 28570"/>
            <a:gd name="vf" fmla="val 115470"/>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2632687" y="1531932"/>
        <a:ext cx="1101174" cy="952560"/>
      </dsp:txXfrm>
    </dsp:sp>
    <dsp:sp modelId="{868AB947-ADE5-46AC-9026-8304CA11CDEB}">
      <dsp:nvSpPr>
        <dsp:cNvPr id="0" name=""/>
        <dsp:cNvSpPr/>
      </dsp:nvSpPr>
      <dsp:spPr>
        <a:xfrm>
          <a:off x="3391120"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2511465" y="0"/>
          <a:ext cx="1349749" cy="1167691"/>
        </a:xfrm>
        <a:prstGeom prst="hexagon">
          <a:avLst>
            <a:gd name="adj" fmla="val 28570"/>
            <a:gd name="vf" fmla="val 115470"/>
          </a:avLst>
        </a:prstGeom>
        <a:solidFill>
          <a:srgbClr val="58152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2735147" y="193511"/>
        <a:ext cx="902385" cy="780669"/>
      </dsp:txXfrm>
    </dsp:sp>
    <dsp:sp modelId="{B2A6F704-34B4-4E29-99E6-61B5FB753B5F}">
      <dsp:nvSpPr>
        <dsp:cNvPr id="0" name=""/>
        <dsp:cNvSpPr/>
      </dsp:nvSpPr>
      <dsp:spPr>
        <a:xfrm>
          <a:off x="4116376"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3749342" y="718208"/>
          <a:ext cx="1349749" cy="1167691"/>
        </a:xfrm>
        <a:prstGeom prst="hexagon">
          <a:avLst>
            <a:gd name="adj" fmla="val 28570"/>
            <a:gd name="vf" fmla="val 115470"/>
          </a:avLst>
        </a:prstGeom>
        <a:solidFill>
          <a:srgbClr val="B7AD9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973024" y="911719"/>
        <a:ext cx="902385" cy="780669"/>
      </dsp:txXfrm>
    </dsp:sp>
    <dsp:sp modelId="{7CC1EDCE-2FE7-4E45-9414-DC40B3D97FA7}">
      <dsp:nvSpPr>
        <dsp:cNvPr id="0" name=""/>
        <dsp:cNvSpPr/>
      </dsp:nvSpPr>
      <dsp:spPr>
        <a:xfrm>
          <a:off x="3612566"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3749342" y="2130123"/>
          <a:ext cx="1349749" cy="1167691"/>
        </a:xfrm>
        <a:prstGeom prst="hexagon">
          <a:avLst>
            <a:gd name="adj" fmla="val 28570"/>
            <a:gd name="vf" fmla="val 115470"/>
          </a:avLst>
        </a:prstGeom>
        <a:solidFill>
          <a:srgbClr val="DDD8C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973024" y="2323634"/>
        <a:ext cx="902385" cy="780669"/>
      </dsp:txXfrm>
    </dsp:sp>
    <dsp:sp modelId="{CA03A5CC-D4CC-4B60-A4F9-B0D5A47FC231}">
      <dsp:nvSpPr>
        <dsp:cNvPr id="0" name=""/>
        <dsp:cNvSpPr/>
      </dsp:nvSpPr>
      <dsp:spPr>
        <a:xfrm>
          <a:off x="2362812"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2511465" y="2849136"/>
          <a:ext cx="1349749" cy="1167691"/>
        </a:xfrm>
        <a:prstGeom prst="hexagon">
          <a:avLst>
            <a:gd name="adj" fmla="val 28570"/>
            <a:gd name="vf" fmla="val 115470"/>
          </a:avLst>
        </a:prstGeom>
        <a:solidFill>
          <a:srgbClr val="BCB8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2735147" y="3042647"/>
        <a:ext cx="902385" cy="780669"/>
      </dsp:txXfrm>
    </dsp:sp>
    <dsp:sp modelId="{5EB18341-C21D-4938-A464-D3060C0A5EB8}">
      <dsp:nvSpPr>
        <dsp:cNvPr id="0" name=""/>
        <dsp:cNvSpPr/>
      </dsp:nvSpPr>
      <dsp:spPr>
        <a:xfrm>
          <a:off x="1625680"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1267841"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491523" y="2324438"/>
        <a:ext cx="902385" cy="780669"/>
      </dsp:txXfrm>
    </dsp:sp>
    <dsp:sp modelId="{B26889CB-5ABD-47CC-95BF-2DC4E5124E04}">
      <dsp:nvSpPr>
        <dsp:cNvPr id="0" name=""/>
        <dsp:cNvSpPr/>
      </dsp:nvSpPr>
      <dsp:spPr>
        <a:xfrm>
          <a:off x="1267841"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491523" y="910113"/>
        <a:ext cx="902385" cy="78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2359747" y="1295828"/>
          <a:ext cx="1647054" cy="1424768"/>
        </a:xfrm>
        <a:prstGeom prst="hexagon">
          <a:avLst>
            <a:gd name="adj" fmla="val 28570"/>
            <a:gd name="vf" fmla="val 115470"/>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2632687" y="1531932"/>
        <a:ext cx="1101174" cy="952560"/>
      </dsp:txXfrm>
    </dsp:sp>
    <dsp:sp modelId="{868AB947-ADE5-46AC-9026-8304CA11CDEB}">
      <dsp:nvSpPr>
        <dsp:cNvPr id="0" name=""/>
        <dsp:cNvSpPr/>
      </dsp:nvSpPr>
      <dsp:spPr>
        <a:xfrm>
          <a:off x="3391120"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2511465" y="0"/>
          <a:ext cx="1349749" cy="1167691"/>
        </a:xfrm>
        <a:prstGeom prst="hexagon">
          <a:avLst>
            <a:gd name="adj" fmla="val 28570"/>
            <a:gd name="vf" fmla="val 115470"/>
          </a:avLst>
        </a:prstGeom>
        <a:solidFill>
          <a:srgbClr val="58152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2735147" y="193511"/>
        <a:ext cx="902385" cy="780669"/>
      </dsp:txXfrm>
    </dsp:sp>
    <dsp:sp modelId="{B2A6F704-34B4-4E29-99E6-61B5FB753B5F}">
      <dsp:nvSpPr>
        <dsp:cNvPr id="0" name=""/>
        <dsp:cNvSpPr/>
      </dsp:nvSpPr>
      <dsp:spPr>
        <a:xfrm>
          <a:off x="4116376"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3749342" y="718208"/>
          <a:ext cx="1349749" cy="1167691"/>
        </a:xfrm>
        <a:prstGeom prst="hexagon">
          <a:avLst>
            <a:gd name="adj" fmla="val 28570"/>
            <a:gd name="vf" fmla="val 115470"/>
          </a:avLst>
        </a:prstGeom>
        <a:solidFill>
          <a:srgbClr val="B7AD9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973024" y="911719"/>
        <a:ext cx="902385" cy="780669"/>
      </dsp:txXfrm>
    </dsp:sp>
    <dsp:sp modelId="{7CC1EDCE-2FE7-4E45-9414-DC40B3D97FA7}">
      <dsp:nvSpPr>
        <dsp:cNvPr id="0" name=""/>
        <dsp:cNvSpPr/>
      </dsp:nvSpPr>
      <dsp:spPr>
        <a:xfrm>
          <a:off x="3612566"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3749342" y="2130123"/>
          <a:ext cx="1349749" cy="1167691"/>
        </a:xfrm>
        <a:prstGeom prst="hexagon">
          <a:avLst>
            <a:gd name="adj" fmla="val 28570"/>
            <a:gd name="vf" fmla="val 115470"/>
          </a:avLst>
        </a:prstGeom>
        <a:solidFill>
          <a:srgbClr val="DDD8C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3973024" y="2323634"/>
        <a:ext cx="902385" cy="780669"/>
      </dsp:txXfrm>
    </dsp:sp>
    <dsp:sp modelId="{CA03A5CC-D4CC-4B60-A4F9-B0D5A47FC231}">
      <dsp:nvSpPr>
        <dsp:cNvPr id="0" name=""/>
        <dsp:cNvSpPr/>
      </dsp:nvSpPr>
      <dsp:spPr>
        <a:xfrm>
          <a:off x="2362812"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2511465" y="2849136"/>
          <a:ext cx="1349749" cy="1167691"/>
        </a:xfrm>
        <a:prstGeom prst="hexagon">
          <a:avLst>
            <a:gd name="adj" fmla="val 28570"/>
            <a:gd name="vf" fmla="val 115470"/>
          </a:avLst>
        </a:prstGeom>
        <a:solidFill>
          <a:srgbClr val="BCB8B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2735147" y="3042647"/>
        <a:ext cx="902385" cy="780669"/>
      </dsp:txXfrm>
    </dsp:sp>
    <dsp:sp modelId="{5EB18341-C21D-4938-A464-D3060C0A5EB8}">
      <dsp:nvSpPr>
        <dsp:cNvPr id="0" name=""/>
        <dsp:cNvSpPr/>
      </dsp:nvSpPr>
      <dsp:spPr>
        <a:xfrm>
          <a:off x="1625680"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1267841"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491523" y="2324438"/>
        <a:ext cx="902385" cy="780669"/>
      </dsp:txXfrm>
    </dsp:sp>
    <dsp:sp modelId="{B26889CB-5ABD-47CC-95BF-2DC4E5124E04}">
      <dsp:nvSpPr>
        <dsp:cNvPr id="0" name=""/>
        <dsp:cNvSpPr/>
      </dsp:nvSpPr>
      <dsp:spPr>
        <a:xfrm>
          <a:off x="1267841"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Narrow" panose="020B0606020202030204" pitchFamily="34" charset="0"/>
          </a:endParaRPr>
        </a:p>
      </dsp:txBody>
      <dsp:txXfrm>
        <a:off x="1491523" y="910113"/>
        <a:ext cx="902385" cy="780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ABFBC-5A19-4F35-8352-14161203D6B3}">
      <dsp:nvSpPr>
        <dsp:cNvPr id="0" name=""/>
        <dsp:cNvSpPr/>
      </dsp:nvSpPr>
      <dsp:spPr>
        <a:xfrm>
          <a:off x="246" y="0"/>
          <a:ext cx="1685055" cy="161844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Improving Governance &amp; Accountability</a:t>
          </a:r>
        </a:p>
        <a:p>
          <a:pPr marL="0" lvl="0" indent="0" algn="ctr" defTabSz="622300">
            <a:lnSpc>
              <a:spcPct val="90000"/>
            </a:lnSpc>
            <a:spcBef>
              <a:spcPct val="0"/>
            </a:spcBef>
            <a:spcAft>
              <a:spcPct val="35000"/>
            </a:spcAft>
            <a:buNone/>
          </a:pPr>
          <a:r>
            <a:rPr lang="en-US" sz="1400" kern="1200" dirty="0"/>
            <a:t>EU &amp; WB</a:t>
          </a:r>
        </a:p>
      </dsp:txBody>
      <dsp:txXfrm>
        <a:off x="47649" y="47403"/>
        <a:ext cx="1590249" cy="1523643"/>
      </dsp:txXfrm>
    </dsp:sp>
    <dsp:sp modelId="{C3CE9292-2C8B-4014-9E1E-E9F97A5DBD61}">
      <dsp:nvSpPr>
        <dsp:cNvPr id="0" name=""/>
        <dsp:cNvSpPr/>
      </dsp:nvSpPr>
      <dsp:spPr>
        <a:xfrm>
          <a:off x="246"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Public Financial Management</a:t>
          </a:r>
        </a:p>
      </dsp:txBody>
      <dsp:txXfrm>
        <a:off x="15825" y="1825729"/>
        <a:ext cx="500740" cy="1587291"/>
      </dsp:txXfrm>
    </dsp:sp>
    <dsp:sp modelId="{D903100D-F638-4009-BC24-219BA2EBC86F}">
      <dsp:nvSpPr>
        <dsp:cNvPr id="0" name=""/>
        <dsp:cNvSpPr/>
      </dsp:nvSpPr>
      <dsp:spPr>
        <a:xfrm>
          <a:off x="576824"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Accountability &amp; Transparency</a:t>
          </a:r>
        </a:p>
      </dsp:txBody>
      <dsp:txXfrm>
        <a:off x="592403" y="1825729"/>
        <a:ext cx="500740" cy="1587291"/>
      </dsp:txXfrm>
    </dsp:sp>
    <dsp:sp modelId="{F1A10649-3704-43AA-B95E-DF1C7A0C00C9}">
      <dsp:nvSpPr>
        <dsp:cNvPr id="0" name=""/>
        <dsp:cNvSpPr/>
      </dsp:nvSpPr>
      <dsp:spPr>
        <a:xfrm>
          <a:off x="1153403"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Governance</a:t>
          </a:r>
        </a:p>
      </dsp:txBody>
      <dsp:txXfrm>
        <a:off x="1168982" y="1825729"/>
        <a:ext cx="500740" cy="1587291"/>
      </dsp:txXfrm>
    </dsp:sp>
    <dsp:sp modelId="{C267CE79-2ED3-4CD8-BE81-DEABFAB40C54}">
      <dsp:nvSpPr>
        <dsp:cNvPr id="0" name=""/>
        <dsp:cNvSpPr/>
      </dsp:nvSpPr>
      <dsp:spPr>
        <a:xfrm>
          <a:off x="1774660" y="0"/>
          <a:ext cx="2793531" cy="161844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Jobs &amp; Economic Opportunities</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WB</a:t>
          </a:r>
        </a:p>
      </dsp:txBody>
      <dsp:txXfrm>
        <a:off x="1822063" y="47403"/>
        <a:ext cx="2698725" cy="1523643"/>
      </dsp:txXfrm>
    </dsp:sp>
    <dsp:sp modelId="{69292A8B-F48A-4076-A4E2-AD342D0E6C30}">
      <dsp:nvSpPr>
        <dsp:cNvPr id="0" name=""/>
        <dsp:cNvSpPr/>
      </dsp:nvSpPr>
      <dsp:spPr>
        <a:xfrm>
          <a:off x="1774660"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Macro-Economic Stabilization</a:t>
          </a:r>
        </a:p>
      </dsp:txBody>
      <dsp:txXfrm>
        <a:off x="1790239" y="1825729"/>
        <a:ext cx="500740" cy="1587291"/>
      </dsp:txXfrm>
    </dsp:sp>
    <dsp:sp modelId="{14AF08B4-EAC6-49B9-998F-31B617ED98B9}">
      <dsp:nvSpPr>
        <dsp:cNvPr id="0" name=""/>
        <dsp:cNvSpPr/>
      </dsp:nvSpPr>
      <dsp:spPr>
        <a:xfrm>
          <a:off x="2351238"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Private Sector Enabling Environment</a:t>
          </a:r>
        </a:p>
      </dsp:txBody>
      <dsp:txXfrm>
        <a:off x="2366817" y="1825729"/>
        <a:ext cx="500740" cy="1587291"/>
      </dsp:txXfrm>
    </dsp:sp>
    <dsp:sp modelId="{2BEED700-E239-4157-B3C9-30CEC8B1B076}">
      <dsp:nvSpPr>
        <dsp:cNvPr id="0" name=""/>
        <dsp:cNvSpPr/>
      </dsp:nvSpPr>
      <dsp:spPr>
        <a:xfrm>
          <a:off x="2927817" y="1810150"/>
          <a:ext cx="1640375" cy="1618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Productive and Financial Sectors</a:t>
          </a:r>
        </a:p>
      </dsp:txBody>
      <dsp:txXfrm>
        <a:off x="2975220" y="1857553"/>
        <a:ext cx="1545569" cy="1523643"/>
      </dsp:txXfrm>
    </dsp:sp>
    <dsp:sp modelId="{3F8124B1-0F24-49E7-86C5-04016755EE36}">
      <dsp:nvSpPr>
        <dsp:cNvPr id="0" name=""/>
        <dsp:cNvSpPr/>
      </dsp:nvSpPr>
      <dsp:spPr>
        <a:xfrm>
          <a:off x="2927817"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Commerce &amp; Industry</a:t>
          </a:r>
        </a:p>
      </dsp:txBody>
      <dsp:txXfrm>
        <a:off x="2943396" y="3632168"/>
        <a:ext cx="500740" cy="1587291"/>
      </dsp:txXfrm>
    </dsp:sp>
    <dsp:sp modelId="{068B8F97-2548-4BA6-9CF9-8B99A33D7188}">
      <dsp:nvSpPr>
        <dsp:cNvPr id="0" name=""/>
        <dsp:cNvSpPr/>
      </dsp:nvSpPr>
      <dsp:spPr>
        <a:xfrm>
          <a:off x="3482055"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Financial Sector</a:t>
          </a:r>
        </a:p>
      </dsp:txBody>
      <dsp:txXfrm>
        <a:off x="3497634" y="3632168"/>
        <a:ext cx="500740" cy="1587291"/>
      </dsp:txXfrm>
    </dsp:sp>
    <dsp:sp modelId="{8604E356-BDB6-4BD9-8816-C5DF926E3614}">
      <dsp:nvSpPr>
        <dsp:cNvPr id="0" name=""/>
        <dsp:cNvSpPr/>
      </dsp:nvSpPr>
      <dsp:spPr>
        <a:xfrm>
          <a:off x="4036294"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Tourism</a:t>
          </a:r>
        </a:p>
      </dsp:txBody>
      <dsp:txXfrm>
        <a:off x="4051873" y="3632168"/>
        <a:ext cx="500740" cy="1587291"/>
      </dsp:txXfrm>
    </dsp:sp>
    <dsp:sp modelId="{1F5FF1B8-A4D8-4143-9378-D791FCFA82C2}">
      <dsp:nvSpPr>
        <dsp:cNvPr id="0" name=""/>
        <dsp:cNvSpPr/>
      </dsp:nvSpPr>
      <dsp:spPr>
        <a:xfrm>
          <a:off x="4657551" y="0"/>
          <a:ext cx="1685055" cy="161844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Strengthening social cohesion &amp; resilience</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UN</a:t>
          </a:r>
        </a:p>
      </dsp:txBody>
      <dsp:txXfrm>
        <a:off x="4704954" y="47403"/>
        <a:ext cx="1590249" cy="1523643"/>
      </dsp:txXfrm>
    </dsp:sp>
    <dsp:sp modelId="{B269173A-AED1-43E0-9F8F-D63309D57ED9}">
      <dsp:nvSpPr>
        <dsp:cNvPr id="0" name=""/>
        <dsp:cNvSpPr/>
      </dsp:nvSpPr>
      <dsp:spPr>
        <a:xfrm>
          <a:off x="4657551"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Social Protection</a:t>
          </a:r>
          <a:endParaRPr lang="en-US" sz="1200" kern="1200" dirty="0"/>
        </a:p>
      </dsp:txBody>
      <dsp:txXfrm>
        <a:off x="4673130" y="1825729"/>
        <a:ext cx="500740" cy="1587291"/>
      </dsp:txXfrm>
    </dsp:sp>
    <dsp:sp modelId="{95CF104D-CC11-4750-A708-32569B5B314D}">
      <dsp:nvSpPr>
        <dsp:cNvPr id="0" name=""/>
        <dsp:cNvSpPr/>
      </dsp:nvSpPr>
      <dsp:spPr>
        <a:xfrm>
          <a:off x="5234129"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Culture</a:t>
          </a:r>
        </a:p>
      </dsp:txBody>
      <dsp:txXfrm>
        <a:off x="5249708" y="1825729"/>
        <a:ext cx="500740" cy="1587291"/>
      </dsp:txXfrm>
    </dsp:sp>
    <dsp:sp modelId="{9C306BAB-A25E-4C43-9FB1-DC83ECC65455}">
      <dsp:nvSpPr>
        <dsp:cNvPr id="0" name=""/>
        <dsp:cNvSpPr/>
      </dsp:nvSpPr>
      <dsp:spPr>
        <a:xfrm>
          <a:off x="5810708" y="1810150"/>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Social Sustainability and Inclusion</a:t>
          </a:r>
        </a:p>
      </dsp:txBody>
      <dsp:txXfrm>
        <a:off x="5826287" y="1825729"/>
        <a:ext cx="500740" cy="1587291"/>
      </dsp:txXfrm>
    </dsp:sp>
    <dsp:sp modelId="{38D00FD7-00F0-4BF8-84E0-A597290F989E}">
      <dsp:nvSpPr>
        <dsp:cNvPr id="0" name=""/>
        <dsp:cNvSpPr/>
      </dsp:nvSpPr>
      <dsp:spPr>
        <a:xfrm>
          <a:off x="6431965" y="0"/>
          <a:ext cx="4433907" cy="161844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Improving Services &amp; Infrastructure</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WB &amp; UN</a:t>
          </a:r>
        </a:p>
      </dsp:txBody>
      <dsp:txXfrm>
        <a:off x="6479368" y="47403"/>
        <a:ext cx="4339101" cy="1523643"/>
      </dsp:txXfrm>
    </dsp:sp>
    <dsp:sp modelId="{C6D6A98D-B815-4C17-BFCD-88A21C1260DB}">
      <dsp:nvSpPr>
        <dsp:cNvPr id="0" name=""/>
        <dsp:cNvSpPr/>
      </dsp:nvSpPr>
      <dsp:spPr>
        <a:xfrm>
          <a:off x="6431965" y="1810150"/>
          <a:ext cx="1640375" cy="1618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Basic Services</a:t>
          </a:r>
        </a:p>
      </dsp:txBody>
      <dsp:txXfrm>
        <a:off x="6479368" y="1857553"/>
        <a:ext cx="1545569" cy="1523643"/>
      </dsp:txXfrm>
    </dsp:sp>
    <dsp:sp modelId="{544E025D-2629-4ED0-B7BF-A9E382077630}">
      <dsp:nvSpPr>
        <dsp:cNvPr id="0" name=""/>
        <dsp:cNvSpPr/>
      </dsp:nvSpPr>
      <dsp:spPr>
        <a:xfrm>
          <a:off x="6431965"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Health</a:t>
          </a:r>
        </a:p>
      </dsp:txBody>
      <dsp:txXfrm>
        <a:off x="6447544" y="3632168"/>
        <a:ext cx="500740" cy="1587291"/>
      </dsp:txXfrm>
    </dsp:sp>
    <dsp:sp modelId="{00781EC2-D101-4375-B3DA-FB04D0D6FDED}">
      <dsp:nvSpPr>
        <dsp:cNvPr id="0" name=""/>
        <dsp:cNvSpPr/>
      </dsp:nvSpPr>
      <dsp:spPr>
        <a:xfrm>
          <a:off x="6986204"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Education</a:t>
          </a:r>
        </a:p>
      </dsp:txBody>
      <dsp:txXfrm>
        <a:off x="7001783" y="3632168"/>
        <a:ext cx="500740" cy="1587291"/>
      </dsp:txXfrm>
    </dsp:sp>
    <dsp:sp modelId="{7ADCD692-5996-46EE-96DF-6F6133C11E7E}">
      <dsp:nvSpPr>
        <dsp:cNvPr id="0" name=""/>
        <dsp:cNvSpPr/>
      </dsp:nvSpPr>
      <dsp:spPr>
        <a:xfrm>
          <a:off x="7540442"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Water Supply and Sanitation</a:t>
          </a:r>
          <a:endParaRPr lang="en-US" sz="1200" kern="1200" dirty="0"/>
        </a:p>
      </dsp:txBody>
      <dsp:txXfrm>
        <a:off x="7556021" y="3632168"/>
        <a:ext cx="500740" cy="1587291"/>
      </dsp:txXfrm>
    </dsp:sp>
    <dsp:sp modelId="{5820354E-1A09-4B20-880B-C1558D3B9FFF}">
      <dsp:nvSpPr>
        <dsp:cNvPr id="0" name=""/>
        <dsp:cNvSpPr/>
      </dsp:nvSpPr>
      <dsp:spPr>
        <a:xfrm>
          <a:off x="8117020" y="1810150"/>
          <a:ext cx="2748852" cy="1618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Infrastructure</a:t>
          </a:r>
        </a:p>
      </dsp:txBody>
      <dsp:txXfrm>
        <a:off x="8164423" y="1857553"/>
        <a:ext cx="2654046" cy="1523643"/>
      </dsp:txXfrm>
    </dsp:sp>
    <dsp:sp modelId="{B46FD7BE-2764-42F3-B99F-00D847E75311}">
      <dsp:nvSpPr>
        <dsp:cNvPr id="0" name=""/>
        <dsp:cNvSpPr/>
      </dsp:nvSpPr>
      <dsp:spPr>
        <a:xfrm>
          <a:off x="8117020"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Transport &amp; Port</a:t>
          </a:r>
        </a:p>
      </dsp:txBody>
      <dsp:txXfrm>
        <a:off x="8132599" y="3632168"/>
        <a:ext cx="500740" cy="1587291"/>
      </dsp:txXfrm>
    </dsp:sp>
    <dsp:sp modelId="{F30EB97A-4AF2-4F14-A4DA-9448AA89D8C6}">
      <dsp:nvSpPr>
        <dsp:cNvPr id="0" name=""/>
        <dsp:cNvSpPr/>
      </dsp:nvSpPr>
      <dsp:spPr>
        <a:xfrm>
          <a:off x="8671259"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Energy</a:t>
          </a:r>
        </a:p>
      </dsp:txBody>
      <dsp:txXfrm>
        <a:off x="8686838" y="3632168"/>
        <a:ext cx="500740" cy="1587291"/>
      </dsp:txXfrm>
    </dsp:sp>
    <dsp:sp modelId="{8EC87F15-C7C7-462C-874B-E01A5C359654}">
      <dsp:nvSpPr>
        <dsp:cNvPr id="0" name=""/>
        <dsp:cNvSpPr/>
      </dsp:nvSpPr>
      <dsp:spPr>
        <a:xfrm>
          <a:off x="9225497"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Environment</a:t>
          </a:r>
        </a:p>
      </dsp:txBody>
      <dsp:txXfrm>
        <a:off x="9241076" y="3632168"/>
        <a:ext cx="500740" cy="1587291"/>
      </dsp:txXfrm>
    </dsp:sp>
    <dsp:sp modelId="{DC6A96EF-E08C-4C94-9CF9-10E23126395E}">
      <dsp:nvSpPr>
        <dsp:cNvPr id="0" name=""/>
        <dsp:cNvSpPr/>
      </dsp:nvSpPr>
      <dsp:spPr>
        <a:xfrm>
          <a:off x="9779736"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Municipal Services</a:t>
          </a:r>
        </a:p>
      </dsp:txBody>
      <dsp:txXfrm>
        <a:off x="9795315" y="3632168"/>
        <a:ext cx="500740" cy="1587291"/>
      </dsp:txXfrm>
    </dsp:sp>
    <dsp:sp modelId="{69B670FF-B652-4374-B0BD-1029905A4619}">
      <dsp:nvSpPr>
        <dsp:cNvPr id="0" name=""/>
        <dsp:cNvSpPr/>
      </dsp:nvSpPr>
      <dsp:spPr>
        <a:xfrm>
          <a:off x="10333974" y="3616589"/>
          <a:ext cx="531898" cy="161844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Housing</a:t>
          </a:r>
        </a:p>
      </dsp:txBody>
      <dsp:txXfrm>
        <a:off x="10349553" y="3632168"/>
        <a:ext cx="500740" cy="158729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C1AED-ED4F-4A10-B2C9-12481B207A61}" type="datetimeFigureOut">
              <a:rPr lang="en-US" smtClean="0"/>
              <a:t>10/5/2020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7D89F-0B81-4DBE-82F9-1171CBC503BE}" type="slidenum">
              <a:rPr lang="en-US" smtClean="0"/>
              <a:t>‹#›</a:t>
            </a:fld>
            <a:endParaRPr lang="en-US"/>
          </a:p>
        </p:txBody>
      </p:sp>
    </p:spTree>
    <p:extLst>
      <p:ext uri="{BB962C8B-B14F-4D97-AF65-F5344CB8AC3E}">
        <p14:creationId xmlns:p14="http://schemas.microsoft.com/office/powerpoint/2010/main" val="104756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7D89F-0B81-4DBE-82F9-1171CBC503BE}" type="slidenum">
              <a:rPr lang="en-US" smtClean="0"/>
              <a:t>1</a:t>
            </a:fld>
            <a:endParaRPr lang="en-US"/>
          </a:p>
        </p:txBody>
      </p:sp>
    </p:spTree>
    <p:extLst>
      <p:ext uri="{BB962C8B-B14F-4D97-AF65-F5344CB8AC3E}">
        <p14:creationId xmlns:p14="http://schemas.microsoft.com/office/powerpoint/2010/main" val="216802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8a3277ce8_4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98a3277ce8_4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98a3277ce8_4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14</a:t>
            </a:fld>
            <a:endParaRPr lang="en-US"/>
          </a:p>
        </p:txBody>
      </p:sp>
    </p:spTree>
    <p:extLst>
      <p:ext uri="{BB962C8B-B14F-4D97-AF65-F5344CB8AC3E}">
        <p14:creationId xmlns:p14="http://schemas.microsoft.com/office/powerpoint/2010/main" val="351781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sz="1600" dirty="0">
                <a:solidFill>
                  <a:srgbClr val="212121"/>
                </a:solidFill>
                <a:latin typeface="Arial" panose="020B0604020202020204" pitchFamily="34" charset="0"/>
                <a:cs typeface="Arial" panose="020B0604020202020204" pitchFamily="34" charset="0"/>
              </a:rPr>
              <a:t>Coordination of partners by geographical area, capacity + activity over affected area </a:t>
            </a:r>
          </a:p>
          <a:p>
            <a:pPr lvl="1">
              <a:buFont typeface="+mj-lt"/>
              <a:buAutoNum type="arabicPeriod"/>
            </a:pPr>
            <a:r>
              <a:rPr lang="en-US" sz="1600" dirty="0">
                <a:solidFill>
                  <a:srgbClr val="212121"/>
                </a:solidFill>
                <a:latin typeface="Arial" panose="020B0604020202020204" pitchFamily="34" charset="0"/>
                <a:cs typeface="Arial" panose="020B0604020202020204" pitchFamily="34" charset="0"/>
              </a:rPr>
              <a:t>Capacity assessment of partners</a:t>
            </a:r>
          </a:p>
          <a:p>
            <a:pPr lvl="1">
              <a:buFont typeface="+mj-lt"/>
              <a:buAutoNum type="arabicPeriod"/>
            </a:pPr>
            <a:r>
              <a:rPr lang="en-US" sz="1600" dirty="0">
                <a:solidFill>
                  <a:srgbClr val="212121"/>
                </a:solidFill>
                <a:latin typeface="Arial" panose="020B0604020202020204" pitchFamily="34" charset="0"/>
                <a:cs typeface="Arial" panose="020B0604020202020204" pitchFamily="34" charset="0"/>
              </a:rPr>
              <a:t>Socio-economic categorization of operational zones</a:t>
            </a:r>
          </a:p>
          <a:p>
            <a:pPr lvl="1">
              <a:buFont typeface="+mj-lt"/>
              <a:buAutoNum type="arabicPeriod"/>
            </a:pPr>
            <a:r>
              <a:rPr lang="en-US" sz="1600" dirty="0">
                <a:solidFill>
                  <a:srgbClr val="212121"/>
                </a:solidFill>
                <a:latin typeface="Arial" panose="020B0604020202020204" pitchFamily="34" charset="0"/>
                <a:cs typeface="Arial" panose="020B0604020202020204" pitchFamily="34" charset="0"/>
              </a:rPr>
              <a:t>Assignment of partners to zones for assessments, emergency distributions, repairs/rehabilitation</a:t>
            </a:r>
          </a:p>
          <a:p>
            <a:pPr>
              <a:buFont typeface="+mj-lt"/>
              <a:buAutoNum type="arabicPeriod"/>
            </a:pPr>
            <a:r>
              <a:rPr lang="en-US" sz="1600" dirty="0">
                <a:solidFill>
                  <a:srgbClr val="212121"/>
                </a:solidFill>
                <a:latin typeface="Arial" panose="020B0604020202020204" pitchFamily="34" charset="0"/>
                <a:cs typeface="Arial" panose="020B0604020202020204" pitchFamily="34" charset="0"/>
              </a:rPr>
              <a:t>Technical guidance </a:t>
            </a: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212121"/>
                </a:solidFill>
                <a:latin typeface="Arial" panose="020B0604020202020204" pitchFamily="34" charset="0"/>
                <a:cs typeface="Arial" panose="020B0604020202020204" pitchFamily="34" charset="0"/>
              </a:rPr>
              <a:t>TTCs are subject determined time bound towards provision of technical guidance</a:t>
            </a:r>
          </a:p>
          <a:p>
            <a:pPr lvl="1">
              <a:buFont typeface="+mj-lt"/>
              <a:buAutoNum type="arabicPeriod"/>
            </a:pPr>
            <a:r>
              <a:rPr lang="en-US" sz="1600" dirty="0">
                <a:solidFill>
                  <a:srgbClr val="212121"/>
                </a:solidFill>
                <a:latin typeface="Arial" panose="020B0604020202020204" pitchFamily="34" charset="0"/>
                <a:cs typeface="Arial" panose="020B0604020202020204" pitchFamily="34" charset="0"/>
              </a:rPr>
              <a:t>Temporary Technical Committees for each of minor repairs and rehabilitation, cash for rent and HLP</a:t>
            </a:r>
          </a:p>
          <a:p>
            <a:pPr lvl="1">
              <a:buFont typeface="+mj-lt"/>
              <a:buAutoNum type="arabicPeriod"/>
            </a:pPr>
            <a:r>
              <a:rPr lang="en-US" sz="1600" dirty="0">
                <a:solidFill>
                  <a:srgbClr val="212121"/>
                </a:solidFill>
                <a:latin typeface="Arial" panose="020B0604020202020204" pitchFamily="34" charset="0"/>
                <a:cs typeface="Arial" panose="020B0604020202020204" pitchFamily="34" charset="0"/>
              </a:rPr>
              <a:t>New guidelines for HLP will come out soon; response to structurally unsound buildings pending further assessments and coordination with other actors.</a:t>
            </a:r>
          </a:p>
          <a:p>
            <a:pPr lvl="0">
              <a:buFont typeface="+mj-lt"/>
              <a:buAutoNum type="arabicPeriod"/>
            </a:pPr>
            <a:r>
              <a:rPr lang="en-US" sz="1600" dirty="0">
                <a:solidFill>
                  <a:srgbClr val="212121"/>
                </a:solidFill>
                <a:latin typeface="Arial" panose="020B0604020202020204" pitchFamily="34" charset="0"/>
                <a:cs typeface="Arial" panose="020B0604020202020204" pitchFamily="34" charset="0"/>
              </a:rPr>
              <a:t>Coordination ongoing with the Forward Emergency Room managed by LAF designated to mange the operation from the government side. </a:t>
            </a:r>
          </a:p>
          <a:p>
            <a:pPr lvl="0">
              <a:buFont typeface="+mj-lt"/>
              <a:buAutoNum type="arabicPeriod"/>
            </a:pPr>
            <a:r>
              <a:rPr lang="en-US" sz="1600" dirty="0">
                <a:solidFill>
                  <a:srgbClr val="212121"/>
                </a:solidFill>
                <a:latin typeface="Arial" panose="020B0604020202020204" pitchFamily="34" charset="0"/>
                <a:cs typeface="Arial" panose="020B0604020202020204" pitchFamily="34" charset="0"/>
              </a:rPr>
              <a:t>While the OCHA managed EOC provide inert sectoral coordination, additional bilateral coordination also takes place specifically with protection and WASH sectors.</a:t>
            </a:r>
          </a:p>
          <a:p>
            <a:pPr lvl="1">
              <a:buFont typeface="+mj-lt"/>
              <a:buAutoNum type="arabicPeriod"/>
            </a:pPr>
            <a:endParaRPr lang="en-US" sz="1600" dirty="0">
              <a:solidFill>
                <a:srgbClr val="212121"/>
              </a:solidFill>
              <a:latin typeface="Arial" panose="020B0604020202020204" pitchFamily="34" charset="0"/>
              <a:cs typeface="Arial" panose="020B0604020202020204" pitchFamily="34" charset="0"/>
            </a:endParaRPr>
          </a:p>
          <a:p>
            <a:pPr lvl="1">
              <a:buFont typeface="+mj-lt"/>
              <a:buNone/>
            </a:pPr>
            <a:endParaRPr lang="en-US" sz="1600" dirty="0">
              <a:solidFill>
                <a:srgbClr val="212121"/>
              </a:solidFill>
              <a:latin typeface="Arial" panose="020B0604020202020204" pitchFamily="34" charset="0"/>
              <a:cs typeface="Arial" panose="020B0604020202020204" pitchFamily="34" charset="0"/>
            </a:endParaRPr>
          </a:p>
          <a:p>
            <a:endParaRPr lang="en-UG" dirty="0"/>
          </a:p>
        </p:txBody>
      </p:sp>
      <p:sp>
        <p:nvSpPr>
          <p:cNvPr id="4" name="Slide Number Placeholder 3"/>
          <p:cNvSpPr>
            <a:spLocks noGrp="1"/>
          </p:cNvSpPr>
          <p:nvPr>
            <p:ph type="sldNum" sz="quarter" idx="5"/>
          </p:nvPr>
        </p:nvSpPr>
        <p:spPr/>
        <p:txBody>
          <a:bodyPr/>
          <a:lstStyle/>
          <a:p>
            <a:fld id="{470C8A38-4B58-48C4-B941-BF400D09B219}" type="slidenum">
              <a:rPr lang="en-UG" smtClean="0"/>
              <a:t>18</a:t>
            </a:fld>
            <a:endParaRPr lang="en-UG"/>
          </a:p>
        </p:txBody>
      </p:sp>
    </p:spTree>
    <p:extLst>
      <p:ext uri="{BB962C8B-B14F-4D97-AF65-F5344CB8AC3E}">
        <p14:creationId xmlns:p14="http://schemas.microsoft.com/office/powerpoint/2010/main" val="3475510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C8A38-4B58-48C4-B941-BF400D09B219}" type="slidenum">
              <a:rPr kumimoji="0" lang="en-U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9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rgbClr val="212121"/>
                </a:solidFill>
                <a:latin typeface="Arial" panose="020B0604020202020204" pitchFamily="34" charset="0"/>
                <a:cs typeface="Arial" panose="020B0604020202020204" pitchFamily="34" charset="0"/>
              </a:rPr>
              <a:t>Scale of damage</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Vast areas of damage, at various levels, requiring extensive damage surveying to inform detailed Shelter response (both immediate humanitarian + early recovery)</a:t>
            </a:r>
          </a:p>
          <a:p>
            <a:r>
              <a:rPr lang="en-US" sz="1200" i="1" dirty="0">
                <a:solidFill>
                  <a:srgbClr val="212121"/>
                </a:solidFill>
                <a:latin typeface="Arial" panose="020B0604020202020204" pitchFamily="34" charset="0"/>
                <a:cs typeface="Arial" panose="020B0604020202020204" pitchFamily="34" charset="0"/>
              </a:rPr>
              <a:t>Sector immediate capacity</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Shelter sector progressively underfunded for several consecutive years; immediate capacity on ground limited; funding to urban response historically weaker than to informal (tented) settlements response; BML least partner coverage of all regions</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Structural unsoundness of buildings is a feature of this incident; responding to unsound buildings is included in appeal but is new ground for sector</a:t>
            </a:r>
          </a:p>
          <a:p>
            <a:r>
              <a:rPr lang="en-US" sz="1200" i="1" dirty="0">
                <a:solidFill>
                  <a:srgbClr val="212121"/>
                </a:solidFill>
                <a:latin typeface="Arial" panose="020B0604020202020204" pitchFamily="34" charset="0"/>
                <a:cs typeface="Arial" panose="020B0604020202020204" pitchFamily="34" charset="0"/>
              </a:rPr>
              <a:t>Coordination</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Presence of numerous non-traditional local shelter actors working outside - or newly introduced to - coordination mechanisms, humanitarian and local sector standards.</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The emerging role of LAF as an official coordinator from </a:t>
            </a:r>
            <a:r>
              <a:rPr lang="en-US" sz="1200" dirty="0" err="1">
                <a:solidFill>
                  <a:srgbClr val="212121"/>
                </a:solidFill>
                <a:latin typeface="Arial" panose="020B0604020202020204" pitchFamily="34" charset="0"/>
                <a:cs typeface="Arial" panose="020B0604020202020204" pitchFamily="34" charset="0"/>
              </a:rPr>
              <a:t>GoL</a:t>
            </a:r>
            <a:r>
              <a:rPr lang="en-US" sz="1200" dirty="0">
                <a:solidFill>
                  <a:srgbClr val="212121"/>
                </a:solidFill>
                <a:latin typeface="Arial" panose="020B0604020202020204" pitchFamily="34" charset="0"/>
                <a:cs typeface="Arial" panose="020B0604020202020204" pitchFamily="34" charset="0"/>
              </a:rPr>
              <a:t> side as opposed to the previous role of Ministries.</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Cross-sectoral local coordination does not feed into top-down coordination and is not sufficiently paralleled by an inter-agency communication between sectors.</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Internally, there is space for more systematic coordination across sectors (Protection and Shelter as an example).</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Externally, </a:t>
            </a:r>
            <a:r>
              <a:rPr lang="en-US" sz="1200" dirty="0" err="1">
                <a:solidFill>
                  <a:srgbClr val="212121"/>
                </a:solidFill>
                <a:latin typeface="Arial" panose="020B0604020202020204" pitchFamily="34" charset="0"/>
                <a:cs typeface="Arial" panose="020B0604020202020204" pitchFamily="34" charset="0"/>
              </a:rPr>
              <a:t>harmonisation</a:t>
            </a:r>
            <a:r>
              <a:rPr lang="en-US" sz="1200" dirty="0">
                <a:solidFill>
                  <a:srgbClr val="212121"/>
                </a:solidFill>
                <a:latin typeface="Arial" panose="020B0604020202020204" pitchFamily="34" charset="0"/>
                <a:cs typeface="Arial" panose="020B0604020202020204" pitchFamily="34" charset="0"/>
              </a:rPr>
              <a:t> of coordination mechanisms with LAF, possibly also municipalities, ensuring adequate protection of personal data for beneficiaries.</a:t>
            </a:r>
            <a:endParaRPr lang="en-US" sz="1200" i="1" dirty="0">
              <a:solidFill>
                <a:srgbClr val="212121"/>
              </a:solidFill>
              <a:latin typeface="Arial" panose="020B0604020202020204" pitchFamily="34" charset="0"/>
              <a:cs typeface="Arial" panose="020B0604020202020204" pitchFamily="34" charset="0"/>
            </a:endParaRPr>
          </a:p>
          <a:p>
            <a:r>
              <a:rPr lang="en-US" sz="1200" i="1" dirty="0">
                <a:solidFill>
                  <a:srgbClr val="212121"/>
                </a:solidFill>
                <a:latin typeface="Arial" panose="020B0604020202020204" pitchFamily="34" charset="0"/>
                <a:cs typeface="Arial" panose="020B0604020202020204" pitchFamily="34" charset="0"/>
              </a:rPr>
              <a:t>Vulnerability</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Emerging vulnerabilities of non-refugee populations (Lebanese and Migrants) with no long-standing understanding of their specific vulnerabilities.</a:t>
            </a:r>
          </a:p>
          <a:p>
            <a:r>
              <a:rPr lang="en-US" sz="1200" i="1" dirty="0">
                <a:solidFill>
                  <a:srgbClr val="212121"/>
                </a:solidFill>
                <a:latin typeface="Arial" panose="020B0604020202020204" pitchFamily="34" charset="0"/>
                <a:cs typeface="Arial" panose="020B0604020202020204" pitchFamily="34" charset="0"/>
              </a:rPr>
              <a:t>Currency devaluation</a:t>
            </a:r>
          </a:p>
          <a:p>
            <a:pPr marL="514350" indent="-514350">
              <a:buFont typeface="Arial" panose="020B0604020202020204" pitchFamily="34" charset="0"/>
              <a:buChar char="•"/>
            </a:pPr>
            <a:r>
              <a:rPr lang="en-US" sz="1200" dirty="0">
                <a:solidFill>
                  <a:srgbClr val="212121"/>
                </a:solidFill>
                <a:latin typeface="Arial" panose="020B0604020202020204" pitchFamily="34" charset="0"/>
                <a:cs typeface="Arial" panose="020B0604020202020204" pitchFamily="34" charset="0"/>
              </a:rPr>
              <a:t>Most of materials needed are imported; response is exposed to lira devaluation </a:t>
            </a:r>
          </a:p>
          <a:p>
            <a:r>
              <a:rPr lang="en-US" sz="1200" i="1" dirty="0">
                <a:solidFill>
                  <a:srgbClr val="212121"/>
                </a:solidFill>
                <a:latin typeface="Arial" panose="020B0604020202020204" pitchFamily="34" charset="0"/>
                <a:cs typeface="Arial" panose="020B0604020202020204" pitchFamily="34" charset="0"/>
              </a:rPr>
              <a:t>Tenure security</a:t>
            </a:r>
          </a:p>
          <a:p>
            <a:pPr marL="0" indent="0">
              <a:buNone/>
            </a:pPr>
            <a:r>
              <a:rPr lang="en-GB" i="1" dirty="0"/>
              <a:t>Funding</a:t>
            </a:r>
          </a:p>
          <a:p>
            <a:pPr marL="514350" indent="-514350" algn="l" defTabSz="914400" rtl="0" eaLnBrk="1" latinLnBrk="0" hangingPunct="1">
              <a:buFont typeface="Arial" panose="020B0604020202020204" pitchFamily="34" charset="0"/>
              <a:buChar char="•"/>
            </a:pPr>
            <a:r>
              <a:rPr lang="en-GB" sz="1200" kern="1200" dirty="0">
                <a:solidFill>
                  <a:srgbClr val="212121"/>
                </a:solidFill>
                <a:latin typeface="Arial" panose="020B0604020202020204" pitchFamily="34" charset="0"/>
                <a:ea typeface="+mn-ea"/>
                <a:cs typeface="Arial" panose="020B0604020202020204" pitchFamily="34" charset="0"/>
              </a:rPr>
              <a:t>Minor repairs and residential rehabilitation (secured + pipeline) are, respectively, 64%  and 57% underfunded relative to est. needs (in terms of  residential unit count)</a:t>
            </a:r>
          </a:p>
          <a:p>
            <a:pPr marL="0" indent="0">
              <a:buNone/>
            </a:pPr>
            <a:r>
              <a:rPr lang="en-GB" i="1" dirty="0"/>
              <a:t>Balancing physical reconstruction with tenure security approach</a:t>
            </a:r>
          </a:p>
          <a:p>
            <a:pPr marL="514350" indent="-514350" algn="l" defTabSz="914400" rtl="0" eaLnBrk="1" latinLnBrk="0" hangingPunct="1">
              <a:buFont typeface="Arial" panose="020B0604020202020204" pitchFamily="34" charset="0"/>
              <a:buChar char="•"/>
            </a:pPr>
            <a:r>
              <a:rPr lang="en-GB" sz="1200" kern="1200" dirty="0">
                <a:solidFill>
                  <a:srgbClr val="212121"/>
                </a:solidFill>
                <a:latin typeface="Arial" panose="020B0604020202020204" pitchFamily="34" charset="0"/>
                <a:ea typeface="+mn-ea"/>
                <a:cs typeface="Arial" panose="020B0604020202020204" pitchFamily="34" charset="0"/>
              </a:rPr>
              <a:t>Mainstreaming of HLP, Gender and PSEA among all actors, including governmental and official actors.</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12121"/>
                </a:solidFill>
                <a:latin typeface="Arial" panose="020B0604020202020204" pitchFamily="34" charset="0"/>
                <a:cs typeface="Arial" panose="020B0604020202020204" pitchFamily="34" charset="0"/>
              </a:rPr>
              <a:t>Complex HLP issues at household, but also at </a:t>
            </a:r>
            <a:r>
              <a:rPr lang="en-US" sz="1200" dirty="0" err="1">
                <a:solidFill>
                  <a:srgbClr val="212121"/>
                </a:solidFill>
                <a:latin typeface="Arial" panose="020B0604020202020204" pitchFamily="34" charset="0"/>
                <a:cs typeface="Arial" panose="020B0604020202020204" pitchFamily="34" charset="0"/>
              </a:rPr>
              <a:t>neighbourhood</a:t>
            </a:r>
            <a:r>
              <a:rPr lang="en-US" sz="1200" dirty="0">
                <a:solidFill>
                  <a:srgbClr val="212121"/>
                </a:solidFill>
                <a:latin typeface="Arial" panose="020B0604020202020204" pitchFamily="34" charset="0"/>
                <a:cs typeface="Arial" panose="020B0604020202020204" pitchFamily="34" charset="0"/>
              </a:rPr>
              <a:t>, levels in some instances (Urban informalities)</a:t>
            </a:r>
            <a:endParaRPr lang="en-GB" sz="1200" kern="1200" dirty="0">
              <a:solidFill>
                <a:srgbClr val="212121"/>
              </a:solidFill>
              <a:latin typeface="Arial" panose="020B0604020202020204" pitchFamily="34" charset="0"/>
              <a:ea typeface="+mn-ea"/>
              <a:cs typeface="Arial" panose="020B0604020202020204" pitchFamily="34" charset="0"/>
            </a:endParaRPr>
          </a:p>
          <a:p>
            <a:pPr marL="0" indent="0">
              <a:buNone/>
            </a:pPr>
            <a:r>
              <a:rPr lang="en-GB" i="1" dirty="0"/>
              <a:t>Community participation</a:t>
            </a:r>
          </a:p>
          <a:p>
            <a:pPr marL="514350" indent="-514350" algn="l" defTabSz="914400" rtl="0" eaLnBrk="1" latinLnBrk="0" hangingPunct="1">
              <a:buFont typeface="Arial" panose="020B0604020202020204" pitchFamily="34" charset="0"/>
              <a:buChar char="•"/>
            </a:pPr>
            <a:r>
              <a:rPr lang="en-GB" sz="1200" kern="1200" dirty="0">
                <a:solidFill>
                  <a:srgbClr val="212121"/>
                </a:solidFill>
                <a:latin typeface="Arial" panose="020B0604020202020204" pitchFamily="34" charset="0"/>
                <a:ea typeface="+mn-ea"/>
                <a:cs typeface="Arial" panose="020B0604020202020204" pitchFamily="34" charset="0"/>
              </a:rPr>
              <a:t>Enhancing community engagement while ensuring proper navigation of governance structures especially with non-state actors.</a:t>
            </a:r>
          </a:p>
          <a:p>
            <a:pPr marL="0" indent="0">
              <a:buNone/>
            </a:pPr>
            <a:r>
              <a:rPr lang="en-GB" i="1" dirty="0">
                <a:cs typeface="Calibri" panose="020F0502020204030204"/>
              </a:rPr>
              <a:t>Advance housing agenda in Lebanon</a:t>
            </a:r>
          </a:p>
          <a:p>
            <a:pPr marL="514350" indent="-514350" algn="l" defTabSz="914400" rtl="0" eaLnBrk="1" latinLnBrk="0" hangingPunct="1">
              <a:buFont typeface="Arial" panose="020B0604020202020204" pitchFamily="34" charset="0"/>
              <a:buChar char="•"/>
            </a:pPr>
            <a:r>
              <a:rPr lang="en-GB" sz="1200" kern="1200" dirty="0">
                <a:solidFill>
                  <a:srgbClr val="212121"/>
                </a:solidFill>
                <a:latin typeface="Arial" panose="020B0604020202020204" pitchFamily="34" charset="0"/>
                <a:ea typeface="+mn-ea"/>
                <a:cs typeface="Arial" panose="020B0604020202020204" pitchFamily="34" charset="0"/>
              </a:rPr>
              <a:t>Shelter sector's leading role, including via 3RF housing sector, in fostering an enabling environment for more inclusive housing market, + construction markets that contribute to the local economy.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C8A38-4B58-48C4-B941-BF400D09B219}" type="slidenum">
              <a:rPr kumimoji="0" lang="en-U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624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rgbClr val="21212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C8A38-4B58-48C4-B941-BF400D09B219}" type="slidenum">
              <a:rPr kumimoji="0" lang="en-U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15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24</a:t>
            </a:fld>
            <a:endParaRPr lang="en-US"/>
          </a:p>
        </p:txBody>
      </p:sp>
    </p:spTree>
    <p:extLst>
      <p:ext uri="{BB962C8B-B14F-4D97-AF65-F5344CB8AC3E}">
        <p14:creationId xmlns:p14="http://schemas.microsoft.com/office/powerpoint/2010/main" val="1065970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35</a:t>
            </a:fld>
            <a:endParaRPr lang="en-US"/>
          </a:p>
        </p:txBody>
      </p:sp>
    </p:spTree>
    <p:extLst>
      <p:ext uri="{BB962C8B-B14F-4D97-AF65-F5344CB8AC3E}">
        <p14:creationId xmlns:p14="http://schemas.microsoft.com/office/powerpoint/2010/main" val="30144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3</a:t>
            </a:fld>
            <a:endParaRPr lang="en-US"/>
          </a:p>
        </p:txBody>
      </p:sp>
    </p:spTree>
    <p:extLst>
      <p:ext uri="{BB962C8B-B14F-4D97-AF65-F5344CB8AC3E}">
        <p14:creationId xmlns:p14="http://schemas.microsoft.com/office/powerpoint/2010/main" val="1608295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36</a:t>
            </a:fld>
            <a:endParaRPr lang="en-US"/>
          </a:p>
        </p:txBody>
      </p:sp>
    </p:spTree>
    <p:extLst>
      <p:ext uri="{BB962C8B-B14F-4D97-AF65-F5344CB8AC3E}">
        <p14:creationId xmlns:p14="http://schemas.microsoft.com/office/powerpoint/2010/main" val="771054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38</a:t>
            </a:fld>
            <a:endParaRPr lang="en-US"/>
          </a:p>
        </p:txBody>
      </p:sp>
    </p:spTree>
    <p:extLst>
      <p:ext uri="{BB962C8B-B14F-4D97-AF65-F5344CB8AC3E}">
        <p14:creationId xmlns:p14="http://schemas.microsoft.com/office/powerpoint/2010/main" val="1675534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7D89F-0B81-4DBE-82F9-1171CBC503BE}" type="slidenum">
              <a:rPr lang="en-US" smtClean="0"/>
              <a:t>44</a:t>
            </a:fld>
            <a:endParaRPr lang="en-US"/>
          </a:p>
        </p:txBody>
      </p:sp>
    </p:spTree>
    <p:extLst>
      <p:ext uri="{BB962C8B-B14F-4D97-AF65-F5344CB8AC3E}">
        <p14:creationId xmlns:p14="http://schemas.microsoft.com/office/powerpoint/2010/main" val="1358044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C7D89F-0B81-4DBE-82F9-1171CBC503BE}" type="slidenum">
              <a:rPr lang="en-US" smtClean="0"/>
              <a:t>45</a:t>
            </a:fld>
            <a:endParaRPr lang="en-US"/>
          </a:p>
        </p:txBody>
      </p:sp>
    </p:spTree>
    <p:extLst>
      <p:ext uri="{BB962C8B-B14F-4D97-AF65-F5344CB8AC3E}">
        <p14:creationId xmlns:p14="http://schemas.microsoft.com/office/powerpoint/2010/main" val="421244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a:t> 276 urban municipalities, and 460 rural municipalities</a:t>
            </a:r>
            <a:endParaRPr/>
          </a:p>
          <a:p>
            <a:pPr marL="0" lvl="0" indent="0" algn="l" rtl="0">
              <a:spcBef>
                <a:spcPts val="0"/>
              </a:spcBef>
              <a:spcAft>
                <a:spcPts val="0"/>
              </a:spcAft>
              <a:buNone/>
            </a:pPr>
            <a:endParaRPr/>
          </a:p>
          <a:p>
            <a:pPr marL="0" lvl="0" indent="0" algn="l" rtl="0">
              <a:spcBef>
                <a:spcPts val="0"/>
              </a:spcBef>
              <a:spcAft>
                <a:spcPts val="0"/>
              </a:spcAft>
              <a:buNone/>
            </a:pPr>
            <a:r>
              <a:rPr lang="en-AU"/>
              <a:t>Nepal is 80% rural (2018), fast urbanizing</a:t>
            </a:r>
            <a:endParaRPr/>
          </a:p>
          <a:p>
            <a:pPr marL="0" lvl="0" indent="0" algn="l" rtl="0">
              <a:spcBef>
                <a:spcPts val="0"/>
              </a:spcBef>
              <a:spcAft>
                <a:spcPts val="0"/>
              </a:spcAft>
              <a:buNone/>
            </a:pPr>
            <a:endParaRPr/>
          </a:p>
          <a:p>
            <a:pPr marL="0" lvl="0" indent="0" algn="l" rtl="0">
              <a:spcBef>
                <a:spcPts val="0"/>
              </a:spcBef>
              <a:spcAft>
                <a:spcPts val="0"/>
              </a:spcAft>
              <a:buNone/>
            </a:pPr>
            <a:r>
              <a:rPr lang="en-AU"/>
              <a:t>Damage to over half a million homes. 30% damage to urban areas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AU"/>
              <a:t>NRA set up to lead recovery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AU"/>
              <a:t>NRA cash grant for recovery</a:t>
            </a:r>
            <a:endParaRPr/>
          </a:p>
          <a:p>
            <a:pPr marL="0" lvl="0" indent="0" algn="l" rtl="0">
              <a:spcBef>
                <a:spcPts val="0"/>
              </a:spcBef>
              <a:spcAft>
                <a:spcPts val="0"/>
              </a:spcAft>
              <a:buNone/>
            </a:pPr>
            <a:r>
              <a:rPr lang="en-AU"/>
              <a:t>3,00,000 NPR (2500 USD)  for reconstruction; </a:t>
            </a:r>
            <a:endParaRPr/>
          </a:p>
          <a:p>
            <a:pPr marL="0" lvl="0" indent="0" algn="l" rtl="0">
              <a:spcBef>
                <a:spcPts val="0"/>
              </a:spcBef>
              <a:spcAft>
                <a:spcPts val="0"/>
              </a:spcAft>
              <a:buNone/>
            </a:pPr>
            <a:r>
              <a:rPr lang="en-AU"/>
              <a:t>1,00,000 NPR (850 USD) for retrofitting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AU"/>
              <a:t>Urban Recovery slower than rural </a:t>
            </a: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280" name="Google Shape;2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9780c1214f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9780c1214f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9780c1214f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9780c1214f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9780c1214f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30.jpe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37.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2124341" y="2"/>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2324849" y="412379"/>
            <a:ext cx="6285753"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2324848" y="2952284"/>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baseline="0">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7" name="Picture Placeholder 6"/>
          <p:cNvSpPr>
            <a:spLocks noGrp="1"/>
          </p:cNvSpPr>
          <p:nvPr>
            <p:ph type="pic" sz="quarter" idx="10" hasCustomPrompt="1"/>
          </p:nvPr>
        </p:nvSpPr>
        <p:spPr>
          <a:xfrm>
            <a:off x="4889502" y="198441"/>
            <a:ext cx="7050617" cy="5861703"/>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514901" y="1443991"/>
            <a:ext cx="10783787" cy="525931"/>
          </a:xfrm>
          <a:prstGeom prst="rect">
            <a:avLst/>
          </a:prstGeom>
        </p:spPr>
        <p:txBody>
          <a:bodyPr anchor="b"/>
          <a:lstStyle>
            <a:lvl1pPr marL="0" indent="0" algn="l">
              <a:buNone/>
              <a:defRPr sz="17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514901" y="1969922"/>
            <a:ext cx="10783787" cy="4018505"/>
          </a:xfrm>
          <a:prstGeom prst="rect">
            <a:avLst/>
          </a:prstGeom>
        </p:spPr>
        <p:txBody>
          <a:bodyPr/>
          <a:lstStyle>
            <a:lvl1pPr marL="0" indent="0">
              <a:lnSpc>
                <a:spcPts val="1500"/>
              </a:lnSpc>
              <a:buNone/>
              <a:defRPr sz="1300" baseline="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55604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683700" y="865475"/>
            <a:ext cx="5552141" cy="525931"/>
          </a:xfrm>
          <a:prstGeom prst="rect">
            <a:avLst/>
          </a:prstGeom>
        </p:spPr>
        <p:txBody>
          <a:bodyPr anchor="b"/>
          <a:lstStyle>
            <a:lvl1pPr marL="0" indent="0" algn="l">
              <a:buNone/>
              <a:defRPr sz="1700" b="1" baseline="0">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5683700" y="1401351"/>
            <a:ext cx="5552141" cy="4063235"/>
          </a:xfrm>
          <a:prstGeom prst="rect">
            <a:avLst/>
          </a:prstGeom>
        </p:spPr>
        <p:txBody>
          <a:bodyPr/>
          <a:lstStyle>
            <a:lvl1pPr marL="0" indent="0">
              <a:lnSpc>
                <a:spcPts val="1500"/>
              </a:lnSpc>
              <a:buNone/>
              <a:defRPr sz="130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8597582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B2A8-E82F-415E-B079-E13C2DFE1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G"/>
          </a:p>
        </p:txBody>
      </p:sp>
      <p:sp>
        <p:nvSpPr>
          <p:cNvPr id="3" name="Subtitle 2">
            <a:extLst>
              <a:ext uri="{FF2B5EF4-FFF2-40B4-BE49-F238E27FC236}">
                <a16:creationId xmlns:a16="http://schemas.microsoft.com/office/drawing/2014/main" id="{AE377B76-EC66-4A9D-86BD-037545A1D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G"/>
          </a:p>
        </p:txBody>
      </p:sp>
      <p:sp>
        <p:nvSpPr>
          <p:cNvPr id="4" name="Date Placeholder 3">
            <a:extLst>
              <a:ext uri="{FF2B5EF4-FFF2-40B4-BE49-F238E27FC236}">
                <a16:creationId xmlns:a16="http://schemas.microsoft.com/office/drawing/2014/main" id="{62555E08-6FA8-4999-8ECB-05C599C3E5B0}"/>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5" name="Footer Placeholder 4">
            <a:extLst>
              <a:ext uri="{FF2B5EF4-FFF2-40B4-BE49-F238E27FC236}">
                <a16:creationId xmlns:a16="http://schemas.microsoft.com/office/drawing/2014/main" id="{A15D670F-8E51-4C8D-B58E-2B5282D2282E}"/>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E9525FBF-C31B-4593-947A-DFD59E8C462E}"/>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6279769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8ABD-E48C-4086-BABD-F155C508C532}"/>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11180A56-F19C-4C13-B649-E4EB034657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ABCDB33C-4D44-4B7D-847E-78689E9A0E77}"/>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5" name="Footer Placeholder 4">
            <a:extLst>
              <a:ext uri="{FF2B5EF4-FFF2-40B4-BE49-F238E27FC236}">
                <a16:creationId xmlns:a16="http://schemas.microsoft.com/office/drawing/2014/main" id="{91876236-DAA9-4033-8240-9A4C10A78BA2}"/>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4665EF9D-2D64-4A53-9957-8B79E6EDEC51}"/>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3630010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67C7-6F9A-4AC7-AD75-8644D9E7FC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G"/>
          </a:p>
        </p:txBody>
      </p:sp>
      <p:sp>
        <p:nvSpPr>
          <p:cNvPr id="3" name="Text Placeholder 2">
            <a:extLst>
              <a:ext uri="{FF2B5EF4-FFF2-40B4-BE49-F238E27FC236}">
                <a16:creationId xmlns:a16="http://schemas.microsoft.com/office/drawing/2014/main" id="{958799AD-9326-4D95-9766-E830C52EAB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ADE0E-E4B2-44A9-81C3-A905395630BD}"/>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5" name="Footer Placeholder 4">
            <a:extLst>
              <a:ext uri="{FF2B5EF4-FFF2-40B4-BE49-F238E27FC236}">
                <a16:creationId xmlns:a16="http://schemas.microsoft.com/office/drawing/2014/main" id="{C6CD9EE3-DF6A-4B18-BD18-1577E2F69674}"/>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08DF2D28-47BD-47F7-8FF6-257216E9D1B4}"/>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2645112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113D-E864-4489-8D03-7D2D05B28065}"/>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A97EF8DA-00B0-4E22-B5B2-18966048AE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Content Placeholder 3">
            <a:extLst>
              <a:ext uri="{FF2B5EF4-FFF2-40B4-BE49-F238E27FC236}">
                <a16:creationId xmlns:a16="http://schemas.microsoft.com/office/drawing/2014/main" id="{218D8E5E-AC60-4C68-85BB-8775501AA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Date Placeholder 4">
            <a:extLst>
              <a:ext uri="{FF2B5EF4-FFF2-40B4-BE49-F238E27FC236}">
                <a16:creationId xmlns:a16="http://schemas.microsoft.com/office/drawing/2014/main" id="{A0181034-DEBE-44C3-8DE1-FFFBD76DF9D1}"/>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6" name="Footer Placeholder 5">
            <a:extLst>
              <a:ext uri="{FF2B5EF4-FFF2-40B4-BE49-F238E27FC236}">
                <a16:creationId xmlns:a16="http://schemas.microsoft.com/office/drawing/2014/main" id="{7D68EC20-2A92-4B46-A9CE-8BB101B6ADBD}"/>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F67DE50E-DCCA-4246-9652-A05DDD1C3A2B}"/>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3375363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E388-6B8A-43DD-A97B-9E159A5E698A}"/>
              </a:ext>
            </a:extLst>
          </p:cNvPr>
          <p:cNvSpPr>
            <a:spLocks noGrp="1"/>
          </p:cNvSpPr>
          <p:nvPr>
            <p:ph type="title"/>
          </p:nvPr>
        </p:nvSpPr>
        <p:spPr>
          <a:xfrm>
            <a:off x="839788" y="365125"/>
            <a:ext cx="10515600" cy="1325563"/>
          </a:xfrm>
        </p:spPr>
        <p:txBody>
          <a:bodyPr/>
          <a:lstStyle/>
          <a:p>
            <a:r>
              <a:rPr lang="en-US"/>
              <a:t>Click to edit Master title style</a:t>
            </a:r>
            <a:endParaRPr lang="en-UG"/>
          </a:p>
        </p:txBody>
      </p:sp>
      <p:sp>
        <p:nvSpPr>
          <p:cNvPr id="3" name="Text Placeholder 2">
            <a:extLst>
              <a:ext uri="{FF2B5EF4-FFF2-40B4-BE49-F238E27FC236}">
                <a16:creationId xmlns:a16="http://schemas.microsoft.com/office/drawing/2014/main" id="{249995C4-1A74-4F47-8FC6-865FFBF57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34477-681E-4DA2-BF9A-A4F0E3EBAF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Text Placeholder 4">
            <a:extLst>
              <a:ext uri="{FF2B5EF4-FFF2-40B4-BE49-F238E27FC236}">
                <a16:creationId xmlns:a16="http://schemas.microsoft.com/office/drawing/2014/main" id="{D17875B4-4059-4E5C-9504-8E1C51509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25C89-4092-4DA8-A553-983A30E35B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7" name="Date Placeholder 6">
            <a:extLst>
              <a:ext uri="{FF2B5EF4-FFF2-40B4-BE49-F238E27FC236}">
                <a16:creationId xmlns:a16="http://schemas.microsoft.com/office/drawing/2014/main" id="{61E2C6C6-1750-4C45-9F32-CCE4EE56990A}"/>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8" name="Footer Placeholder 7">
            <a:extLst>
              <a:ext uri="{FF2B5EF4-FFF2-40B4-BE49-F238E27FC236}">
                <a16:creationId xmlns:a16="http://schemas.microsoft.com/office/drawing/2014/main" id="{72858006-6E02-43D5-AE81-2D1B159CCFD7}"/>
              </a:ext>
            </a:extLst>
          </p:cNvPr>
          <p:cNvSpPr>
            <a:spLocks noGrp="1"/>
          </p:cNvSpPr>
          <p:nvPr>
            <p:ph type="ftr" sz="quarter" idx="11"/>
          </p:nvPr>
        </p:nvSpPr>
        <p:spPr/>
        <p:txBody>
          <a:bodyPr/>
          <a:lstStyle/>
          <a:p>
            <a:endParaRPr lang="en-UG"/>
          </a:p>
        </p:txBody>
      </p:sp>
      <p:sp>
        <p:nvSpPr>
          <p:cNvPr id="9" name="Slide Number Placeholder 8">
            <a:extLst>
              <a:ext uri="{FF2B5EF4-FFF2-40B4-BE49-F238E27FC236}">
                <a16:creationId xmlns:a16="http://schemas.microsoft.com/office/drawing/2014/main" id="{D39A0D2E-11D8-4D09-8ECB-EEB8C6E07883}"/>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34371555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1870-D731-494C-A8F5-536BC23F5532}"/>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44DBB9D4-4DB9-4404-919B-6A69C3160780}"/>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4" name="Footer Placeholder 3">
            <a:extLst>
              <a:ext uri="{FF2B5EF4-FFF2-40B4-BE49-F238E27FC236}">
                <a16:creationId xmlns:a16="http://schemas.microsoft.com/office/drawing/2014/main" id="{4C159D19-CBB7-4F6B-8B69-C5176B231D03}"/>
              </a:ext>
            </a:extLst>
          </p:cNvPr>
          <p:cNvSpPr>
            <a:spLocks noGrp="1"/>
          </p:cNvSpPr>
          <p:nvPr>
            <p:ph type="ftr" sz="quarter" idx="11"/>
          </p:nvPr>
        </p:nvSpPr>
        <p:spPr/>
        <p:txBody>
          <a:bodyPr/>
          <a:lstStyle/>
          <a:p>
            <a:endParaRPr lang="en-UG"/>
          </a:p>
        </p:txBody>
      </p:sp>
      <p:sp>
        <p:nvSpPr>
          <p:cNvPr id="5" name="Slide Number Placeholder 4">
            <a:extLst>
              <a:ext uri="{FF2B5EF4-FFF2-40B4-BE49-F238E27FC236}">
                <a16:creationId xmlns:a16="http://schemas.microsoft.com/office/drawing/2014/main" id="{1E77C267-18F5-4D25-AB02-28C67B0FE45F}"/>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2646180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6BBED5-816D-43E9-9AFE-1C10A8DBD898}"/>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3" name="Footer Placeholder 2">
            <a:extLst>
              <a:ext uri="{FF2B5EF4-FFF2-40B4-BE49-F238E27FC236}">
                <a16:creationId xmlns:a16="http://schemas.microsoft.com/office/drawing/2014/main" id="{E2335B7A-03EB-4926-B2D7-8D6D985B868C}"/>
              </a:ext>
            </a:extLst>
          </p:cNvPr>
          <p:cNvSpPr>
            <a:spLocks noGrp="1"/>
          </p:cNvSpPr>
          <p:nvPr>
            <p:ph type="ftr" sz="quarter" idx="11"/>
          </p:nvPr>
        </p:nvSpPr>
        <p:spPr/>
        <p:txBody>
          <a:bodyPr/>
          <a:lstStyle/>
          <a:p>
            <a:endParaRPr lang="en-UG"/>
          </a:p>
        </p:txBody>
      </p:sp>
      <p:sp>
        <p:nvSpPr>
          <p:cNvPr id="4" name="Slide Number Placeholder 3">
            <a:extLst>
              <a:ext uri="{FF2B5EF4-FFF2-40B4-BE49-F238E27FC236}">
                <a16:creationId xmlns:a16="http://schemas.microsoft.com/office/drawing/2014/main" id="{C8D605FE-DDBD-4EC8-9DC4-75FE99D7240C}"/>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4829567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4E9D-D2CD-4BA3-BA93-6BF7CD04A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Content Placeholder 2">
            <a:extLst>
              <a:ext uri="{FF2B5EF4-FFF2-40B4-BE49-F238E27FC236}">
                <a16:creationId xmlns:a16="http://schemas.microsoft.com/office/drawing/2014/main" id="{392278A1-D63A-4939-A0C7-D303C7CDA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Text Placeholder 3">
            <a:extLst>
              <a:ext uri="{FF2B5EF4-FFF2-40B4-BE49-F238E27FC236}">
                <a16:creationId xmlns:a16="http://schemas.microsoft.com/office/drawing/2014/main" id="{B6082BD3-E6D7-43D1-A54D-E8F8142A7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119075-4BEB-480D-A650-FCE56280ED03}"/>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6" name="Footer Placeholder 5">
            <a:extLst>
              <a:ext uri="{FF2B5EF4-FFF2-40B4-BE49-F238E27FC236}">
                <a16:creationId xmlns:a16="http://schemas.microsoft.com/office/drawing/2014/main" id="{F755BAB4-1295-4741-B52D-768C678D3EAB}"/>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06C76EDB-9A4D-4D57-B611-0D8732EF43AD}"/>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11765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p1 Left banner &amp; Text OpA">
  <p:cSld name="1_Op1 Left banner &amp; Text OpA">
    <p:spTree>
      <p:nvGrpSpPr>
        <p:cNvPr id="1" name="Shape 183"/>
        <p:cNvGrpSpPr/>
        <p:nvPr/>
      </p:nvGrpSpPr>
      <p:grpSpPr>
        <a:xfrm>
          <a:off x="0" y="0"/>
          <a:ext cx="0" cy="0"/>
          <a:chOff x="0" y="0"/>
          <a:chExt cx="0" cy="0"/>
        </a:xfrm>
      </p:grpSpPr>
      <p:sp>
        <p:nvSpPr>
          <p:cNvPr id="184" name="Google Shape;184;p28"/>
          <p:cNvSpPr txBox="1">
            <a:spLocks noGrp="1"/>
          </p:cNvSpPr>
          <p:nvPr>
            <p:ph type="ctrTitle"/>
          </p:nvPr>
        </p:nvSpPr>
        <p:spPr>
          <a:xfrm>
            <a:off x="389211" y="1845253"/>
            <a:ext cx="3921983" cy="2501153"/>
          </a:xfrm>
          <a:prstGeom prst="rect">
            <a:avLst/>
          </a:prstGeom>
          <a:noFill/>
          <a:ln>
            <a:noFill/>
          </a:ln>
        </p:spPr>
        <p:txBody>
          <a:bodyPr spcFirstLastPara="1" wrap="square" lIns="91425" tIns="45700" rIns="91425" bIns="45700" anchor="ctr" anchorCtr="0">
            <a:noAutofit/>
          </a:bodyPr>
          <a:lstStyle>
            <a:lvl1pPr lvl="0" algn="l">
              <a:lnSpc>
                <a:spcPct val="102272"/>
              </a:lnSpc>
              <a:spcBef>
                <a:spcPts val="0"/>
              </a:spcBef>
              <a:spcAft>
                <a:spcPts val="0"/>
              </a:spcAft>
              <a:buClr>
                <a:schemeClr val="lt1"/>
              </a:buClr>
              <a:buSzPts val="4400"/>
              <a:buFont typeface="Arial Narrow"/>
              <a:buNone/>
              <a:defRPr sz="44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subTitle" idx="1"/>
          </p:nvPr>
        </p:nvSpPr>
        <p:spPr>
          <a:xfrm>
            <a:off x="5683700" y="865475"/>
            <a:ext cx="5552141"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28"/>
          <p:cNvSpPr txBox="1">
            <a:spLocks noGrp="1"/>
          </p:cNvSpPr>
          <p:nvPr>
            <p:ph type="body" idx="2"/>
          </p:nvPr>
        </p:nvSpPr>
        <p:spPr>
          <a:xfrm>
            <a:off x="5683700" y="1401351"/>
            <a:ext cx="5552141" cy="406323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803093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6F72-455C-4B44-B56C-EE8A95E67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Picture Placeholder 2">
            <a:extLst>
              <a:ext uri="{FF2B5EF4-FFF2-40B4-BE49-F238E27FC236}">
                <a16:creationId xmlns:a16="http://schemas.microsoft.com/office/drawing/2014/main" id="{0411E380-57E7-4314-92A5-0B9958858C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G"/>
          </a:p>
        </p:txBody>
      </p:sp>
      <p:sp>
        <p:nvSpPr>
          <p:cNvPr id="4" name="Text Placeholder 3">
            <a:extLst>
              <a:ext uri="{FF2B5EF4-FFF2-40B4-BE49-F238E27FC236}">
                <a16:creationId xmlns:a16="http://schemas.microsoft.com/office/drawing/2014/main" id="{6C04E9CD-5FF7-4AB6-8FBA-6CC7AEBA5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6760D7-777C-42E4-9436-0CFFD11C8234}"/>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6" name="Footer Placeholder 5">
            <a:extLst>
              <a:ext uri="{FF2B5EF4-FFF2-40B4-BE49-F238E27FC236}">
                <a16:creationId xmlns:a16="http://schemas.microsoft.com/office/drawing/2014/main" id="{BD79AC55-056D-49B1-86AA-4323F2C24A03}"/>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BE941F81-998F-4809-8407-23A59828ED48}"/>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475241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2B78-EBCA-4EEA-B25C-546F1F59A998}"/>
              </a:ext>
            </a:extLst>
          </p:cNvPr>
          <p:cNvSpPr>
            <a:spLocks noGrp="1"/>
          </p:cNvSpPr>
          <p:nvPr>
            <p:ph type="title"/>
          </p:nvPr>
        </p:nvSpPr>
        <p:spPr/>
        <p:txBody>
          <a:bodyPr/>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AC924A79-0D70-4C47-9E25-0B41C2C30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44F1FA52-AF7B-4209-B17C-4CFD540CAEED}"/>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5" name="Footer Placeholder 4">
            <a:extLst>
              <a:ext uri="{FF2B5EF4-FFF2-40B4-BE49-F238E27FC236}">
                <a16:creationId xmlns:a16="http://schemas.microsoft.com/office/drawing/2014/main" id="{AAFAE0EA-C88E-46A0-BB0E-A0BC29EFA46F}"/>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F637CA8D-9B21-474E-9873-A90CB38D8A2D}"/>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4192787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D6E72-21CB-4800-AFDC-B5F14CF8AA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E68FC555-2E67-4620-A542-FD9D3BDE96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FCE34AC6-3264-4B93-97AE-FC3FA3B8818A}"/>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5" name="Footer Placeholder 4">
            <a:extLst>
              <a:ext uri="{FF2B5EF4-FFF2-40B4-BE49-F238E27FC236}">
                <a16:creationId xmlns:a16="http://schemas.microsoft.com/office/drawing/2014/main" id="{AADFF005-1F0B-4686-B6FE-A0C42D18FEC4}"/>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EE62308C-0F81-41CC-AC5E-3EC4B5519B4F}"/>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116271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1 Top Banner &amp; Text OpA">
  <p:cSld name="Op1 Top Banner &amp; Text OpA">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514901" y="266337"/>
            <a:ext cx="10783787" cy="724646"/>
          </a:xfrm>
          <a:prstGeom prst="rect">
            <a:avLst/>
          </a:prstGeom>
          <a:noFill/>
          <a:ln>
            <a:noFill/>
          </a:ln>
        </p:spPr>
        <p:txBody>
          <a:bodyPr spcFirstLastPara="1" wrap="square" lIns="91425" tIns="45700" rIns="91425" bIns="45700" anchor="ctr" anchorCtr="0">
            <a:noAutofit/>
          </a:bodyPr>
          <a:lstStyle>
            <a:lvl1pPr lvl="0" algn="l">
              <a:lnSpc>
                <a:spcPct val="155172"/>
              </a:lnSpc>
              <a:spcBef>
                <a:spcPts val="0"/>
              </a:spcBef>
              <a:spcAft>
                <a:spcPts val="0"/>
              </a:spcAft>
              <a:buClr>
                <a:schemeClr val="lt1"/>
              </a:buClr>
              <a:buSzPts val="2900"/>
              <a:buFont typeface="Arial Narrow"/>
              <a:buNone/>
              <a:defRPr sz="29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5"/>
          <p:cNvSpPr txBox="1">
            <a:spLocks noGrp="1"/>
          </p:cNvSpPr>
          <p:nvPr>
            <p:ph type="subTitle" idx="1"/>
          </p:nvPr>
        </p:nvSpPr>
        <p:spPr>
          <a:xfrm>
            <a:off x="514901" y="1443991"/>
            <a:ext cx="10783787"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5"/>
          <p:cNvSpPr txBox="1">
            <a:spLocks noGrp="1"/>
          </p:cNvSpPr>
          <p:nvPr>
            <p:ph type="body" idx="2"/>
          </p:nvPr>
        </p:nvSpPr>
        <p:spPr>
          <a:xfrm>
            <a:off x="514901" y="1969922"/>
            <a:ext cx="10783787" cy="401850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482677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3" y="1794971"/>
            <a:ext cx="6084260"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16271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Big Left banner+Text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5854" y="-15484"/>
            <a:ext cx="3921983"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655854" y="2593542"/>
            <a:ext cx="3921983" cy="525931"/>
          </a:xfrm>
          <a:prstGeom prst="rect">
            <a:avLst/>
          </a:prstGeom>
        </p:spPr>
        <p:txBody>
          <a:bodyPr anchor="b"/>
          <a:lstStyle>
            <a:lvl1pPr marL="0" indent="0" algn="l">
              <a:buNone/>
              <a:defRPr sz="1500" b="1">
                <a:solidFill>
                  <a:srgbClr val="B7AD9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655854" y="3119473"/>
            <a:ext cx="3921983"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5594353" y="150813"/>
            <a:ext cx="6379633" cy="595415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96646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1 Big Left banner+Text &amp; Image">
    <p:spTree>
      <p:nvGrpSpPr>
        <p:cNvPr id="1" name=""/>
        <p:cNvGrpSpPr/>
        <p:nvPr/>
      </p:nvGrpSpPr>
      <p:grpSpPr>
        <a:xfrm>
          <a:off x="0" y="0"/>
          <a:ext cx="0" cy="0"/>
          <a:chOff x="0" y="0"/>
          <a:chExt cx="0" cy="0"/>
        </a:xfrm>
      </p:grpSpPr>
      <p:sp>
        <p:nvSpPr>
          <p:cNvPr id="20" name="Text Placeholder 20"/>
          <p:cNvSpPr>
            <a:spLocks noGrp="1"/>
          </p:cNvSpPr>
          <p:nvPr>
            <p:ph type="body" sz="quarter" idx="25" hasCustomPrompt="1"/>
          </p:nvPr>
        </p:nvSpPr>
        <p:spPr>
          <a:xfrm>
            <a:off x="7237461" y="549384"/>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2" name="Title 1"/>
          <p:cNvSpPr>
            <a:spLocks noGrp="1"/>
          </p:cNvSpPr>
          <p:nvPr>
            <p:ph type="ctrTitle" hasCustomPrompt="1"/>
          </p:nvPr>
        </p:nvSpPr>
        <p:spPr>
          <a:xfrm>
            <a:off x="655854" y="-15484"/>
            <a:ext cx="3921983"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655854" y="2593542"/>
            <a:ext cx="3921983" cy="525931"/>
          </a:xfrm>
          <a:prstGeom prst="rect">
            <a:avLst/>
          </a:prstGeom>
        </p:spPr>
        <p:txBody>
          <a:bodyPr anchor="b"/>
          <a:lstStyle>
            <a:lvl1pPr marL="0" indent="0" algn="l">
              <a:buNone/>
              <a:defRPr sz="1500" b="1">
                <a:solidFill>
                  <a:srgbClr val="B7AD9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655854" y="3119473"/>
            <a:ext cx="3921983"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8" name="Text Placeholder 8"/>
          <p:cNvSpPr>
            <a:spLocks noGrp="1"/>
          </p:cNvSpPr>
          <p:nvPr>
            <p:ph type="body" sz="quarter" idx="14" hasCustomPrompt="1"/>
          </p:nvPr>
        </p:nvSpPr>
        <p:spPr>
          <a:xfrm>
            <a:off x="7237584" y="943174"/>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5"/>
          </p:nvPr>
        </p:nvSpPr>
        <p:spPr>
          <a:xfrm>
            <a:off x="6203953" y="850903"/>
            <a:ext cx="884767" cy="663575"/>
          </a:xfrm>
          <a:prstGeom prst="rect">
            <a:avLst/>
          </a:prstGeom>
        </p:spPr>
        <p:txBody>
          <a:bodyPr/>
          <a:lstStyle>
            <a:lvl1pPr>
              <a:defRPr sz="1000"/>
            </a:lvl1pPr>
          </a:lstStyle>
          <a:p>
            <a:endParaRPr lang="es-ES" dirty="0"/>
          </a:p>
        </p:txBody>
      </p:sp>
      <p:sp>
        <p:nvSpPr>
          <p:cNvPr id="11" name="Text Placeholder 8"/>
          <p:cNvSpPr>
            <a:spLocks noGrp="1"/>
          </p:cNvSpPr>
          <p:nvPr>
            <p:ph type="body" sz="quarter" idx="16" hasCustomPrompt="1"/>
          </p:nvPr>
        </p:nvSpPr>
        <p:spPr>
          <a:xfrm>
            <a:off x="7237584" y="2238193"/>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2" name="Picture Placeholder 4"/>
          <p:cNvSpPr>
            <a:spLocks noGrp="1"/>
          </p:cNvSpPr>
          <p:nvPr>
            <p:ph type="pic" sz="quarter" idx="17"/>
          </p:nvPr>
        </p:nvSpPr>
        <p:spPr>
          <a:xfrm>
            <a:off x="6203953" y="2145922"/>
            <a:ext cx="884767" cy="663575"/>
          </a:xfrm>
          <a:prstGeom prst="rect">
            <a:avLst/>
          </a:prstGeom>
        </p:spPr>
        <p:txBody>
          <a:bodyPr/>
          <a:lstStyle>
            <a:lvl1pPr>
              <a:defRPr sz="1000"/>
            </a:lvl1pPr>
          </a:lstStyle>
          <a:p>
            <a:endParaRPr lang="es-ES" dirty="0"/>
          </a:p>
        </p:txBody>
      </p:sp>
      <p:sp>
        <p:nvSpPr>
          <p:cNvPr id="13" name="Text Placeholder 8"/>
          <p:cNvSpPr>
            <a:spLocks noGrp="1"/>
          </p:cNvSpPr>
          <p:nvPr>
            <p:ph type="body" sz="quarter" idx="18" hasCustomPrompt="1"/>
          </p:nvPr>
        </p:nvSpPr>
        <p:spPr>
          <a:xfrm>
            <a:off x="7237584" y="3568353"/>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4" name="Picture Placeholder 4"/>
          <p:cNvSpPr>
            <a:spLocks noGrp="1"/>
          </p:cNvSpPr>
          <p:nvPr>
            <p:ph type="pic" sz="quarter" idx="19"/>
          </p:nvPr>
        </p:nvSpPr>
        <p:spPr>
          <a:xfrm>
            <a:off x="6203953" y="3476082"/>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20" hasCustomPrompt="1"/>
          </p:nvPr>
        </p:nvSpPr>
        <p:spPr>
          <a:xfrm>
            <a:off x="7237584" y="4905574"/>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1"/>
          </p:nvPr>
        </p:nvSpPr>
        <p:spPr>
          <a:xfrm>
            <a:off x="6203953" y="4813303"/>
            <a:ext cx="884767" cy="663575"/>
          </a:xfrm>
          <a:prstGeom prst="rect">
            <a:avLst/>
          </a:prstGeom>
        </p:spPr>
        <p:txBody>
          <a:bodyPr/>
          <a:lstStyle>
            <a:lvl1pPr>
              <a:defRPr sz="1000"/>
            </a:lvl1pPr>
          </a:lstStyle>
          <a:p>
            <a:endParaRPr lang="es-ES" dirty="0"/>
          </a:p>
        </p:txBody>
      </p:sp>
      <p:sp>
        <p:nvSpPr>
          <p:cNvPr id="17" name="Text Placeholder 20"/>
          <p:cNvSpPr>
            <a:spLocks noGrp="1"/>
          </p:cNvSpPr>
          <p:nvPr>
            <p:ph type="body" sz="quarter" idx="22" hasCustomPrompt="1"/>
          </p:nvPr>
        </p:nvSpPr>
        <p:spPr>
          <a:xfrm>
            <a:off x="7237585" y="1836014"/>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18" name="Text Placeholder 20"/>
          <p:cNvSpPr>
            <a:spLocks noGrp="1"/>
          </p:cNvSpPr>
          <p:nvPr>
            <p:ph type="body" sz="quarter" idx="23" hasCustomPrompt="1"/>
          </p:nvPr>
        </p:nvSpPr>
        <p:spPr>
          <a:xfrm>
            <a:off x="7237461" y="3161148"/>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19" name="Text Placeholder 20"/>
          <p:cNvSpPr>
            <a:spLocks noGrp="1"/>
          </p:cNvSpPr>
          <p:nvPr>
            <p:ph type="body" sz="quarter" idx="24" hasCustomPrompt="1"/>
          </p:nvPr>
        </p:nvSpPr>
        <p:spPr>
          <a:xfrm>
            <a:off x="7237461" y="4520188"/>
            <a:ext cx="3998383" cy="437765"/>
          </a:xfrm>
          <a:prstGeom prst="rect">
            <a:avLst/>
          </a:prstGeom>
        </p:spPr>
        <p:txBody>
          <a:bodyPr anchor="b"/>
          <a:lstStyle>
            <a:lvl1pPr marL="0" indent="0">
              <a:buNone/>
              <a:defRPr sz="1300" b="1" i="0">
                <a:solidFill>
                  <a:srgbClr val="581522"/>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428362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683700" y="865475"/>
            <a:ext cx="5552141" cy="525931"/>
          </a:xfrm>
          <a:prstGeom prst="rect">
            <a:avLst/>
          </a:prstGeom>
        </p:spPr>
        <p:txBody>
          <a:bodyPr anchor="b"/>
          <a:lstStyle>
            <a:lvl1pPr marL="0" indent="0" algn="l">
              <a:buNone/>
              <a:defRPr sz="1700" b="1" baseline="0">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5683700" y="1401351"/>
            <a:ext cx="5552141" cy="4063235"/>
          </a:xfrm>
          <a:prstGeom prst="rect">
            <a:avLst/>
          </a:prstGeom>
        </p:spPr>
        <p:txBody>
          <a:bodyPr/>
          <a:lstStyle>
            <a:lvl1pPr marL="0" indent="0">
              <a:lnSpc>
                <a:spcPts val="1500"/>
              </a:lnSpc>
              <a:buNone/>
              <a:defRPr sz="130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157229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baseline="0">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7" name="Picture Placeholder 6"/>
          <p:cNvSpPr>
            <a:spLocks noGrp="1"/>
          </p:cNvSpPr>
          <p:nvPr>
            <p:ph type="pic" sz="quarter" idx="10" hasCustomPrompt="1"/>
          </p:nvPr>
        </p:nvSpPr>
        <p:spPr>
          <a:xfrm>
            <a:off x="4889502" y="198441"/>
            <a:ext cx="7050617" cy="5861703"/>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59927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p1 Left banner &amp; Text OpA">
  <p:cSld name="1_Op1 Left banner &amp; Text OpA">
    <p:spTree>
      <p:nvGrpSpPr>
        <p:cNvPr id="1" name="Shape 183"/>
        <p:cNvGrpSpPr/>
        <p:nvPr/>
      </p:nvGrpSpPr>
      <p:grpSpPr>
        <a:xfrm>
          <a:off x="0" y="0"/>
          <a:ext cx="0" cy="0"/>
          <a:chOff x="0" y="0"/>
          <a:chExt cx="0" cy="0"/>
        </a:xfrm>
      </p:grpSpPr>
      <p:sp>
        <p:nvSpPr>
          <p:cNvPr id="184" name="Google Shape;184;p28"/>
          <p:cNvSpPr txBox="1">
            <a:spLocks noGrp="1"/>
          </p:cNvSpPr>
          <p:nvPr>
            <p:ph type="ctrTitle"/>
          </p:nvPr>
        </p:nvSpPr>
        <p:spPr>
          <a:xfrm>
            <a:off x="389211" y="1845253"/>
            <a:ext cx="3921983" cy="2501153"/>
          </a:xfrm>
          <a:prstGeom prst="rect">
            <a:avLst/>
          </a:prstGeom>
          <a:noFill/>
          <a:ln>
            <a:noFill/>
          </a:ln>
        </p:spPr>
        <p:txBody>
          <a:bodyPr spcFirstLastPara="1" wrap="square" lIns="91425" tIns="45700" rIns="91425" bIns="45700" anchor="ctr" anchorCtr="0">
            <a:noAutofit/>
          </a:bodyPr>
          <a:lstStyle>
            <a:lvl1pPr lvl="0" algn="l">
              <a:lnSpc>
                <a:spcPct val="102272"/>
              </a:lnSpc>
              <a:spcBef>
                <a:spcPts val="0"/>
              </a:spcBef>
              <a:spcAft>
                <a:spcPts val="0"/>
              </a:spcAft>
              <a:buClr>
                <a:schemeClr val="lt1"/>
              </a:buClr>
              <a:buSzPts val="4400"/>
              <a:buFont typeface="Arial Narrow"/>
              <a:buNone/>
              <a:defRPr sz="44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subTitle" idx="1"/>
          </p:nvPr>
        </p:nvSpPr>
        <p:spPr>
          <a:xfrm>
            <a:off x="5683700" y="865475"/>
            <a:ext cx="5552141"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28"/>
          <p:cNvSpPr txBox="1">
            <a:spLocks noGrp="1"/>
          </p:cNvSpPr>
          <p:nvPr>
            <p:ph type="body" idx="2"/>
          </p:nvPr>
        </p:nvSpPr>
        <p:spPr>
          <a:xfrm>
            <a:off x="5683700" y="1401351"/>
            <a:ext cx="5552141" cy="406323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879452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p1 Top Banner &amp; Text OpA">
  <p:cSld name="Op1 Top Banner &amp; Text OpA">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514901" y="266337"/>
            <a:ext cx="10783787" cy="724646"/>
          </a:xfrm>
          <a:prstGeom prst="rect">
            <a:avLst/>
          </a:prstGeom>
          <a:noFill/>
          <a:ln>
            <a:noFill/>
          </a:ln>
        </p:spPr>
        <p:txBody>
          <a:bodyPr spcFirstLastPara="1" wrap="square" lIns="91425" tIns="45700" rIns="91425" bIns="45700" anchor="ctr" anchorCtr="0">
            <a:noAutofit/>
          </a:bodyPr>
          <a:lstStyle>
            <a:lvl1pPr lvl="0" algn="l">
              <a:lnSpc>
                <a:spcPct val="155172"/>
              </a:lnSpc>
              <a:spcBef>
                <a:spcPts val="0"/>
              </a:spcBef>
              <a:spcAft>
                <a:spcPts val="0"/>
              </a:spcAft>
              <a:buClr>
                <a:schemeClr val="lt1"/>
              </a:buClr>
              <a:buSzPts val="2900"/>
              <a:buFont typeface="Arial Narrow"/>
              <a:buNone/>
              <a:defRPr sz="29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5"/>
          <p:cNvSpPr txBox="1">
            <a:spLocks noGrp="1"/>
          </p:cNvSpPr>
          <p:nvPr>
            <p:ph type="subTitle" idx="1"/>
          </p:nvPr>
        </p:nvSpPr>
        <p:spPr>
          <a:xfrm>
            <a:off x="514901" y="1443991"/>
            <a:ext cx="10783787"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5"/>
          <p:cNvSpPr txBox="1">
            <a:spLocks noGrp="1"/>
          </p:cNvSpPr>
          <p:nvPr>
            <p:ph type="body" idx="2"/>
          </p:nvPr>
        </p:nvSpPr>
        <p:spPr>
          <a:xfrm>
            <a:off x="514901" y="1969922"/>
            <a:ext cx="10783787" cy="401850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7040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858239" y="2492946"/>
            <a:ext cx="2052332" cy="1208401"/>
          </a:xfrm>
          <a:prstGeom prst="rect">
            <a:avLst/>
          </a:prstGeom>
        </p:spPr>
        <p:txBody>
          <a:bodyPr anchor="b"/>
          <a:lstStyle>
            <a:lvl1pPr algn="r">
              <a:lnSpc>
                <a:spcPts val="5700"/>
              </a:lnSpc>
              <a:defRPr sz="9600" b="1">
                <a:solidFill>
                  <a:srgbClr val="B7AD9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5919768" y="2168604"/>
            <a:ext cx="306712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5350503" y="1894904"/>
            <a:ext cx="0" cy="2423711"/>
          </a:xfrm>
          <a:prstGeom prst="line">
            <a:avLst/>
          </a:prstGeom>
          <a:ln w="161925">
            <a:solidFill>
              <a:srgbClr val="B7A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3" y="1794971"/>
            <a:ext cx="6084260"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2336979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1AE4-661F-4CE2-AB31-774AE68CBA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5F6BC-86F3-453F-A262-C4FEA385FD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20F199-DA30-4C48-98D8-B8B610FBECF1}"/>
              </a:ext>
            </a:extLst>
          </p:cNvPr>
          <p:cNvSpPr>
            <a:spLocks noGrp="1"/>
          </p:cNvSpPr>
          <p:nvPr>
            <p:ph type="dt" sz="half" idx="10"/>
          </p:nvPr>
        </p:nvSpPr>
        <p:spPr/>
        <p:txBody>
          <a:bodyPr/>
          <a:lstStyle/>
          <a:p>
            <a:fld id="{45DBE844-1C31-4A15-B8D8-41352301DEE1}" type="datetimeFigureOut">
              <a:rPr lang="en-US" smtClean="0"/>
              <a:t>10/5/2020</a:t>
            </a:fld>
            <a:endParaRPr lang="en-US"/>
          </a:p>
        </p:txBody>
      </p:sp>
      <p:sp>
        <p:nvSpPr>
          <p:cNvPr id="5" name="Footer Placeholder 4">
            <a:extLst>
              <a:ext uri="{FF2B5EF4-FFF2-40B4-BE49-F238E27FC236}">
                <a16:creationId xmlns:a16="http://schemas.microsoft.com/office/drawing/2014/main" id="{51A4B467-7453-4F54-853D-99E30F24D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E37F2-5E37-47B6-801C-06C63C197E42}"/>
              </a:ext>
            </a:extLst>
          </p:cNvPr>
          <p:cNvSpPr>
            <a:spLocks noGrp="1"/>
          </p:cNvSpPr>
          <p:nvPr>
            <p:ph type="sldNum" sz="quarter" idx="12"/>
          </p:nvPr>
        </p:nvSpPr>
        <p:spPr/>
        <p:txBody>
          <a:bodyPr/>
          <a:lstStyle/>
          <a:p>
            <a:fld id="{C9BE4CBF-3589-4C4C-8546-B917F315906D}" type="slidenum">
              <a:rPr lang="en-US" smtClean="0"/>
              <a:t>‹#›</a:t>
            </a:fld>
            <a:endParaRPr lang="en-US"/>
          </a:p>
        </p:txBody>
      </p:sp>
    </p:spTree>
    <p:extLst>
      <p:ext uri="{BB962C8B-B14F-4D97-AF65-F5344CB8AC3E}">
        <p14:creationId xmlns:p14="http://schemas.microsoft.com/office/powerpoint/2010/main" val="2955387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0A29-170E-4FDA-A712-E9E0A1A0FF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A58D8-2C11-47FB-BEB8-B2A2C6E1F0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41C56-BCD8-4E17-8D8B-BEDA07094E6B}"/>
              </a:ext>
            </a:extLst>
          </p:cNvPr>
          <p:cNvSpPr>
            <a:spLocks noGrp="1"/>
          </p:cNvSpPr>
          <p:nvPr>
            <p:ph type="dt" sz="half" idx="10"/>
          </p:nvPr>
        </p:nvSpPr>
        <p:spPr/>
        <p:txBody>
          <a:bodyPr/>
          <a:lstStyle/>
          <a:p>
            <a:fld id="{45DBE844-1C31-4A15-B8D8-41352301DEE1}" type="datetimeFigureOut">
              <a:rPr lang="en-US" smtClean="0"/>
              <a:t>10/5/2020</a:t>
            </a:fld>
            <a:endParaRPr lang="en-US"/>
          </a:p>
        </p:txBody>
      </p:sp>
      <p:sp>
        <p:nvSpPr>
          <p:cNvPr id="5" name="Footer Placeholder 4">
            <a:extLst>
              <a:ext uri="{FF2B5EF4-FFF2-40B4-BE49-F238E27FC236}">
                <a16:creationId xmlns:a16="http://schemas.microsoft.com/office/drawing/2014/main" id="{D5660032-6E0D-411A-B639-41248FE22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78052-8F2F-4214-B3DB-551FCDB2E8C2}"/>
              </a:ext>
            </a:extLst>
          </p:cNvPr>
          <p:cNvSpPr>
            <a:spLocks noGrp="1"/>
          </p:cNvSpPr>
          <p:nvPr>
            <p:ph type="sldNum" sz="quarter" idx="12"/>
          </p:nvPr>
        </p:nvSpPr>
        <p:spPr/>
        <p:txBody>
          <a:bodyPr/>
          <a:lstStyle/>
          <a:p>
            <a:fld id="{C9BE4CBF-3589-4C4C-8546-B917F315906D}" type="slidenum">
              <a:rPr lang="en-US" smtClean="0"/>
              <a:t>‹#›</a:t>
            </a:fld>
            <a:endParaRPr lang="en-US"/>
          </a:p>
        </p:txBody>
      </p:sp>
    </p:spTree>
    <p:extLst>
      <p:ext uri="{BB962C8B-B14F-4D97-AF65-F5344CB8AC3E}">
        <p14:creationId xmlns:p14="http://schemas.microsoft.com/office/powerpoint/2010/main" val="2496145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514901" y="1443991"/>
            <a:ext cx="10783787" cy="525931"/>
          </a:xfrm>
          <a:prstGeom prst="rect">
            <a:avLst/>
          </a:prstGeom>
        </p:spPr>
        <p:txBody>
          <a:bodyPr anchor="b"/>
          <a:lstStyle>
            <a:lvl1pPr marL="0" indent="0" algn="l">
              <a:buNone/>
              <a:defRPr sz="17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514901" y="1969922"/>
            <a:ext cx="10783787" cy="4018505"/>
          </a:xfrm>
          <a:prstGeom prst="rect">
            <a:avLst/>
          </a:prstGeom>
        </p:spPr>
        <p:txBody>
          <a:bodyPr/>
          <a:lstStyle>
            <a:lvl1pPr marL="0" indent="0">
              <a:lnSpc>
                <a:spcPts val="1500"/>
              </a:lnSpc>
              <a:buNone/>
              <a:defRPr sz="1300" baseline="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112184" y="1357316"/>
            <a:ext cx="11954933" cy="4792475"/>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685801" y="2944536"/>
            <a:ext cx="2091267" cy="525931"/>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685801" y="3438714"/>
            <a:ext cx="2091267" cy="1730556"/>
          </a:xfrm>
          <a:prstGeom prst="rect">
            <a:avLst/>
          </a:prstGeom>
        </p:spPr>
        <p:txBody>
          <a:bodyPr/>
          <a:lstStyle>
            <a:lvl1pPr marL="0" indent="0" algn="ctr">
              <a:lnSpc>
                <a:spcPts val="1200"/>
              </a:lnSpc>
              <a:buNone/>
              <a:defRPr sz="1100" baseline="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1327153" y="2192061"/>
            <a:ext cx="884767"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3513668" y="343871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155019" y="2192061"/>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6341533" y="343871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982886" y="2192061"/>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9169401" y="343871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9810753" y="2192061"/>
            <a:ext cx="884767"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3513668" y="3022140"/>
            <a:ext cx="2091267" cy="448324"/>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6341533" y="3022140"/>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9169401" y="3030600"/>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782856" y="1857675"/>
            <a:ext cx="2399899" cy="29164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6333404" y="1857675"/>
            <a:ext cx="2399899" cy="2916456"/>
          </a:xfrm>
          <a:prstGeom prst="rect">
            <a:avLst/>
          </a:prstGeom>
          <a:solidFill>
            <a:srgbClr val="B7A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3558129" y="1858074"/>
            <a:ext cx="2399899" cy="2916456"/>
          </a:xfrm>
          <a:prstGeom prst="rect">
            <a:avLst/>
          </a:prstGeom>
          <a:solidFill>
            <a:srgbClr val="58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9153573" y="1857675"/>
            <a:ext cx="2399899" cy="2916456"/>
          </a:xfrm>
          <a:prstGeom prst="rect">
            <a:avLst/>
          </a:prstGeom>
          <a:solidFill>
            <a:srgbClr val="BCB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6499321" y="1856511"/>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661169" y="4995195"/>
            <a:ext cx="10902759" cy="1026914"/>
          </a:xfrm>
          <a:prstGeom prst="rect">
            <a:avLst/>
          </a:prstGeom>
        </p:spPr>
        <p:txBody>
          <a:bodyPr/>
          <a:lstStyle>
            <a:lvl1pPr marL="0" indent="0" algn="l">
              <a:lnSpc>
                <a:spcPct val="100000"/>
              </a:lnSpc>
              <a:buNone/>
              <a:defRPr sz="1100">
                <a:solidFill>
                  <a:schemeClr val="tx1"/>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952116" y="1856512"/>
            <a:ext cx="2091267"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3720713" y="1856512"/>
            <a:ext cx="2091267"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9318253" y="1856510"/>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885525" y="1837390"/>
            <a:ext cx="2399899" cy="3767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3" name="Rectangle 22"/>
          <p:cNvSpPr/>
          <p:nvPr userDrawn="1"/>
        </p:nvSpPr>
        <p:spPr>
          <a:xfrm>
            <a:off x="885525"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1" name="Rectangle 30"/>
          <p:cNvSpPr/>
          <p:nvPr userDrawn="1"/>
        </p:nvSpPr>
        <p:spPr>
          <a:xfrm>
            <a:off x="3570965" y="1837390"/>
            <a:ext cx="2399899" cy="3767154"/>
          </a:xfrm>
          <a:prstGeom prst="rect">
            <a:avLst/>
          </a:prstGeom>
          <a:solidFill>
            <a:srgbClr val="58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angle 31"/>
          <p:cNvSpPr/>
          <p:nvPr userDrawn="1"/>
        </p:nvSpPr>
        <p:spPr>
          <a:xfrm>
            <a:off x="3570965"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3" name="Rectangle 32"/>
          <p:cNvSpPr/>
          <p:nvPr userDrawn="1"/>
        </p:nvSpPr>
        <p:spPr>
          <a:xfrm>
            <a:off x="6256408" y="1837390"/>
            <a:ext cx="2399899"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4" name="Rectangle 33"/>
          <p:cNvSpPr/>
          <p:nvPr userDrawn="1"/>
        </p:nvSpPr>
        <p:spPr>
          <a:xfrm>
            <a:off x="6256408"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angle 34"/>
          <p:cNvSpPr/>
          <p:nvPr userDrawn="1"/>
        </p:nvSpPr>
        <p:spPr>
          <a:xfrm>
            <a:off x="8941849" y="1837390"/>
            <a:ext cx="2399899"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6" name="Rectangle 35"/>
          <p:cNvSpPr/>
          <p:nvPr userDrawn="1"/>
        </p:nvSpPr>
        <p:spPr>
          <a:xfrm>
            <a:off x="8941849"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1002832" y="2650668"/>
            <a:ext cx="217431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883405"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1002832"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3688289" y="265066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3568861"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3688290"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6373745" y="265066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6254317"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6373746"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9059201" y="265066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8939773"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9059202" y="2317575"/>
            <a:ext cx="2174319" cy="360218"/>
          </a:xfrm>
          <a:prstGeom prst="rect">
            <a:avLst/>
          </a:prstGeom>
        </p:spPr>
        <p:txBody>
          <a:bodyPr anchor="t"/>
          <a:lstStyle>
            <a:lvl1pPr marL="0" indent="0" algn="l">
              <a:lnSpc>
                <a:spcPts val="2500"/>
              </a:lnSpc>
              <a:buNone/>
              <a:defRPr sz="1000">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741773" y="1839322"/>
            <a:ext cx="5035827" cy="3949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38" name="Rectangle 37"/>
          <p:cNvSpPr/>
          <p:nvPr/>
        </p:nvSpPr>
        <p:spPr>
          <a:xfrm>
            <a:off x="741773" y="1673670"/>
            <a:ext cx="5035827" cy="165652"/>
          </a:xfrm>
          <a:prstGeom prst="rect">
            <a:avLst/>
          </a:prstGeom>
          <a:solidFill>
            <a:srgbClr val="B7A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40" name="Rectangle 39"/>
          <p:cNvSpPr/>
          <p:nvPr/>
        </p:nvSpPr>
        <p:spPr>
          <a:xfrm>
            <a:off x="6413704" y="1839322"/>
            <a:ext cx="5035827" cy="3949148"/>
          </a:xfrm>
          <a:prstGeom prst="rect">
            <a:avLst/>
          </a:prstGeom>
          <a:solidFill>
            <a:srgbClr val="58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1" name="Rectangle 40"/>
          <p:cNvSpPr/>
          <p:nvPr/>
        </p:nvSpPr>
        <p:spPr>
          <a:xfrm>
            <a:off x="6413704" y="1673670"/>
            <a:ext cx="5035827" cy="165652"/>
          </a:xfrm>
          <a:prstGeom prst="rect">
            <a:avLst/>
          </a:prstGeom>
          <a:solidFill>
            <a:srgbClr val="B7A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25" name="Text Placeholder 16"/>
          <p:cNvSpPr>
            <a:spLocks noGrp="1"/>
          </p:cNvSpPr>
          <p:nvPr userDrawn="1">
            <p:ph type="body" sz="quarter" idx="25" hasCustomPrompt="1"/>
          </p:nvPr>
        </p:nvSpPr>
        <p:spPr>
          <a:xfrm>
            <a:off x="1002831" y="263288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1002831" y="188342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1012507" y="227992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6673079" y="2640143"/>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6673079" y="1890679"/>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6682753" y="2287182"/>
            <a:ext cx="437256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418078739"/>
              </p:ext>
            </p:extLst>
          </p:nvPr>
        </p:nvGraphicFramePr>
        <p:xfrm>
          <a:off x="367696" y="1716315"/>
          <a:ext cx="6366933"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7296934" y="1690055"/>
            <a:ext cx="4431833"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chemeClr val="bg1"/>
                </a:solidFill>
                <a:latin typeface="Arial Narrow" panose="020B0606020202030204" pitchFamily="34" charset="0"/>
              </a:rPr>
              <a:t>THANK YOU FOR YOUR ATTENTION</a:t>
            </a:r>
            <a:endParaRPr lang="es-ES" sz="3400" b="1" dirty="0">
              <a:solidFill>
                <a:schemeClr val="bg1"/>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7381248" y="3435416"/>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7636108" y="3677759"/>
            <a:ext cx="4092665"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7636108" y="404452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7636106" y="4258423"/>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7636105" y="447232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www.agora-initiative.org</a:t>
            </a:r>
            <a:endParaRPr lang="es-ES" dirty="0"/>
          </a:p>
        </p:txBody>
      </p:sp>
      <p:sp>
        <p:nvSpPr>
          <p:cNvPr id="29" name="Text Placeholder 8"/>
          <p:cNvSpPr>
            <a:spLocks noGrp="1"/>
          </p:cNvSpPr>
          <p:nvPr>
            <p:ph type="body" sz="quarter" idx="18" hasCustomPrompt="1"/>
          </p:nvPr>
        </p:nvSpPr>
        <p:spPr>
          <a:xfrm>
            <a:off x="7636104" y="4700401"/>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7636102" y="4928479"/>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@AGORA_info</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0546" y="3728034"/>
            <a:ext cx="185463"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2553" y="4110011"/>
            <a:ext cx="190096" cy="9801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85" y="4304127"/>
            <a:ext cx="17456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5489" y="4515731"/>
            <a:ext cx="197163"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707" y="4744289"/>
            <a:ext cx="184693"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71486" y="4996267"/>
            <a:ext cx="224479" cy="117852"/>
          </a:xfrm>
          <a:prstGeom prst="rect">
            <a:avLst/>
          </a:prstGeom>
        </p:spPr>
      </p:pic>
      <p:cxnSp>
        <p:nvCxnSpPr>
          <p:cNvPr id="37" name="Straight Connector 36"/>
          <p:cNvCxnSpPr/>
          <p:nvPr userDrawn="1"/>
        </p:nvCxnSpPr>
        <p:spPr>
          <a:xfrm>
            <a:off x="6890545" y="2180636"/>
            <a:ext cx="0" cy="3273866"/>
          </a:xfrm>
          <a:prstGeom prst="line">
            <a:avLst/>
          </a:prstGeom>
          <a:ln w="161925">
            <a:solidFill>
              <a:srgbClr val="B7A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3" y="1794971"/>
            <a:ext cx="6084260"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1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514902" y="1794971"/>
            <a:ext cx="6315583"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baseline="0">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7" name="Picture Placeholder 6"/>
          <p:cNvSpPr>
            <a:spLocks noGrp="1"/>
          </p:cNvSpPr>
          <p:nvPr>
            <p:ph type="pic" sz="quarter" idx="10" hasCustomPrompt="1"/>
          </p:nvPr>
        </p:nvSpPr>
        <p:spPr>
          <a:xfrm>
            <a:off x="4889502" y="198441"/>
            <a:ext cx="7050617" cy="5861703"/>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2977678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p1 Left banner &amp; Text OpA">
  <p:cSld name="Op1 Left banner &amp; Text OpA">
    <p:spTree>
      <p:nvGrpSpPr>
        <p:cNvPr id="1" name="Shape 183"/>
        <p:cNvGrpSpPr/>
        <p:nvPr/>
      </p:nvGrpSpPr>
      <p:grpSpPr>
        <a:xfrm>
          <a:off x="0" y="0"/>
          <a:ext cx="0" cy="0"/>
          <a:chOff x="0" y="0"/>
          <a:chExt cx="0" cy="0"/>
        </a:xfrm>
      </p:grpSpPr>
      <p:sp>
        <p:nvSpPr>
          <p:cNvPr id="184" name="Google Shape;184;p28"/>
          <p:cNvSpPr txBox="1">
            <a:spLocks noGrp="1"/>
          </p:cNvSpPr>
          <p:nvPr>
            <p:ph type="ctrTitle"/>
          </p:nvPr>
        </p:nvSpPr>
        <p:spPr>
          <a:xfrm>
            <a:off x="389211" y="1845253"/>
            <a:ext cx="3921983" cy="2501153"/>
          </a:xfrm>
          <a:prstGeom prst="rect">
            <a:avLst/>
          </a:prstGeom>
          <a:noFill/>
          <a:ln>
            <a:noFill/>
          </a:ln>
        </p:spPr>
        <p:txBody>
          <a:bodyPr spcFirstLastPara="1" wrap="square" lIns="91425" tIns="45700" rIns="91425" bIns="45700" anchor="ctr" anchorCtr="0">
            <a:noAutofit/>
          </a:bodyPr>
          <a:lstStyle>
            <a:lvl1pPr lvl="0" algn="l">
              <a:lnSpc>
                <a:spcPct val="102272"/>
              </a:lnSpc>
              <a:spcBef>
                <a:spcPts val="0"/>
              </a:spcBef>
              <a:spcAft>
                <a:spcPts val="0"/>
              </a:spcAft>
              <a:buClr>
                <a:schemeClr val="lt1"/>
              </a:buClr>
              <a:buSzPts val="4400"/>
              <a:buFont typeface="Arial Narrow"/>
              <a:buNone/>
              <a:defRPr sz="44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subTitle" idx="1"/>
          </p:nvPr>
        </p:nvSpPr>
        <p:spPr>
          <a:xfrm>
            <a:off x="5683700" y="865475"/>
            <a:ext cx="5552141"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28"/>
          <p:cNvSpPr txBox="1">
            <a:spLocks noGrp="1"/>
          </p:cNvSpPr>
          <p:nvPr>
            <p:ph type="body" idx="2"/>
          </p:nvPr>
        </p:nvSpPr>
        <p:spPr>
          <a:xfrm>
            <a:off x="5683700" y="1401351"/>
            <a:ext cx="5552141" cy="406323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59232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p1 Top Banner &amp; Text OpA">
  <p:cSld name="1_Op1 Top Banner &amp; Text OpA">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514901" y="266337"/>
            <a:ext cx="10783787" cy="724646"/>
          </a:xfrm>
          <a:prstGeom prst="rect">
            <a:avLst/>
          </a:prstGeom>
          <a:noFill/>
          <a:ln>
            <a:noFill/>
          </a:ln>
        </p:spPr>
        <p:txBody>
          <a:bodyPr spcFirstLastPara="1" wrap="square" lIns="91425" tIns="45700" rIns="91425" bIns="45700" anchor="ctr" anchorCtr="0">
            <a:noAutofit/>
          </a:bodyPr>
          <a:lstStyle>
            <a:lvl1pPr lvl="0" algn="l">
              <a:lnSpc>
                <a:spcPct val="155172"/>
              </a:lnSpc>
              <a:spcBef>
                <a:spcPts val="0"/>
              </a:spcBef>
              <a:spcAft>
                <a:spcPts val="0"/>
              </a:spcAft>
              <a:buClr>
                <a:schemeClr val="lt1"/>
              </a:buClr>
              <a:buSzPts val="2900"/>
              <a:buFont typeface="Arial Narrow"/>
              <a:buNone/>
              <a:defRPr sz="29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5"/>
          <p:cNvSpPr txBox="1">
            <a:spLocks noGrp="1"/>
          </p:cNvSpPr>
          <p:nvPr>
            <p:ph type="subTitle" idx="1"/>
          </p:nvPr>
        </p:nvSpPr>
        <p:spPr>
          <a:xfrm>
            <a:off x="514901" y="1443991"/>
            <a:ext cx="10783787"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5"/>
          <p:cNvSpPr txBox="1">
            <a:spLocks noGrp="1"/>
          </p:cNvSpPr>
          <p:nvPr>
            <p:ph type="body" idx="2"/>
          </p:nvPr>
        </p:nvSpPr>
        <p:spPr>
          <a:xfrm>
            <a:off x="514901" y="1969922"/>
            <a:ext cx="10783787" cy="401850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436080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1 Top Big Banner &amp;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471962"/>
            <a:ext cx="10783787"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526856" y="858297"/>
            <a:ext cx="10783787" cy="692598"/>
          </a:xfrm>
          <a:prstGeom prst="rect">
            <a:avLst/>
          </a:prstGeom>
        </p:spPr>
        <p:txBody>
          <a:bodyPr/>
          <a:lstStyle>
            <a:lvl1pPr marL="0" indent="0">
              <a:lnSpc>
                <a:spcPts val="1300"/>
              </a:lnSpc>
              <a:buNone/>
              <a:defRPr sz="1100" baseline="0">
                <a:solidFill>
                  <a:srgbClr val="B7AD99"/>
                </a:solidFill>
                <a:latin typeface="Arial Narrow" panose="020B0606020202030204" pitchFamily="34" charset="0"/>
              </a:defRPr>
            </a:lvl1pPr>
          </a:lstStyle>
          <a:p>
            <a:pPr lvl="0"/>
            <a:r>
              <a:rPr lang="en-US" dirty="0"/>
              <a:t>Enter here your plain text</a:t>
            </a:r>
            <a:endParaRPr lang="es-ES" dirty="0"/>
          </a:p>
        </p:txBody>
      </p:sp>
      <p:sp>
        <p:nvSpPr>
          <p:cNvPr id="5" name="Picture Placeholder 4"/>
          <p:cNvSpPr>
            <a:spLocks noGrp="1"/>
          </p:cNvSpPr>
          <p:nvPr>
            <p:ph type="pic" sz="quarter" idx="14" hasCustomPrompt="1"/>
          </p:nvPr>
        </p:nvSpPr>
        <p:spPr>
          <a:xfrm>
            <a:off x="107951" y="1774828"/>
            <a:ext cx="11965516" cy="4374963"/>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786326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1 Top Big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471962"/>
            <a:ext cx="10783787"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526856" y="858297"/>
            <a:ext cx="10783787" cy="692598"/>
          </a:xfrm>
          <a:prstGeom prst="rect">
            <a:avLst/>
          </a:prstGeom>
        </p:spPr>
        <p:txBody>
          <a:bodyPr/>
          <a:lstStyle>
            <a:lvl1pPr marL="0" indent="0">
              <a:lnSpc>
                <a:spcPts val="1300"/>
              </a:lnSpc>
              <a:buNone/>
              <a:defRPr sz="1100">
                <a:solidFill>
                  <a:srgbClr val="B7AD99"/>
                </a:solidFill>
                <a:latin typeface="Arial Narrow" panose="020B0606020202030204" pitchFamily="34" charset="0"/>
              </a:defRPr>
            </a:lvl1pPr>
          </a:lstStyle>
          <a:p>
            <a:pPr lvl="0"/>
            <a:r>
              <a:rPr lang="en-US" dirty="0"/>
              <a:t>Enter here your plain text</a:t>
            </a:r>
            <a:endParaRPr lang="es-ES" dirty="0"/>
          </a:p>
        </p:txBody>
      </p:sp>
      <p:sp>
        <p:nvSpPr>
          <p:cNvPr id="31" name="Subtitle 2"/>
          <p:cNvSpPr>
            <a:spLocks noGrp="1"/>
          </p:cNvSpPr>
          <p:nvPr>
            <p:ph type="subTitle" idx="1" hasCustomPrompt="1"/>
          </p:nvPr>
        </p:nvSpPr>
        <p:spPr>
          <a:xfrm>
            <a:off x="685801" y="3114863"/>
            <a:ext cx="2091267" cy="525931"/>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32" name="Text Placeholder 8"/>
          <p:cNvSpPr>
            <a:spLocks noGrp="1"/>
          </p:cNvSpPr>
          <p:nvPr>
            <p:ph type="body" sz="quarter" idx="14" hasCustomPrompt="1"/>
          </p:nvPr>
        </p:nvSpPr>
        <p:spPr>
          <a:xfrm>
            <a:off x="685801" y="3609041"/>
            <a:ext cx="2091267" cy="1730556"/>
          </a:xfrm>
          <a:prstGeom prst="rect">
            <a:avLst/>
          </a:prstGeom>
        </p:spPr>
        <p:txBody>
          <a:bodyPr/>
          <a:lstStyle>
            <a:lvl1pPr marL="0" indent="0" algn="ctr">
              <a:lnSpc>
                <a:spcPts val="1200"/>
              </a:lnSpc>
              <a:buNone/>
              <a:defRPr sz="1100" baseline="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33" name="Picture Placeholder 4"/>
          <p:cNvSpPr>
            <a:spLocks noGrp="1"/>
          </p:cNvSpPr>
          <p:nvPr>
            <p:ph type="pic" sz="quarter" idx="15"/>
          </p:nvPr>
        </p:nvSpPr>
        <p:spPr>
          <a:xfrm>
            <a:off x="1327153" y="2362388"/>
            <a:ext cx="884767" cy="663575"/>
          </a:xfrm>
          <a:prstGeom prst="rect">
            <a:avLst/>
          </a:prstGeom>
        </p:spPr>
        <p:txBody>
          <a:bodyPr/>
          <a:lstStyle>
            <a:lvl1pPr>
              <a:defRPr sz="1000"/>
            </a:lvl1pPr>
          </a:lstStyle>
          <a:p>
            <a:endParaRPr lang="es-ES" dirty="0"/>
          </a:p>
        </p:txBody>
      </p:sp>
      <p:sp>
        <p:nvSpPr>
          <p:cNvPr id="34" name="Text Placeholder 8"/>
          <p:cNvSpPr>
            <a:spLocks noGrp="1"/>
          </p:cNvSpPr>
          <p:nvPr>
            <p:ph type="body" sz="quarter" idx="16" hasCustomPrompt="1"/>
          </p:nvPr>
        </p:nvSpPr>
        <p:spPr>
          <a:xfrm>
            <a:off x="3513668" y="3609041"/>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35" name="Picture Placeholder 4"/>
          <p:cNvSpPr>
            <a:spLocks noGrp="1"/>
          </p:cNvSpPr>
          <p:nvPr>
            <p:ph type="pic" sz="quarter" idx="17"/>
          </p:nvPr>
        </p:nvSpPr>
        <p:spPr>
          <a:xfrm>
            <a:off x="4155019" y="2362388"/>
            <a:ext cx="884767" cy="663575"/>
          </a:xfrm>
          <a:prstGeom prst="rect">
            <a:avLst/>
          </a:prstGeom>
        </p:spPr>
        <p:txBody>
          <a:bodyPr/>
          <a:lstStyle>
            <a:lvl1pPr>
              <a:defRPr sz="1000"/>
            </a:lvl1pPr>
          </a:lstStyle>
          <a:p>
            <a:endParaRPr lang="es-ES" dirty="0"/>
          </a:p>
        </p:txBody>
      </p:sp>
      <p:sp>
        <p:nvSpPr>
          <p:cNvPr id="36" name="Text Placeholder 8"/>
          <p:cNvSpPr>
            <a:spLocks noGrp="1"/>
          </p:cNvSpPr>
          <p:nvPr>
            <p:ph type="body" sz="quarter" idx="18" hasCustomPrompt="1"/>
          </p:nvPr>
        </p:nvSpPr>
        <p:spPr>
          <a:xfrm>
            <a:off x="6341533" y="3609041"/>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37" name="Picture Placeholder 4"/>
          <p:cNvSpPr>
            <a:spLocks noGrp="1"/>
          </p:cNvSpPr>
          <p:nvPr>
            <p:ph type="pic" sz="quarter" idx="19"/>
          </p:nvPr>
        </p:nvSpPr>
        <p:spPr>
          <a:xfrm>
            <a:off x="6982886" y="2362388"/>
            <a:ext cx="884767" cy="663575"/>
          </a:xfrm>
          <a:prstGeom prst="rect">
            <a:avLst/>
          </a:prstGeom>
        </p:spPr>
        <p:txBody>
          <a:bodyPr/>
          <a:lstStyle>
            <a:lvl1pPr>
              <a:defRPr sz="1000"/>
            </a:lvl1pPr>
          </a:lstStyle>
          <a:p>
            <a:endParaRPr lang="es-ES" dirty="0"/>
          </a:p>
        </p:txBody>
      </p:sp>
      <p:sp>
        <p:nvSpPr>
          <p:cNvPr id="38" name="Text Placeholder 8"/>
          <p:cNvSpPr>
            <a:spLocks noGrp="1"/>
          </p:cNvSpPr>
          <p:nvPr>
            <p:ph type="body" sz="quarter" idx="20" hasCustomPrompt="1"/>
          </p:nvPr>
        </p:nvSpPr>
        <p:spPr>
          <a:xfrm>
            <a:off x="9169401" y="3609041"/>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39" name="Picture Placeholder 4"/>
          <p:cNvSpPr>
            <a:spLocks noGrp="1"/>
          </p:cNvSpPr>
          <p:nvPr>
            <p:ph type="pic" sz="quarter" idx="21"/>
          </p:nvPr>
        </p:nvSpPr>
        <p:spPr>
          <a:xfrm>
            <a:off x="9810753" y="2362388"/>
            <a:ext cx="884767" cy="663575"/>
          </a:xfrm>
          <a:prstGeom prst="rect">
            <a:avLst/>
          </a:prstGeom>
        </p:spPr>
        <p:txBody>
          <a:bodyPr/>
          <a:lstStyle>
            <a:lvl1pPr>
              <a:defRPr sz="1000"/>
            </a:lvl1pPr>
          </a:lstStyle>
          <a:p>
            <a:endParaRPr lang="es-ES" dirty="0"/>
          </a:p>
        </p:txBody>
      </p:sp>
      <p:sp>
        <p:nvSpPr>
          <p:cNvPr id="40" name="Text Placeholder 16"/>
          <p:cNvSpPr>
            <a:spLocks noGrp="1"/>
          </p:cNvSpPr>
          <p:nvPr>
            <p:ph type="body" sz="quarter" idx="22" hasCustomPrompt="1"/>
          </p:nvPr>
        </p:nvSpPr>
        <p:spPr>
          <a:xfrm>
            <a:off x="3513668" y="3192467"/>
            <a:ext cx="2091267" cy="448324"/>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41" name="Text Placeholder 16"/>
          <p:cNvSpPr>
            <a:spLocks noGrp="1"/>
          </p:cNvSpPr>
          <p:nvPr>
            <p:ph type="body" sz="quarter" idx="23" hasCustomPrompt="1"/>
          </p:nvPr>
        </p:nvSpPr>
        <p:spPr>
          <a:xfrm>
            <a:off x="6341533" y="3192467"/>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42" name="Text Placeholder 16"/>
          <p:cNvSpPr>
            <a:spLocks noGrp="1"/>
          </p:cNvSpPr>
          <p:nvPr>
            <p:ph type="body" sz="quarter" idx="24" hasCustomPrompt="1"/>
          </p:nvPr>
        </p:nvSpPr>
        <p:spPr>
          <a:xfrm>
            <a:off x="9169401" y="3200927"/>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59510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baseline="0">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7" name="Picture Placeholder 6"/>
          <p:cNvSpPr>
            <a:spLocks noGrp="1"/>
          </p:cNvSpPr>
          <p:nvPr>
            <p:ph type="pic" sz="quarter" idx="10" hasCustomPrompt="1"/>
          </p:nvPr>
        </p:nvSpPr>
        <p:spPr>
          <a:xfrm>
            <a:off x="4889502" y="198441"/>
            <a:ext cx="7050617" cy="5861703"/>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89046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p1 Left banner &amp; Text OpA">
  <p:cSld name="Op1 Left banner &amp; Text OpA">
    <p:spTree>
      <p:nvGrpSpPr>
        <p:cNvPr id="1" name="Shape 183"/>
        <p:cNvGrpSpPr/>
        <p:nvPr/>
      </p:nvGrpSpPr>
      <p:grpSpPr>
        <a:xfrm>
          <a:off x="0" y="0"/>
          <a:ext cx="0" cy="0"/>
          <a:chOff x="0" y="0"/>
          <a:chExt cx="0" cy="0"/>
        </a:xfrm>
      </p:grpSpPr>
      <p:sp>
        <p:nvSpPr>
          <p:cNvPr id="184" name="Google Shape;184;p28"/>
          <p:cNvSpPr txBox="1">
            <a:spLocks noGrp="1"/>
          </p:cNvSpPr>
          <p:nvPr>
            <p:ph type="ctrTitle"/>
          </p:nvPr>
        </p:nvSpPr>
        <p:spPr>
          <a:xfrm>
            <a:off x="389211" y="1845253"/>
            <a:ext cx="3921983" cy="2501153"/>
          </a:xfrm>
          <a:prstGeom prst="rect">
            <a:avLst/>
          </a:prstGeom>
          <a:noFill/>
          <a:ln>
            <a:noFill/>
          </a:ln>
        </p:spPr>
        <p:txBody>
          <a:bodyPr spcFirstLastPara="1" wrap="square" lIns="91425" tIns="45700" rIns="91425" bIns="45700" anchor="ctr" anchorCtr="0">
            <a:noAutofit/>
          </a:bodyPr>
          <a:lstStyle>
            <a:lvl1pPr lvl="0" algn="l">
              <a:lnSpc>
                <a:spcPct val="102272"/>
              </a:lnSpc>
              <a:spcBef>
                <a:spcPts val="0"/>
              </a:spcBef>
              <a:spcAft>
                <a:spcPts val="0"/>
              </a:spcAft>
              <a:buClr>
                <a:schemeClr val="lt1"/>
              </a:buClr>
              <a:buSzPts val="4400"/>
              <a:buFont typeface="Arial Narrow"/>
              <a:buNone/>
              <a:defRPr sz="44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subTitle" idx="1"/>
          </p:nvPr>
        </p:nvSpPr>
        <p:spPr>
          <a:xfrm>
            <a:off x="5683700" y="865475"/>
            <a:ext cx="5552141"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28"/>
          <p:cNvSpPr txBox="1">
            <a:spLocks noGrp="1"/>
          </p:cNvSpPr>
          <p:nvPr>
            <p:ph type="body" idx="2"/>
          </p:nvPr>
        </p:nvSpPr>
        <p:spPr>
          <a:xfrm>
            <a:off x="5683700" y="1401351"/>
            <a:ext cx="5552141" cy="406323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466781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3" y="1794971"/>
            <a:ext cx="6084260"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53212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6687334" y="2512336"/>
            <a:ext cx="5134127"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cxnSp>
        <p:nvCxnSpPr>
          <p:cNvPr id="18" name="Straight Connector 17"/>
          <p:cNvCxnSpPr/>
          <p:nvPr userDrawn="1"/>
        </p:nvCxnSpPr>
        <p:spPr>
          <a:xfrm>
            <a:off x="6280945" y="2512335"/>
            <a:ext cx="0" cy="3273866"/>
          </a:xfrm>
          <a:prstGeom prst="line">
            <a:avLst/>
          </a:prstGeom>
          <a:ln w="161925">
            <a:solidFill>
              <a:srgbClr val="B7A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7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p1 Top Banner &amp; Text OpA">
  <p:cSld name="Op1 Top Banner &amp; Text OpA">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514901" y="266337"/>
            <a:ext cx="10783787" cy="724646"/>
          </a:xfrm>
          <a:prstGeom prst="rect">
            <a:avLst/>
          </a:prstGeom>
          <a:noFill/>
          <a:ln>
            <a:noFill/>
          </a:ln>
        </p:spPr>
        <p:txBody>
          <a:bodyPr spcFirstLastPara="1" wrap="square" lIns="91425" tIns="45700" rIns="91425" bIns="45700" anchor="ctr" anchorCtr="0">
            <a:noAutofit/>
          </a:bodyPr>
          <a:lstStyle>
            <a:lvl1pPr lvl="0" algn="l">
              <a:lnSpc>
                <a:spcPct val="155172"/>
              </a:lnSpc>
              <a:spcBef>
                <a:spcPts val="0"/>
              </a:spcBef>
              <a:spcAft>
                <a:spcPts val="0"/>
              </a:spcAft>
              <a:buClr>
                <a:schemeClr val="lt1"/>
              </a:buClr>
              <a:buSzPts val="2900"/>
              <a:buFont typeface="Arial Narrow"/>
              <a:buNone/>
              <a:defRPr sz="29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5"/>
          <p:cNvSpPr txBox="1">
            <a:spLocks noGrp="1"/>
          </p:cNvSpPr>
          <p:nvPr>
            <p:ph type="subTitle" idx="1"/>
          </p:nvPr>
        </p:nvSpPr>
        <p:spPr>
          <a:xfrm>
            <a:off x="514901" y="1443991"/>
            <a:ext cx="10783787"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5"/>
          <p:cNvSpPr txBox="1">
            <a:spLocks noGrp="1"/>
          </p:cNvSpPr>
          <p:nvPr>
            <p:ph type="body" idx="2"/>
          </p:nvPr>
        </p:nvSpPr>
        <p:spPr>
          <a:xfrm>
            <a:off x="514901" y="1969922"/>
            <a:ext cx="10783787" cy="401850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084422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2 Cover">
    <p:spTree>
      <p:nvGrpSpPr>
        <p:cNvPr id="1" name=""/>
        <p:cNvGrpSpPr/>
        <p:nvPr/>
      </p:nvGrpSpPr>
      <p:grpSpPr>
        <a:xfrm>
          <a:off x="0" y="0"/>
          <a:ext cx="0" cy="0"/>
          <a:chOff x="0" y="0"/>
          <a:chExt cx="0" cy="0"/>
        </a:xfrm>
      </p:grpSpPr>
      <p:cxnSp>
        <p:nvCxnSpPr>
          <p:cNvPr id="13" name="Straight Connector 12"/>
          <p:cNvCxnSpPr/>
          <p:nvPr userDrawn="1"/>
        </p:nvCxnSpPr>
        <p:spPr>
          <a:xfrm>
            <a:off x="2124341" y="2"/>
            <a:ext cx="0" cy="4081549"/>
          </a:xfrm>
          <a:prstGeom prst="line">
            <a:avLst/>
          </a:prstGeom>
          <a:ln w="22225">
            <a:solidFill>
              <a:srgbClr val="581522"/>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2324849" y="412379"/>
            <a:ext cx="6285753" cy="2501153"/>
          </a:xfrm>
          <a:prstGeom prst="rect">
            <a:avLst/>
          </a:prstGeom>
        </p:spPr>
        <p:txBody>
          <a:bodyPr anchor="b"/>
          <a:lstStyle>
            <a:lvl1pPr algn="l">
              <a:lnSpc>
                <a:spcPts val="5700"/>
              </a:lnSpc>
              <a:defRPr sz="6000" b="1">
                <a:solidFill>
                  <a:srgbClr val="581522"/>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2324848" y="2952284"/>
            <a:ext cx="5552141" cy="525931"/>
          </a:xfrm>
          <a:prstGeom prst="rect">
            <a:avLst/>
          </a:prstGeom>
        </p:spPr>
        <p:txBody>
          <a:bodyPr/>
          <a:lstStyle>
            <a:lvl1pPr marL="0" indent="0" algn="l">
              <a:buNone/>
              <a:defRPr sz="1600">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2324100" y="3478213"/>
            <a:ext cx="3617384" cy="654050"/>
          </a:xfrm>
          <a:prstGeom prst="rect">
            <a:avLst/>
          </a:prstGeom>
        </p:spPr>
        <p:txBody>
          <a:bodyPr/>
          <a:lstStyle>
            <a:lvl1pPr marL="0" indent="0">
              <a:buNone/>
              <a:defRPr sz="1200">
                <a:solidFill>
                  <a:srgbClr val="581522"/>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274851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p2 Section Intr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858239" y="2492946"/>
            <a:ext cx="2052332" cy="1208401"/>
          </a:xfrm>
          <a:prstGeom prst="rect">
            <a:avLst/>
          </a:prstGeom>
        </p:spPr>
        <p:txBody>
          <a:bodyPr anchor="b"/>
          <a:lstStyle>
            <a:lvl1pPr algn="r">
              <a:lnSpc>
                <a:spcPts val="5700"/>
              </a:lnSpc>
              <a:defRPr sz="9600" b="1">
                <a:solidFill>
                  <a:srgbClr val="581522"/>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5919768" y="2168604"/>
            <a:ext cx="3067121" cy="1743959"/>
          </a:xfrm>
          <a:prstGeom prst="rect">
            <a:avLst/>
          </a:prstGeom>
        </p:spPr>
        <p:txBody>
          <a:bodyPr anchor="ctr"/>
          <a:lstStyle>
            <a:lvl1pPr marL="0" indent="0" algn="l">
              <a:buNone/>
              <a:defRPr sz="34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5350503" y="1894904"/>
            <a:ext cx="0" cy="2423711"/>
          </a:xfrm>
          <a:prstGeom prst="line">
            <a:avLst/>
          </a:prstGeom>
          <a:ln w="161925">
            <a:solidFill>
              <a:srgbClr val="581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08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2 Goodbye slide">
    <p:spTree>
      <p:nvGrpSpPr>
        <p:cNvPr id="1" name=""/>
        <p:cNvGrpSpPr/>
        <p:nvPr/>
      </p:nvGrpSpPr>
      <p:grpSpPr>
        <a:xfrm>
          <a:off x="0" y="0"/>
          <a:ext cx="0" cy="0"/>
          <a:chOff x="0" y="0"/>
          <a:chExt cx="0" cy="0"/>
        </a:xfrm>
      </p:grpSpPr>
      <p:sp>
        <p:nvSpPr>
          <p:cNvPr id="6" name="Title 1"/>
          <p:cNvSpPr txBox="1">
            <a:spLocks/>
          </p:cNvSpPr>
          <p:nvPr userDrawn="1"/>
        </p:nvSpPr>
        <p:spPr>
          <a:xfrm>
            <a:off x="7296934" y="1690055"/>
            <a:ext cx="4431833"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rgbClr val="581522"/>
                </a:solidFill>
                <a:latin typeface="Arial Narrow" panose="020B0606020202030204" pitchFamily="34" charset="0"/>
              </a:rPr>
              <a:t>THANK YOU FOR YOUR ATTENTION</a:t>
            </a:r>
            <a:endParaRPr lang="es-ES" sz="3400" b="1" dirty="0">
              <a:solidFill>
                <a:srgbClr val="581522"/>
              </a:solidFill>
              <a:latin typeface="Arial Narrow" panose="020B0606020202030204" pitchFamily="34" charset="0"/>
            </a:endParaRPr>
          </a:p>
        </p:txBody>
      </p:sp>
      <p:sp>
        <p:nvSpPr>
          <p:cNvPr id="7" name="Text Placeholder 8"/>
          <p:cNvSpPr>
            <a:spLocks noGrp="1"/>
          </p:cNvSpPr>
          <p:nvPr>
            <p:ph type="body" sz="quarter" idx="13" hasCustomPrompt="1"/>
          </p:nvPr>
        </p:nvSpPr>
        <p:spPr>
          <a:xfrm>
            <a:off x="7381248" y="3435416"/>
            <a:ext cx="4092665" cy="213900"/>
          </a:xfrm>
          <a:prstGeom prst="rect">
            <a:avLst/>
          </a:prstGeom>
        </p:spPr>
        <p:txBody>
          <a:bodyPr/>
          <a:lstStyle>
            <a:lvl1pPr marL="0" indent="0">
              <a:lnSpc>
                <a:spcPct val="100000"/>
              </a:lnSpc>
              <a:buNone/>
              <a:defRPr sz="950" baseline="0">
                <a:solidFill>
                  <a:schemeClr val="tx1"/>
                </a:solidFill>
                <a:latin typeface="Arial Narrow" panose="020B0606020202030204" pitchFamily="34" charset="0"/>
              </a:defRPr>
            </a:lvl1pPr>
          </a:lstStyle>
          <a:p>
            <a:pPr lvl="0"/>
            <a:r>
              <a:rPr lang="en-US" dirty="0"/>
              <a:t>Name </a:t>
            </a:r>
            <a:r>
              <a:rPr lang="en-US" dirty="0" err="1"/>
              <a:t>Lastname</a:t>
            </a:r>
            <a:endParaRPr lang="es-ES" dirty="0"/>
          </a:p>
        </p:txBody>
      </p:sp>
      <p:sp>
        <p:nvSpPr>
          <p:cNvPr id="8" name="Text Placeholder 8"/>
          <p:cNvSpPr>
            <a:spLocks noGrp="1"/>
          </p:cNvSpPr>
          <p:nvPr>
            <p:ph type="body" sz="quarter" idx="14" hasCustomPrompt="1"/>
          </p:nvPr>
        </p:nvSpPr>
        <p:spPr>
          <a:xfrm>
            <a:off x="7636108" y="3677759"/>
            <a:ext cx="4092665" cy="366764"/>
          </a:xfrm>
          <a:prstGeom prst="rect">
            <a:avLst/>
          </a:prstGeom>
        </p:spPr>
        <p:txBody>
          <a:bodyPr/>
          <a:lstStyle>
            <a:lvl1pPr marL="0" indent="0">
              <a:lnSpc>
                <a:spcPct val="100000"/>
              </a:lnSpc>
              <a:spcBef>
                <a:spcPts val="0"/>
              </a:spcBef>
              <a:buNone/>
              <a:defRPr sz="950" baseline="0">
                <a:solidFill>
                  <a:schemeClr val="tx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0" name="Text Placeholder 8"/>
          <p:cNvSpPr>
            <a:spLocks noGrp="1"/>
          </p:cNvSpPr>
          <p:nvPr>
            <p:ph type="body" sz="quarter" idx="15" hasCustomPrompt="1"/>
          </p:nvPr>
        </p:nvSpPr>
        <p:spPr>
          <a:xfrm>
            <a:off x="7636108" y="4044523"/>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dirty="0"/>
              <a:t>name.lastname@impact-initiatives.org</a:t>
            </a:r>
            <a:endParaRPr lang="es-ES" dirty="0"/>
          </a:p>
        </p:txBody>
      </p:sp>
      <p:sp>
        <p:nvSpPr>
          <p:cNvPr id="11" name="Text Placeholder 8"/>
          <p:cNvSpPr>
            <a:spLocks noGrp="1"/>
          </p:cNvSpPr>
          <p:nvPr>
            <p:ph type="body" sz="quarter" idx="16" hasCustomPrompt="1"/>
          </p:nvPr>
        </p:nvSpPr>
        <p:spPr>
          <a:xfrm>
            <a:off x="7636106" y="4258423"/>
            <a:ext cx="4092665" cy="213900"/>
          </a:xfrm>
          <a:prstGeom prst="rect">
            <a:avLst/>
          </a:prstGeom>
        </p:spPr>
        <p:txBody>
          <a:bodyPr/>
          <a:lstStyle>
            <a:lvl1pPr marL="0" indent="0">
              <a:lnSpc>
                <a:spcPct val="100000"/>
              </a:lnSpc>
              <a:buNone/>
              <a:defRPr sz="950" baseline="0">
                <a:solidFill>
                  <a:schemeClr val="tx1"/>
                </a:solidFill>
                <a:latin typeface="Arial Narrow" panose="020B0606020202030204" pitchFamily="34" charset="0"/>
              </a:defRPr>
            </a:lvl1pPr>
          </a:lstStyle>
          <a:p>
            <a:pPr lvl="0"/>
            <a:r>
              <a:rPr lang="en-US" dirty="0"/>
              <a:t>skype user name</a:t>
            </a:r>
            <a:endParaRPr lang="es-ES" dirty="0"/>
          </a:p>
        </p:txBody>
      </p:sp>
      <p:sp>
        <p:nvSpPr>
          <p:cNvPr id="12" name="Text Placeholder 8"/>
          <p:cNvSpPr>
            <a:spLocks noGrp="1"/>
          </p:cNvSpPr>
          <p:nvPr>
            <p:ph type="body" sz="quarter" idx="17" hasCustomPrompt="1"/>
          </p:nvPr>
        </p:nvSpPr>
        <p:spPr>
          <a:xfrm>
            <a:off x="7636105" y="4472323"/>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a:t>www.agora-initiative.org</a:t>
            </a:r>
            <a:endParaRPr lang="es-ES" dirty="0"/>
          </a:p>
        </p:txBody>
      </p:sp>
      <p:sp>
        <p:nvSpPr>
          <p:cNvPr id="14" name="Text Placeholder 8"/>
          <p:cNvSpPr>
            <a:spLocks noGrp="1"/>
          </p:cNvSpPr>
          <p:nvPr>
            <p:ph type="body" sz="quarter" idx="18" hasCustomPrompt="1"/>
          </p:nvPr>
        </p:nvSpPr>
        <p:spPr>
          <a:xfrm>
            <a:off x="7636104" y="4700401"/>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dirty="0"/>
              <a:t>IMPACT Initiatives</a:t>
            </a:r>
            <a:endParaRPr lang="es-ES" dirty="0"/>
          </a:p>
        </p:txBody>
      </p:sp>
      <p:sp>
        <p:nvSpPr>
          <p:cNvPr id="15" name="Text Placeholder 8"/>
          <p:cNvSpPr>
            <a:spLocks noGrp="1"/>
          </p:cNvSpPr>
          <p:nvPr>
            <p:ph type="body" sz="quarter" idx="19" hasCustomPrompt="1"/>
          </p:nvPr>
        </p:nvSpPr>
        <p:spPr>
          <a:xfrm>
            <a:off x="7636102" y="4928479"/>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a:t>@AGORA_info</a:t>
            </a:r>
            <a:endParaRPr lang="es-E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0546" y="3728034"/>
            <a:ext cx="185463" cy="139097"/>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2553" y="4110011"/>
            <a:ext cx="190096" cy="98018"/>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85" y="4304127"/>
            <a:ext cx="174561" cy="130921"/>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5489" y="4515731"/>
            <a:ext cx="197163" cy="147872"/>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707" y="4744289"/>
            <a:ext cx="184693" cy="13852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71486" y="4996267"/>
            <a:ext cx="224479" cy="117852"/>
          </a:xfrm>
          <a:prstGeom prst="rect">
            <a:avLst/>
          </a:prstGeom>
        </p:spPr>
      </p:pic>
      <p:cxnSp>
        <p:nvCxnSpPr>
          <p:cNvPr id="22" name="Straight Connector 21"/>
          <p:cNvCxnSpPr/>
          <p:nvPr userDrawn="1"/>
        </p:nvCxnSpPr>
        <p:spPr>
          <a:xfrm>
            <a:off x="6890545" y="2180636"/>
            <a:ext cx="0" cy="3273866"/>
          </a:xfrm>
          <a:prstGeom prst="line">
            <a:avLst/>
          </a:prstGeom>
          <a:ln w="161925">
            <a:solidFill>
              <a:srgbClr val="581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3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p2 Goodbye slide">
    <p:spTree>
      <p:nvGrpSpPr>
        <p:cNvPr id="1" name=""/>
        <p:cNvGrpSpPr/>
        <p:nvPr/>
      </p:nvGrpSpPr>
      <p:grpSpPr>
        <a:xfrm>
          <a:off x="0" y="0"/>
          <a:ext cx="0" cy="0"/>
          <a:chOff x="0" y="0"/>
          <a:chExt cx="0" cy="0"/>
        </a:xfrm>
      </p:grpSpPr>
      <p:sp>
        <p:nvSpPr>
          <p:cNvPr id="23" name="Title 1"/>
          <p:cNvSpPr txBox="1">
            <a:spLocks/>
          </p:cNvSpPr>
          <p:nvPr userDrawn="1"/>
        </p:nvSpPr>
        <p:spPr>
          <a:xfrm>
            <a:off x="6687334" y="2512336"/>
            <a:ext cx="5134127"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1522"/>
                </a:solidFill>
                <a:latin typeface="Arial Narrow" panose="020B0606020202030204" pitchFamily="34" charset="0"/>
              </a:rPr>
              <a:t>THANK YOU FOR </a:t>
            </a:r>
            <a:r>
              <a:rPr lang="en-US" sz="4400" b="1">
                <a:solidFill>
                  <a:srgbClr val="581522"/>
                </a:solidFill>
                <a:latin typeface="Arial Narrow" panose="020B0606020202030204" pitchFamily="34" charset="0"/>
              </a:rPr>
              <a:t>YOUR ATTENTION</a:t>
            </a:r>
            <a:endParaRPr lang="es-ES" sz="4400" b="1" dirty="0">
              <a:solidFill>
                <a:srgbClr val="581522"/>
              </a:solidFill>
              <a:latin typeface="Arial Narrow" panose="020B0606020202030204" pitchFamily="34" charset="0"/>
            </a:endParaRPr>
          </a:p>
        </p:txBody>
      </p:sp>
      <p:cxnSp>
        <p:nvCxnSpPr>
          <p:cNvPr id="24" name="Straight Connector 23"/>
          <p:cNvCxnSpPr/>
          <p:nvPr userDrawn="1"/>
        </p:nvCxnSpPr>
        <p:spPr>
          <a:xfrm>
            <a:off x="6280945" y="2512335"/>
            <a:ext cx="0" cy="3273866"/>
          </a:xfrm>
          <a:prstGeom prst="line">
            <a:avLst/>
          </a:prstGeom>
          <a:ln w="161925">
            <a:solidFill>
              <a:srgbClr val="581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97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rgbClr val="581522"/>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683700" y="865475"/>
            <a:ext cx="5552141" cy="525931"/>
          </a:xfrm>
          <a:prstGeom prst="rect">
            <a:avLst/>
          </a:prstGeom>
        </p:spPr>
        <p:txBody>
          <a:bodyPr anchor="b"/>
          <a:lstStyle>
            <a:lvl1pPr marL="0" indent="0" algn="l">
              <a:buNone/>
              <a:defRPr sz="1700" b="1" baseline="0">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5683700" y="1401351"/>
            <a:ext cx="5552141" cy="4063235"/>
          </a:xfrm>
          <a:prstGeom prst="rect">
            <a:avLst/>
          </a:prstGeom>
        </p:spPr>
        <p:txBody>
          <a:bodyPr/>
          <a:lstStyle>
            <a:lvl1pPr marL="0" indent="0">
              <a:lnSpc>
                <a:spcPts val="1500"/>
              </a:lnSpc>
              <a:buNone/>
              <a:defRPr sz="130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524655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rgbClr val="581522"/>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7237584" y="462068"/>
            <a:ext cx="3998259" cy="525931"/>
          </a:xfrm>
          <a:prstGeom prst="rect">
            <a:avLst/>
          </a:prstGeom>
        </p:spPr>
        <p:txBody>
          <a:bodyPr anchor="b"/>
          <a:lstStyle>
            <a:lvl1pPr marL="0" indent="0" algn="l">
              <a:buNone/>
              <a:defRPr sz="13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7237584" y="943174"/>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6203953" y="850903"/>
            <a:ext cx="884767"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7237584" y="2238193"/>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6203953" y="2145922"/>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7237584" y="3568353"/>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203953" y="3476082"/>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7237584" y="4905574"/>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6203953" y="4813303"/>
            <a:ext cx="884767"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7237585" y="1836014"/>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7237461" y="3161148"/>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7237461" y="4520188"/>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4207386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p2 Left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rgbClr val="581522"/>
                </a:solidFill>
                <a:latin typeface="Arial Narrow" panose="020B0606020202030204" pitchFamily="34" charset="0"/>
              </a:defRPr>
            </a:lvl1pPr>
          </a:lstStyle>
          <a:p>
            <a:r>
              <a:rPr lang="en-US" dirty="0"/>
              <a:t>HERE GOES THE TITLE </a:t>
            </a:r>
            <a:r>
              <a:rPr lang="en-US"/>
              <a:t>OF YOUR </a:t>
            </a:r>
            <a:r>
              <a:rPr lang="en-US" dirty="0"/>
              <a:t>SECTION</a:t>
            </a:r>
            <a:endParaRPr lang="es-ES" dirty="0"/>
          </a:p>
        </p:txBody>
      </p:sp>
      <p:sp>
        <p:nvSpPr>
          <p:cNvPr id="7" name="Picture Placeholder 6"/>
          <p:cNvSpPr>
            <a:spLocks noGrp="1"/>
          </p:cNvSpPr>
          <p:nvPr>
            <p:ph type="pic" sz="quarter" idx="10" hasCustomPrompt="1"/>
          </p:nvPr>
        </p:nvSpPr>
        <p:spPr>
          <a:xfrm>
            <a:off x="4889502" y="198440"/>
            <a:ext cx="7050617" cy="5861703"/>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502517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514901" y="1443991"/>
            <a:ext cx="10783787" cy="525931"/>
          </a:xfrm>
          <a:prstGeom prst="rect">
            <a:avLst/>
          </a:prstGeom>
        </p:spPr>
        <p:txBody>
          <a:bodyPr anchor="b"/>
          <a:lstStyle>
            <a:lvl1pPr marL="0" indent="0" algn="l">
              <a:buNone/>
              <a:defRPr sz="17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514901" y="1969922"/>
            <a:ext cx="10783787" cy="4063235"/>
          </a:xfrm>
          <a:prstGeom prst="rect">
            <a:avLst/>
          </a:prstGeom>
        </p:spPr>
        <p:txBody>
          <a:bodyPr/>
          <a:lstStyle>
            <a:lvl1pPr marL="0" indent="0">
              <a:lnSpc>
                <a:spcPts val="1500"/>
              </a:lnSpc>
              <a:buNone/>
              <a:defRPr sz="1300" baseline="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411277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p2 Top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rgbClr val="581522"/>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112184" y="1357315"/>
            <a:ext cx="11954933" cy="4792475"/>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4096253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baseline="0">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7" name="Picture Placeholder 6"/>
          <p:cNvSpPr>
            <a:spLocks noGrp="1"/>
          </p:cNvSpPr>
          <p:nvPr>
            <p:ph type="pic" sz="quarter" idx="10" hasCustomPrompt="1"/>
          </p:nvPr>
        </p:nvSpPr>
        <p:spPr>
          <a:xfrm>
            <a:off x="4889502" y="198441"/>
            <a:ext cx="7050617" cy="5861703"/>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963229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p2 Top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685801" y="2926606"/>
            <a:ext cx="2091267" cy="525931"/>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685801" y="3420784"/>
            <a:ext cx="2091267" cy="1730556"/>
          </a:xfrm>
          <a:prstGeom prst="rect">
            <a:avLst/>
          </a:prstGeom>
        </p:spPr>
        <p:txBody>
          <a:bodyPr/>
          <a:lstStyle>
            <a:lvl1pPr marL="0" indent="0" algn="ctr">
              <a:lnSpc>
                <a:spcPts val="1200"/>
              </a:lnSpc>
              <a:buNone/>
              <a:defRPr sz="1100" baseline="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1327153" y="2174131"/>
            <a:ext cx="884767"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3513668" y="342078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155019" y="2174131"/>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6341533" y="342078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982886" y="2174131"/>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9169401" y="342078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9810753" y="2174131"/>
            <a:ext cx="884767"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3513668" y="3004210"/>
            <a:ext cx="2091267" cy="448324"/>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6341533" y="3004210"/>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9169401" y="3012670"/>
            <a:ext cx="2091267" cy="448324"/>
          </a:xfrm>
          <a:prstGeom prst="rect">
            <a:avLst/>
          </a:prstGeom>
        </p:spPr>
        <p:txBody>
          <a:bodyPr anchor="b"/>
          <a:lstStyle>
            <a:lvl1pPr marL="0" indent="0" algn="ctr">
              <a:lnSpc>
                <a:spcPts val="1500"/>
              </a:lnSpc>
              <a:buNone/>
              <a:defRPr sz="1200" b="1" i="0" baseline="0">
                <a:solidFill>
                  <a:srgbClr val="581522"/>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611721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Op2 Top Banner 4 Boxes +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12" name="Rectangle 11"/>
          <p:cNvSpPr/>
          <p:nvPr userDrawn="1"/>
        </p:nvSpPr>
        <p:spPr>
          <a:xfrm>
            <a:off x="782856" y="1857675"/>
            <a:ext cx="2399899" cy="29164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13" name="Rectangle 12"/>
          <p:cNvSpPr/>
          <p:nvPr userDrawn="1"/>
        </p:nvSpPr>
        <p:spPr>
          <a:xfrm>
            <a:off x="6333404" y="1857675"/>
            <a:ext cx="2399899" cy="2916456"/>
          </a:xfrm>
          <a:prstGeom prst="rect">
            <a:avLst/>
          </a:prstGeom>
          <a:solidFill>
            <a:srgbClr val="B7A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4" name="Rectangle 13"/>
          <p:cNvSpPr/>
          <p:nvPr userDrawn="1"/>
        </p:nvSpPr>
        <p:spPr>
          <a:xfrm>
            <a:off x="3558129" y="1858074"/>
            <a:ext cx="2399899" cy="2916456"/>
          </a:xfrm>
          <a:prstGeom prst="rect">
            <a:avLst/>
          </a:prstGeom>
          <a:solidFill>
            <a:srgbClr val="58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5" name="Rectangle 14"/>
          <p:cNvSpPr/>
          <p:nvPr userDrawn="1"/>
        </p:nvSpPr>
        <p:spPr>
          <a:xfrm>
            <a:off x="9153573" y="1857675"/>
            <a:ext cx="2399899" cy="2916456"/>
          </a:xfrm>
          <a:prstGeom prst="rect">
            <a:avLst/>
          </a:prstGeom>
          <a:solidFill>
            <a:srgbClr val="BCB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6" name="Text Placeholder 16"/>
          <p:cNvSpPr>
            <a:spLocks noGrp="1"/>
          </p:cNvSpPr>
          <p:nvPr>
            <p:ph type="body" sz="quarter" idx="25" hasCustomPrompt="1"/>
          </p:nvPr>
        </p:nvSpPr>
        <p:spPr>
          <a:xfrm>
            <a:off x="6499321" y="1856511"/>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18" name="Text Placeholder 8"/>
          <p:cNvSpPr>
            <a:spLocks noGrp="1"/>
          </p:cNvSpPr>
          <p:nvPr>
            <p:ph type="body" sz="quarter" idx="13" hasCustomPrompt="1"/>
          </p:nvPr>
        </p:nvSpPr>
        <p:spPr>
          <a:xfrm>
            <a:off x="661169" y="4995195"/>
            <a:ext cx="10902759" cy="1026914"/>
          </a:xfrm>
          <a:prstGeom prst="rect">
            <a:avLst/>
          </a:prstGeom>
        </p:spPr>
        <p:txBody>
          <a:bodyPr/>
          <a:lstStyle>
            <a:lvl1pPr marL="0" indent="0" algn="l">
              <a:lnSpc>
                <a:spcPct val="100000"/>
              </a:lnSpc>
              <a:buNone/>
              <a:defRPr sz="1100">
                <a:solidFill>
                  <a:schemeClr val="tx1"/>
                </a:solidFill>
                <a:latin typeface="Arial Narrow" panose="020B0606020202030204" pitchFamily="34" charset="0"/>
              </a:defRPr>
            </a:lvl1pPr>
          </a:lstStyle>
          <a:p>
            <a:pPr lvl="0"/>
            <a:r>
              <a:rPr lang="en-US" dirty="0"/>
              <a:t>Here goes your text</a:t>
            </a:r>
            <a:endParaRPr lang="es-ES" dirty="0"/>
          </a:p>
        </p:txBody>
      </p:sp>
      <p:sp>
        <p:nvSpPr>
          <p:cNvPr id="19" name="Text Placeholder 16"/>
          <p:cNvSpPr>
            <a:spLocks noGrp="1"/>
          </p:cNvSpPr>
          <p:nvPr>
            <p:ph type="body" sz="quarter" idx="21" hasCustomPrompt="1"/>
          </p:nvPr>
        </p:nvSpPr>
        <p:spPr>
          <a:xfrm>
            <a:off x="952116" y="1856512"/>
            <a:ext cx="2091267"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0" name="Text Placeholder 16"/>
          <p:cNvSpPr>
            <a:spLocks noGrp="1"/>
          </p:cNvSpPr>
          <p:nvPr>
            <p:ph type="body" sz="quarter" idx="24" hasCustomPrompt="1"/>
          </p:nvPr>
        </p:nvSpPr>
        <p:spPr>
          <a:xfrm>
            <a:off x="3720713" y="1856512"/>
            <a:ext cx="2091267"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1" name="Text Placeholder 16"/>
          <p:cNvSpPr>
            <a:spLocks noGrp="1"/>
          </p:cNvSpPr>
          <p:nvPr>
            <p:ph type="body" sz="quarter" idx="26" hasCustomPrompt="1"/>
          </p:nvPr>
        </p:nvSpPr>
        <p:spPr>
          <a:xfrm>
            <a:off x="9318253" y="1856510"/>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2320266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Op2 Top Banner + 4 Text Box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26" name="Rectangle 25"/>
          <p:cNvSpPr/>
          <p:nvPr userDrawn="1"/>
        </p:nvSpPr>
        <p:spPr>
          <a:xfrm>
            <a:off x="885525" y="1837390"/>
            <a:ext cx="2399899" cy="3767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7" name="Rectangle 26"/>
          <p:cNvSpPr/>
          <p:nvPr userDrawn="1"/>
        </p:nvSpPr>
        <p:spPr>
          <a:xfrm>
            <a:off x="885525"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8" name="Rectangle 27"/>
          <p:cNvSpPr/>
          <p:nvPr userDrawn="1"/>
        </p:nvSpPr>
        <p:spPr>
          <a:xfrm>
            <a:off x="3570965" y="1837390"/>
            <a:ext cx="2399899" cy="3767154"/>
          </a:xfrm>
          <a:prstGeom prst="rect">
            <a:avLst/>
          </a:prstGeom>
          <a:solidFill>
            <a:srgbClr val="58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3570965"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6256408" y="1837390"/>
            <a:ext cx="2399899"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7" name="Rectangle 36"/>
          <p:cNvSpPr/>
          <p:nvPr userDrawn="1"/>
        </p:nvSpPr>
        <p:spPr>
          <a:xfrm>
            <a:off x="6256408"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8" name="Rectangle 37"/>
          <p:cNvSpPr/>
          <p:nvPr userDrawn="1"/>
        </p:nvSpPr>
        <p:spPr>
          <a:xfrm>
            <a:off x="8941849" y="1837390"/>
            <a:ext cx="2399899"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9" name="Rectangle 38"/>
          <p:cNvSpPr/>
          <p:nvPr userDrawn="1"/>
        </p:nvSpPr>
        <p:spPr>
          <a:xfrm>
            <a:off x="8941849" y="1837390"/>
            <a:ext cx="2399899" cy="50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40" name="Text Placeholder 16"/>
          <p:cNvSpPr>
            <a:spLocks noGrp="1"/>
          </p:cNvSpPr>
          <p:nvPr>
            <p:ph type="body" sz="quarter" idx="25" hasCustomPrompt="1"/>
          </p:nvPr>
        </p:nvSpPr>
        <p:spPr>
          <a:xfrm>
            <a:off x="1002832" y="2650668"/>
            <a:ext cx="217431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41" name="Text Placeholder 16"/>
          <p:cNvSpPr>
            <a:spLocks noGrp="1"/>
          </p:cNvSpPr>
          <p:nvPr>
            <p:ph type="body" sz="quarter" idx="21" hasCustomPrompt="1"/>
          </p:nvPr>
        </p:nvSpPr>
        <p:spPr>
          <a:xfrm>
            <a:off x="883405"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42" name="Text Placeholder 16"/>
          <p:cNvSpPr>
            <a:spLocks noGrp="1"/>
          </p:cNvSpPr>
          <p:nvPr>
            <p:ph type="body" sz="quarter" idx="24" hasCustomPrompt="1"/>
          </p:nvPr>
        </p:nvSpPr>
        <p:spPr>
          <a:xfrm>
            <a:off x="1002832"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43" name="Text Placeholder 16"/>
          <p:cNvSpPr>
            <a:spLocks noGrp="1"/>
          </p:cNvSpPr>
          <p:nvPr>
            <p:ph type="body" sz="quarter" idx="26" hasCustomPrompt="1"/>
          </p:nvPr>
        </p:nvSpPr>
        <p:spPr>
          <a:xfrm>
            <a:off x="3688289" y="265066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44" name="Text Placeholder 16"/>
          <p:cNvSpPr>
            <a:spLocks noGrp="1"/>
          </p:cNvSpPr>
          <p:nvPr>
            <p:ph type="body" sz="quarter" idx="27" hasCustomPrompt="1"/>
          </p:nvPr>
        </p:nvSpPr>
        <p:spPr>
          <a:xfrm>
            <a:off x="3568861"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45" name="Text Placeholder 16"/>
          <p:cNvSpPr>
            <a:spLocks noGrp="1"/>
          </p:cNvSpPr>
          <p:nvPr>
            <p:ph type="body" sz="quarter" idx="28" hasCustomPrompt="1"/>
          </p:nvPr>
        </p:nvSpPr>
        <p:spPr>
          <a:xfrm>
            <a:off x="3688290"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46" name="Text Placeholder 16"/>
          <p:cNvSpPr>
            <a:spLocks noGrp="1"/>
          </p:cNvSpPr>
          <p:nvPr>
            <p:ph type="body" sz="quarter" idx="29" hasCustomPrompt="1"/>
          </p:nvPr>
        </p:nvSpPr>
        <p:spPr>
          <a:xfrm>
            <a:off x="6373745" y="265066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47" name="Text Placeholder 16"/>
          <p:cNvSpPr>
            <a:spLocks noGrp="1"/>
          </p:cNvSpPr>
          <p:nvPr>
            <p:ph type="body" sz="quarter" idx="30" hasCustomPrompt="1"/>
          </p:nvPr>
        </p:nvSpPr>
        <p:spPr>
          <a:xfrm>
            <a:off x="6254317"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48" name="Text Placeholder 16"/>
          <p:cNvSpPr>
            <a:spLocks noGrp="1"/>
          </p:cNvSpPr>
          <p:nvPr>
            <p:ph type="body" sz="quarter" idx="31" hasCustomPrompt="1"/>
          </p:nvPr>
        </p:nvSpPr>
        <p:spPr>
          <a:xfrm>
            <a:off x="6373746"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49" name="Text Placeholder 16"/>
          <p:cNvSpPr>
            <a:spLocks noGrp="1"/>
          </p:cNvSpPr>
          <p:nvPr>
            <p:ph type="body" sz="quarter" idx="32" hasCustomPrompt="1"/>
          </p:nvPr>
        </p:nvSpPr>
        <p:spPr>
          <a:xfrm>
            <a:off x="9059201" y="265066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50" name="Text Placeholder 16"/>
          <p:cNvSpPr>
            <a:spLocks noGrp="1"/>
          </p:cNvSpPr>
          <p:nvPr>
            <p:ph type="body" sz="quarter" idx="33" hasCustomPrompt="1"/>
          </p:nvPr>
        </p:nvSpPr>
        <p:spPr>
          <a:xfrm>
            <a:off x="8939773" y="1807347"/>
            <a:ext cx="2391904" cy="517238"/>
          </a:xfrm>
          <a:prstGeom prst="rect">
            <a:avLst/>
          </a:prstGeom>
          <a:no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51" name="Text Placeholder 16"/>
          <p:cNvSpPr>
            <a:spLocks noGrp="1"/>
          </p:cNvSpPr>
          <p:nvPr>
            <p:ph type="body" sz="quarter" idx="34" hasCustomPrompt="1"/>
          </p:nvPr>
        </p:nvSpPr>
        <p:spPr>
          <a:xfrm>
            <a:off x="9059202" y="231757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393158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p2 Top Banner +2 Text Boxes">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13" name="Rectangle 12"/>
          <p:cNvSpPr/>
          <p:nvPr userDrawn="1"/>
        </p:nvSpPr>
        <p:spPr>
          <a:xfrm>
            <a:off x="741773" y="1839322"/>
            <a:ext cx="5035827" cy="3949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14" name="Rectangle 13"/>
          <p:cNvSpPr/>
          <p:nvPr userDrawn="1"/>
        </p:nvSpPr>
        <p:spPr>
          <a:xfrm>
            <a:off x="741773" y="1673670"/>
            <a:ext cx="5035827" cy="165652"/>
          </a:xfrm>
          <a:prstGeom prst="rect">
            <a:avLst/>
          </a:prstGeom>
          <a:solidFill>
            <a:srgbClr val="B7A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15" name="Rectangle 14"/>
          <p:cNvSpPr/>
          <p:nvPr userDrawn="1"/>
        </p:nvSpPr>
        <p:spPr>
          <a:xfrm>
            <a:off x="6413704" y="1839322"/>
            <a:ext cx="5035827" cy="3949148"/>
          </a:xfrm>
          <a:prstGeom prst="rect">
            <a:avLst/>
          </a:prstGeom>
          <a:solidFill>
            <a:srgbClr val="58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16" name="Rectangle 15"/>
          <p:cNvSpPr/>
          <p:nvPr userDrawn="1"/>
        </p:nvSpPr>
        <p:spPr>
          <a:xfrm>
            <a:off x="6413704" y="1673670"/>
            <a:ext cx="5035827" cy="165652"/>
          </a:xfrm>
          <a:prstGeom prst="rect">
            <a:avLst/>
          </a:prstGeom>
          <a:solidFill>
            <a:srgbClr val="B7A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17" name="Text Placeholder 16"/>
          <p:cNvSpPr>
            <a:spLocks noGrp="1"/>
          </p:cNvSpPr>
          <p:nvPr>
            <p:ph type="body" sz="quarter" idx="25" hasCustomPrompt="1"/>
          </p:nvPr>
        </p:nvSpPr>
        <p:spPr>
          <a:xfrm>
            <a:off x="1002831" y="263288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8" name="Text Placeholder 16"/>
          <p:cNvSpPr>
            <a:spLocks noGrp="1"/>
          </p:cNvSpPr>
          <p:nvPr>
            <p:ph type="body" sz="quarter" idx="24" hasCustomPrompt="1"/>
          </p:nvPr>
        </p:nvSpPr>
        <p:spPr>
          <a:xfrm>
            <a:off x="1002831" y="188342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19" name="Text Placeholder 16"/>
          <p:cNvSpPr>
            <a:spLocks noGrp="1"/>
          </p:cNvSpPr>
          <p:nvPr>
            <p:ph type="body" sz="quarter" idx="26" hasCustomPrompt="1"/>
          </p:nvPr>
        </p:nvSpPr>
        <p:spPr>
          <a:xfrm>
            <a:off x="1012507" y="227992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0" name="Text Placeholder 16"/>
          <p:cNvSpPr>
            <a:spLocks noGrp="1"/>
          </p:cNvSpPr>
          <p:nvPr>
            <p:ph type="body" sz="quarter" idx="27" hasCustomPrompt="1"/>
          </p:nvPr>
        </p:nvSpPr>
        <p:spPr>
          <a:xfrm>
            <a:off x="6673079" y="2640143"/>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1" name="Text Placeholder 16"/>
          <p:cNvSpPr>
            <a:spLocks noGrp="1"/>
          </p:cNvSpPr>
          <p:nvPr>
            <p:ph type="body" sz="quarter" idx="28" hasCustomPrompt="1"/>
          </p:nvPr>
        </p:nvSpPr>
        <p:spPr>
          <a:xfrm>
            <a:off x="6673079" y="1890679"/>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2" name="Text Placeholder 16"/>
          <p:cNvSpPr>
            <a:spLocks noGrp="1"/>
          </p:cNvSpPr>
          <p:nvPr>
            <p:ph type="body" sz="quarter" idx="29" hasCustomPrompt="1"/>
          </p:nvPr>
        </p:nvSpPr>
        <p:spPr>
          <a:xfrm>
            <a:off x="6682753" y="2287182"/>
            <a:ext cx="437256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847810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Op2 Top Banner, Chart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rgbClr val="581522"/>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graphicFrame>
        <p:nvGraphicFramePr>
          <p:cNvPr id="7" name="Diagram 6"/>
          <p:cNvGraphicFramePr/>
          <p:nvPr userDrawn="1">
            <p:extLst>
              <p:ext uri="{D42A27DB-BD31-4B8C-83A1-F6EECF244321}">
                <p14:modId xmlns:p14="http://schemas.microsoft.com/office/powerpoint/2010/main" val="1295553832"/>
              </p:ext>
            </p:extLst>
          </p:nvPr>
        </p:nvGraphicFramePr>
        <p:xfrm>
          <a:off x="367696" y="1716315"/>
          <a:ext cx="6366933"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496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Op2 Top Banner, Chartop2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3" y="1794971"/>
            <a:ext cx="6084260"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261974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Op2 Top Banner, Smartgraphic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rgbClr val="581522"/>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1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581522"/>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chemeClr val="tx1"/>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514902" y="1794971"/>
            <a:ext cx="6315583"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565908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5854" y="-15484"/>
            <a:ext cx="3921983" cy="2501153"/>
          </a:xfrm>
          <a:prstGeom prst="rect">
            <a:avLst/>
          </a:prstGeom>
        </p:spPr>
        <p:txBody>
          <a:bodyPr anchor="b"/>
          <a:lstStyle>
            <a:lvl1pPr algn="l">
              <a:lnSpc>
                <a:spcPts val="4500"/>
              </a:lnSpc>
              <a:defRPr sz="4400" b="1" baseline="0">
                <a:solidFill>
                  <a:srgbClr val="581522"/>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655854" y="2593542"/>
            <a:ext cx="3921983" cy="525931"/>
          </a:xfrm>
          <a:prstGeom prst="rect">
            <a:avLst/>
          </a:prstGeom>
        </p:spPr>
        <p:txBody>
          <a:bodyPr anchor="b"/>
          <a:lstStyle>
            <a:lvl1pPr marL="0" indent="0" algn="l">
              <a:buNone/>
              <a:defRPr sz="15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655854" y="3119473"/>
            <a:ext cx="3921983" cy="2893023"/>
          </a:xfrm>
          <a:prstGeom prst="rect">
            <a:avLst/>
          </a:prstGeom>
        </p:spPr>
        <p:txBody>
          <a:bodyPr/>
          <a:lstStyle>
            <a:lvl1pPr marL="0" indent="0">
              <a:lnSpc>
                <a:spcPts val="15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5606306" y="150813"/>
            <a:ext cx="6379633" cy="595415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432106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5854" y="-15484"/>
            <a:ext cx="3921983" cy="2501153"/>
          </a:xfrm>
          <a:prstGeom prst="rect">
            <a:avLst/>
          </a:prstGeom>
        </p:spPr>
        <p:txBody>
          <a:bodyPr anchor="b"/>
          <a:lstStyle>
            <a:lvl1pPr algn="l">
              <a:lnSpc>
                <a:spcPts val="4500"/>
              </a:lnSpc>
              <a:defRPr sz="4400" b="1">
                <a:solidFill>
                  <a:srgbClr val="581522"/>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655854" y="2593542"/>
            <a:ext cx="3921983" cy="525931"/>
          </a:xfrm>
          <a:prstGeom prst="rect">
            <a:avLst/>
          </a:prstGeom>
        </p:spPr>
        <p:txBody>
          <a:bodyPr anchor="b"/>
          <a:lstStyle>
            <a:lvl1pPr marL="0" indent="0" algn="l">
              <a:buNone/>
              <a:defRPr sz="15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655854" y="3119473"/>
            <a:ext cx="3921983" cy="2893023"/>
          </a:xfrm>
          <a:prstGeom prst="rect">
            <a:avLst/>
          </a:prstGeom>
        </p:spPr>
        <p:txBody>
          <a:bodyPr/>
          <a:lstStyle>
            <a:lvl1pPr marL="0" indent="0">
              <a:lnSpc>
                <a:spcPts val="15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7237584" y="898349"/>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6203953" y="806078"/>
            <a:ext cx="884767"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7237584" y="2193368"/>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6203953" y="2101097"/>
            <a:ext cx="884767"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7237584" y="3523525"/>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6203953" y="3431254"/>
            <a:ext cx="884767"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7237584" y="4860749"/>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6203953" y="4768478"/>
            <a:ext cx="884767"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7237585" y="1791190"/>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7237461" y="3116323"/>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7237461" y="4475363"/>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7237461" y="496619"/>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789436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p 3 Cover OpA">
    <p:spTree>
      <p:nvGrpSpPr>
        <p:cNvPr id="1" name=""/>
        <p:cNvGrpSpPr/>
        <p:nvPr/>
      </p:nvGrpSpPr>
      <p:grpSpPr>
        <a:xfrm>
          <a:off x="0" y="0"/>
          <a:ext cx="0" cy="0"/>
          <a:chOff x="0" y="0"/>
          <a:chExt cx="0" cy="0"/>
        </a:xfrm>
      </p:grpSpPr>
      <p:sp>
        <p:nvSpPr>
          <p:cNvPr id="6" name="Rectangle 5"/>
          <p:cNvSpPr/>
          <p:nvPr userDrawn="1"/>
        </p:nvSpPr>
        <p:spPr>
          <a:xfrm>
            <a:off x="1518049" y="3"/>
            <a:ext cx="7050795" cy="4616067"/>
          </a:xfrm>
          <a:prstGeom prst="rect">
            <a:avLst/>
          </a:prstGeom>
          <a:solidFill>
            <a:srgbClr val="58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2324849" y="53793"/>
            <a:ext cx="5552143"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2324848" y="2952284"/>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2124341" y="2"/>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07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p1 Left banner &amp; Text OpA">
  <p:cSld name="Op1 Left banner &amp; Text OpA">
    <p:spTree>
      <p:nvGrpSpPr>
        <p:cNvPr id="1" name="Shape 183"/>
        <p:cNvGrpSpPr/>
        <p:nvPr/>
      </p:nvGrpSpPr>
      <p:grpSpPr>
        <a:xfrm>
          <a:off x="0" y="0"/>
          <a:ext cx="0" cy="0"/>
          <a:chOff x="0" y="0"/>
          <a:chExt cx="0" cy="0"/>
        </a:xfrm>
      </p:grpSpPr>
      <p:sp>
        <p:nvSpPr>
          <p:cNvPr id="184" name="Google Shape;184;p28"/>
          <p:cNvSpPr txBox="1">
            <a:spLocks noGrp="1"/>
          </p:cNvSpPr>
          <p:nvPr>
            <p:ph type="ctrTitle"/>
          </p:nvPr>
        </p:nvSpPr>
        <p:spPr>
          <a:xfrm>
            <a:off x="389211" y="1845253"/>
            <a:ext cx="3921983" cy="2501153"/>
          </a:xfrm>
          <a:prstGeom prst="rect">
            <a:avLst/>
          </a:prstGeom>
          <a:noFill/>
          <a:ln>
            <a:noFill/>
          </a:ln>
        </p:spPr>
        <p:txBody>
          <a:bodyPr spcFirstLastPara="1" wrap="square" lIns="91425" tIns="45700" rIns="91425" bIns="45700" anchor="ctr" anchorCtr="0">
            <a:noAutofit/>
          </a:bodyPr>
          <a:lstStyle>
            <a:lvl1pPr lvl="0" algn="l">
              <a:lnSpc>
                <a:spcPct val="102272"/>
              </a:lnSpc>
              <a:spcBef>
                <a:spcPts val="0"/>
              </a:spcBef>
              <a:spcAft>
                <a:spcPts val="0"/>
              </a:spcAft>
              <a:buClr>
                <a:schemeClr val="lt1"/>
              </a:buClr>
              <a:buSzPts val="4400"/>
              <a:buFont typeface="Arial Narrow"/>
              <a:buNone/>
              <a:defRPr sz="44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subTitle" idx="1"/>
          </p:nvPr>
        </p:nvSpPr>
        <p:spPr>
          <a:xfrm>
            <a:off x="5683700" y="865475"/>
            <a:ext cx="5552141"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28"/>
          <p:cNvSpPr txBox="1">
            <a:spLocks noGrp="1"/>
          </p:cNvSpPr>
          <p:nvPr>
            <p:ph type="body" idx="2"/>
          </p:nvPr>
        </p:nvSpPr>
        <p:spPr>
          <a:xfrm>
            <a:off x="5683700" y="1401351"/>
            <a:ext cx="5552141" cy="406323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8"/>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090810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3 Cover OpB">
    <p:spTree>
      <p:nvGrpSpPr>
        <p:cNvPr id="1" name=""/>
        <p:cNvGrpSpPr/>
        <p:nvPr/>
      </p:nvGrpSpPr>
      <p:grpSpPr>
        <a:xfrm>
          <a:off x="0" y="0"/>
          <a:ext cx="0" cy="0"/>
          <a:chOff x="0" y="0"/>
          <a:chExt cx="0" cy="0"/>
        </a:xfrm>
      </p:grpSpPr>
      <p:sp>
        <p:nvSpPr>
          <p:cNvPr id="8" name="Rectangle 7"/>
          <p:cNvSpPr/>
          <p:nvPr userDrawn="1"/>
        </p:nvSpPr>
        <p:spPr>
          <a:xfrm>
            <a:off x="1124761" y="3"/>
            <a:ext cx="7050795" cy="4616067"/>
          </a:xfrm>
          <a:prstGeom prst="rect">
            <a:avLst/>
          </a:prstGeom>
          <a:solidFill>
            <a:srgbClr val="B7AD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D2CBB8"/>
              </a:solidFill>
            </a:endParaRPr>
          </a:p>
        </p:txBody>
      </p:sp>
      <p:cxnSp>
        <p:nvCxnSpPr>
          <p:cNvPr id="10" name="Straight Connector 9"/>
          <p:cNvCxnSpPr/>
          <p:nvPr userDrawn="1"/>
        </p:nvCxnSpPr>
        <p:spPr>
          <a:xfrm>
            <a:off x="2114035" y="2"/>
            <a:ext cx="0" cy="4081549"/>
          </a:xfrm>
          <a:prstGeom prst="line">
            <a:avLst/>
          </a:prstGeom>
          <a:ln w="22225">
            <a:solidFill>
              <a:srgbClr val="58152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324849" y="53793"/>
            <a:ext cx="5552143" cy="2913529"/>
          </a:xfrm>
          <a:prstGeom prst="rect">
            <a:avLst/>
          </a:prstGeom>
        </p:spPr>
        <p:txBody>
          <a:bodyPr anchor="b"/>
          <a:lstStyle>
            <a:lvl1pPr algn="l">
              <a:lnSpc>
                <a:spcPts val="5700"/>
              </a:lnSpc>
              <a:defRPr sz="6000" b="1">
                <a:solidFill>
                  <a:srgbClr val="581522"/>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2324848" y="2952284"/>
            <a:ext cx="5552141" cy="525931"/>
          </a:xfrm>
          <a:prstGeom prst="rect">
            <a:avLst/>
          </a:prstGeom>
        </p:spPr>
        <p:txBody>
          <a:bodyPr/>
          <a:lstStyle>
            <a:lvl1pPr marL="0" indent="0" algn="l">
              <a:buNone/>
              <a:defRPr sz="1600">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2324100" y="3478213"/>
            <a:ext cx="3617384" cy="654050"/>
          </a:xfrm>
          <a:prstGeom prst="rect">
            <a:avLst/>
          </a:prstGeom>
        </p:spPr>
        <p:txBody>
          <a:bodyPr/>
          <a:lstStyle>
            <a:lvl1pPr marL="0" indent="0">
              <a:buNone/>
              <a:defRPr sz="1200">
                <a:solidFill>
                  <a:srgbClr val="581522"/>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82302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p3 Section OpA">
    <p:spTree>
      <p:nvGrpSpPr>
        <p:cNvPr id="1" name=""/>
        <p:cNvGrpSpPr/>
        <p:nvPr/>
      </p:nvGrpSpPr>
      <p:grpSpPr>
        <a:xfrm>
          <a:off x="0" y="0"/>
          <a:ext cx="0" cy="0"/>
          <a:chOff x="0" y="0"/>
          <a:chExt cx="0" cy="0"/>
        </a:xfrm>
      </p:grpSpPr>
      <p:sp>
        <p:nvSpPr>
          <p:cNvPr id="8" name="Rectangle 7"/>
          <p:cNvSpPr/>
          <p:nvPr userDrawn="1"/>
        </p:nvSpPr>
        <p:spPr>
          <a:xfrm>
            <a:off x="0" y="1722925"/>
            <a:ext cx="12192000" cy="2762451"/>
          </a:xfrm>
          <a:prstGeom prst="rect">
            <a:avLst/>
          </a:prstGeom>
          <a:solidFill>
            <a:srgbClr val="58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 name="Title 1"/>
          <p:cNvSpPr>
            <a:spLocks noGrp="1"/>
          </p:cNvSpPr>
          <p:nvPr>
            <p:ph type="ctrTitle" hasCustomPrompt="1"/>
          </p:nvPr>
        </p:nvSpPr>
        <p:spPr>
          <a:xfrm>
            <a:off x="2858239" y="2492946"/>
            <a:ext cx="2052332" cy="1208401"/>
          </a:xfrm>
          <a:prstGeom prst="rect">
            <a:avLst/>
          </a:prstGeom>
        </p:spPr>
        <p:txBody>
          <a:bodyPr anchor="b"/>
          <a:lstStyle>
            <a:lvl1pPr algn="r">
              <a:lnSpc>
                <a:spcPts val="5700"/>
              </a:lnSpc>
              <a:defRPr sz="9600" b="1">
                <a:solidFill>
                  <a:srgbClr val="B7AD9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5350503" y="1894904"/>
            <a:ext cx="0" cy="2423711"/>
          </a:xfrm>
          <a:prstGeom prst="line">
            <a:avLst/>
          </a:prstGeom>
          <a:ln w="161925">
            <a:solidFill>
              <a:srgbClr val="B7AD9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5919768" y="2168604"/>
            <a:ext cx="306712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3916661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p3 Section OpB">
    <p:spTree>
      <p:nvGrpSpPr>
        <p:cNvPr id="1" name=""/>
        <p:cNvGrpSpPr/>
        <p:nvPr/>
      </p:nvGrpSpPr>
      <p:grpSpPr>
        <a:xfrm>
          <a:off x="0" y="0"/>
          <a:ext cx="0" cy="0"/>
          <a:chOff x="0" y="0"/>
          <a:chExt cx="0" cy="0"/>
        </a:xfrm>
      </p:grpSpPr>
      <p:sp>
        <p:nvSpPr>
          <p:cNvPr id="8" name="Rectangle 7"/>
          <p:cNvSpPr/>
          <p:nvPr userDrawn="1"/>
        </p:nvSpPr>
        <p:spPr>
          <a:xfrm>
            <a:off x="0" y="1722925"/>
            <a:ext cx="12192000" cy="2762451"/>
          </a:xfrm>
          <a:prstGeom prst="rect">
            <a:avLst/>
          </a:prstGeom>
          <a:solidFill>
            <a:srgbClr val="B7AD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 name="Title 1"/>
          <p:cNvSpPr>
            <a:spLocks noGrp="1"/>
          </p:cNvSpPr>
          <p:nvPr>
            <p:ph type="ctrTitle" hasCustomPrompt="1"/>
          </p:nvPr>
        </p:nvSpPr>
        <p:spPr>
          <a:xfrm>
            <a:off x="2858239" y="2492946"/>
            <a:ext cx="2052332" cy="1208401"/>
          </a:xfrm>
          <a:prstGeom prst="rect">
            <a:avLst/>
          </a:prstGeom>
        </p:spPr>
        <p:txBody>
          <a:bodyPr anchor="b"/>
          <a:lstStyle>
            <a:lvl1pPr algn="r">
              <a:lnSpc>
                <a:spcPts val="5700"/>
              </a:lnSpc>
              <a:defRPr sz="9600" b="1">
                <a:solidFill>
                  <a:srgbClr val="581522"/>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5350503" y="1894904"/>
            <a:ext cx="0" cy="2423711"/>
          </a:xfrm>
          <a:prstGeom prst="line">
            <a:avLst/>
          </a:prstGeom>
          <a:ln w="161925">
            <a:solidFill>
              <a:srgbClr val="581522"/>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5919768" y="2168604"/>
            <a:ext cx="3067121" cy="1743959"/>
          </a:xfrm>
          <a:prstGeom prst="rect">
            <a:avLst/>
          </a:prstGeom>
        </p:spPr>
        <p:txBody>
          <a:bodyPr anchor="ctr"/>
          <a:lstStyle>
            <a:lvl1pPr marL="0" indent="0" algn="l">
              <a:buNone/>
              <a:defRPr sz="34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2520243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p 3 Goodbye slide">
    <p:spTree>
      <p:nvGrpSpPr>
        <p:cNvPr id="1" name=""/>
        <p:cNvGrpSpPr/>
        <p:nvPr/>
      </p:nvGrpSpPr>
      <p:grpSpPr>
        <a:xfrm>
          <a:off x="0" y="0"/>
          <a:ext cx="0" cy="0"/>
          <a:chOff x="0" y="0"/>
          <a:chExt cx="0" cy="0"/>
        </a:xfrm>
      </p:grpSpPr>
      <p:sp>
        <p:nvSpPr>
          <p:cNvPr id="24" name="Rectangle 23"/>
          <p:cNvSpPr/>
          <p:nvPr userDrawn="1"/>
        </p:nvSpPr>
        <p:spPr>
          <a:xfrm>
            <a:off x="6890547" y="2180636"/>
            <a:ext cx="5301455" cy="3273866"/>
          </a:xfrm>
          <a:prstGeom prst="rect">
            <a:avLst/>
          </a:prstGeom>
          <a:solidFill>
            <a:srgbClr val="58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Title 1"/>
          <p:cNvSpPr txBox="1">
            <a:spLocks/>
          </p:cNvSpPr>
          <p:nvPr userDrawn="1"/>
        </p:nvSpPr>
        <p:spPr>
          <a:xfrm>
            <a:off x="7296934" y="1690055"/>
            <a:ext cx="4431833"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chemeClr val="bg1"/>
                </a:solidFill>
                <a:latin typeface="Arial Narrow" panose="020B0606020202030204" pitchFamily="34" charset="0"/>
              </a:rPr>
              <a:t>THANK YOU FOR YOUR ATTENTION</a:t>
            </a:r>
            <a:endParaRPr lang="es-ES" sz="3400" b="1" dirty="0">
              <a:solidFill>
                <a:schemeClr val="bg1"/>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7381248" y="3435416"/>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7636108" y="3677759"/>
            <a:ext cx="4092665"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7636108" y="404452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13" name="Text Placeholder 8"/>
          <p:cNvSpPr>
            <a:spLocks noGrp="1"/>
          </p:cNvSpPr>
          <p:nvPr>
            <p:ph type="body" sz="quarter" idx="16" hasCustomPrompt="1"/>
          </p:nvPr>
        </p:nvSpPr>
        <p:spPr>
          <a:xfrm>
            <a:off x="7636106" y="4258423"/>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7636105" y="447232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www.agora-initiative.org</a:t>
            </a:r>
            <a:endParaRPr lang="es-ES" dirty="0"/>
          </a:p>
        </p:txBody>
      </p:sp>
      <p:sp>
        <p:nvSpPr>
          <p:cNvPr id="15" name="Text Placeholder 8"/>
          <p:cNvSpPr>
            <a:spLocks noGrp="1"/>
          </p:cNvSpPr>
          <p:nvPr>
            <p:ph type="body" sz="quarter" idx="18" hasCustomPrompt="1"/>
          </p:nvPr>
        </p:nvSpPr>
        <p:spPr>
          <a:xfrm>
            <a:off x="7636104" y="4700401"/>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7636102" y="4928479"/>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@AGORA_info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0546" y="3728034"/>
            <a:ext cx="185463"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2553" y="4110011"/>
            <a:ext cx="190096" cy="98018"/>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85" y="4304127"/>
            <a:ext cx="17456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5489" y="4515731"/>
            <a:ext cx="197163"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707" y="4744289"/>
            <a:ext cx="184693"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71486" y="4996267"/>
            <a:ext cx="224479" cy="117852"/>
          </a:xfrm>
          <a:prstGeom prst="rect">
            <a:avLst/>
          </a:prstGeom>
        </p:spPr>
      </p:pic>
      <p:cxnSp>
        <p:nvCxnSpPr>
          <p:cNvPr id="23" name="Straight Connector 22"/>
          <p:cNvCxnSpPr/>
          <p:nvPr userDrawn="1"/>
        </p:nvCxnSpPr>
        <p:spPr>
          <a:xfrm>
            <a:off x="6890545" y="2180636"/>
            <a:ext cx="0" cy="3273866"/>
          </a:xfrm>
          <a:prstGeom prst="line">
            <a:avLst/>
          </a:prstGeom>
          <a:ln w="161925">
            <a:solidFill>
              <a:srgbClr val="B7AD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46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Op 3 Goodbye slide">
    <p:spTree>
      <p:nvGrpSpPr>
        <p:cNvPr id="1" name=""/>
        <p:cNvGrpSpPr/>
        <p:nvPr/>
      </p:nvGrpSpPr>
      <p:grpSpPr>
        <a:xfrm>
          <a:off x="0" y="0"/>
          <a:ext cx="0" cy="0"/>
          <a:chOff x="0" y="0"/>
          <a:chExt cx="0" cy="0"/>
        </a:xfrm>
      </p:grpSpPr>
      <p:sp>
        <p:nvSpPr>
          <p:cNvPr id="24" name="Rectangle 23"/>
          <p:cNvSpPr/>
          <p:nvPr userDrawn="1"/>
        </p:nvSpPr>
        <p:spPr>
          <a:xfrm>
            <a:off x="6890547" y="2180636"/>
            <a:ext cx="5301455" cy="3273866"/>
          </a:xfrm>
          <a:prstGeom prst="rect">
            <a:avLst/>
          </a:prstGeom>
          <a:solidFill>
            <a:srgbClr val="58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cxnSp>
        <p:nvCxnSpPr>
          <p:cNvPr id="23" name="Straight Connector 22"/>
          <p:cNvCxnSpPr/>
          <p:nvPr userDrawn="1"/>
        </p:nvCxnSpPr>
        <p:spPr>
          <a:xfrm>
            <a:off x="6890545" y="2180636"/>
            <a:ext cx="0" cy="3273866"/>
          </a:xfrm>
          <a:prstGeom prst="line">
            <a:avLst/>
          </a:prstGeom>
          <a:ln w="161925">
            <a:solidFill>
              <a:srgbClr val="B7AD99"/>
            </a:solidFill>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userDrawn="1"/>
        </p:nvSpPr>
        <p:spPr>
          <a:xfrm>
            <a:off x="7296933" y="2180637"/>
            <a:ext cx="5134127"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5711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p 3 Goodbye slide">
    <p:spTree>
      <p:nvGrpSpPr>
        <p:cNvPr id="1" name=""/>
        <p:cNvGrpSpPr/>
        <p:nvPr/>
      </p:nvGrpSpPr>
      <p:grpSpPr>
        <a:xfrm>
          <a:off x="0" y="0"/>
          <a:ext cx="0" cy="0"/>
          <a:chOff x="0" y="0"/>
          <a:chExt cx="0" cy="0"/>
        </a:xfrm>
      </p:grpSpPr>
      <p:sp>
        <p:nvSpPr>
          <p:cNvPr id="24" name="Rectangle 23"/>
          <p:cNvSpPr/>
          <p:nvPr userDrawn="1"/>
        </p:nvSpPr>
        <p:spPr>
          <a:xfrm>
            <a:off x="6890547" y="2180636"/>
            <a:ext cx="5301455" cy="3273866"/>
          </a:xfrm>
          <a:prstGeom prst="rect">
            <a:avLst/>
          </a:prstGeom>
          <a:solidFill>
            <a:srgbClr val="B7AD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Title 1"/>
          <p:cNvSpPr txBox="1">
            <a:spLocks/>
          </p:cNvSpPr>
          <p:nvPr userDrawn="1"/>
        </p:nvSpPr>
        <p:spPr>
          <a:xfrm>
            <a:off x="7296934" y="1690055"/>
            <a:ext cx="4431833"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rgbClr val="581522"/>
                </a:solidFill>
                <a:latin typeface="Arial Narrow" panose="020B0606020202030204" pitchFamily="34" charset="0"/>
              </a:rPr>
              <a:t>THANK YOU FOR YOUR ATTENTION</a:t>
            </a:r>
            <a:endParaRPr lang="es-ES" sz="3400" b="1" dirty="0">
              <a:solidFill>
                <a:srgbClr val="581522"/>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7381248" y="3435416"/>
            <a:ext cx="4092665" cy="213900"/>
          </a:xfrm>
          <a:prstGeom prst="rect">
            <a:avLst/>
          </a:prstGeom>
        </p:spPr>
        <p:txBody>
          <a:bodyPr/>
          <a:lstStyle>
            <a:lvl1pPr marL="0" indent="0">
              <a:lnSpc>
                <a:spcPct val="100000"/>
              </a:lnSpc>
              <a:buNone/>
              <a:defRPr sz="950" baseline="0">
                <a:solidFill>
                  <a:schemeClr val="tx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7636108" y="3677759"/>
            <a:ext cx="4092665" cy="366764"/>
          </a:xfrm>
          <a:prstGeom prst="rect">
            <a:avLst/>
          </a:prstGeom>
        </p:spPr>
        <p:txBody>
          <a:bodyPr/>
          <a:lstStyle>
            <a:lvl1pPr marL="0" indent="0">
              <a:lnSpc>
                <a:spcPct val="100000"/>
              </a:lnSpc>
              <a:spcBef>
                <a:spcPts val="0"/>
              </a:spcBef>
              <a:buNone/>
              <a:defRPr sz="950" baseline="0">
                <a:solidFill>
                  <a:schemeClr val="tx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7636108" y="4044523"/>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dirty="0"/>
              <a:t>name.lastname@impact-initiatives.org</a:t>
            </a:r>
            <a:endParaRPr lang="es-ES" dirty="0"/>
          </a:p>
        </p:txBody>
      </p:sp>
      <p:sp>
        <p:nvSpPr>
          <p:cNvPr id="13" name="Text Placeholder 8"/>
          <p:cNvSpPr>
            <a:spLocks noGrp="1"/>
          </p:cNvSpPr>
          <p:nvPr>
            <p:ph type="body" sz="quarter" idx="16" hasCustomPrompt="1"/>
          </p:nvPr>
        </p:nvSpPr>
        <p:spPr>
          <a:xfrm>
            <a:off x="7636106" y="4258423"/>
            <a:ext cx="4092665" cy="213900"/>
          </a:xfrm>
          <a:prstGeom prst="rect">
            <a:avLst/>
          </a:prstGeom>
        </p:spPr>
        <p:txBody>
          <a:bodyPr/>
          <a:lstStyle>
            <a:lvl1pPr marL="0" indent="0">
              <a:lnSpc>
                <a:spcPct val="100000"/>
              </a:lnSpc>
              <a:buNone/>
              <a:defRPr sz="950" baseline="0">
                <a:solidFill>
                  <a:schemeClr val="tx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7636105" y="4472323"/>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a:t>www.agora-initiative.org</a:t>
            </a:r>
            <a:endParaRPr lang="es-ES" dirty="0"/>
          </a:p>
        </p:txBody>
      </p:sp>
      <p:sp>
        <p:nvSpPr>
          <p:cNvPr id="15" name="Text Placeholder 8"/>
          <p:cNvSpPr>
            <a:spLocks noGrp="1"/>
          </p:cNvSpPr>
          <p:nvPr>
            <p:ph type="body" sz="quarter" idx="18" hasCustomPrompt="1"/>
          </p:nvPr>
        </p:nvSpPr>
        <p:spPr>
          <a:xfrm>
            <a:off x="7636104" y="4700401"/>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7636102" y="4928479"/>
            <a:ext cx="4092665" cy="213900"/>
          </a:xfrm>
          <a:prstGeom prst="rect">
            <a:avLst/>
          </a:prstGeom>
        </p:spPr>
        <p:txBody>
          <a:bodyPr/>
          <a:lstStyle>
            <a:lvl1pPr marL="0" indent="0">
              <a:lnSpc>
                <a:spcPct val="100000"/>
              </a:lnSpc>
              <a:buNone/>
              <a:defRPr sz="950">
                <a:solidFill>
                  <a:schemeClr val="tx1"/>
                </a:solidFill>
                <a:latin typeface="Arial Narrow" panose="020B0606020202030204" pitchFamily="34" charset="0"/>
              </a:defRPr>
            </a:lvl1pPr>
          </a:lstStyle>
          <a:p>
            <a:pPr lvl="0"/>
            <a:r>
              <a:rPr lang="en-US"/>
              <a:t>@AGORA_info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0546" y="3728034"/>
            <a:ext cx="185463"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2555" y="4110011"/>
            <a:ext cx="190095" cy="98018"/>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85" y="4304127"/>
            <a:ext cx="17456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5489" y="4515731"/>
            <a:ext cx="197163"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707" y="4744289"/>
            <a:ext cx="184693"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71486" y="4996270"/>
            <a:ext cx="224479" cy="117851"/>
          </a:xfrm>
          <a:prstGeom prst="rect">
            <a:avLst/>
          </a:prstGeom>
        </p:spPr>
      </p:pic>
      <p:cxnSp>
        <p:nvCxnSpPr>
          <p:cNvPr id="23" name="Straight Connector 22"/>
          <p:cNvCxnSpPr/>
          <p:nvPr userDrawn="1"/>
        </p:nvCxnSpPr>
        <p:spPr>
          <a:xfrm>
            <a:off x="6890545" y="2180636"/>
            <a:ext cx="0" cy="3273866"/>
          </a:xfrm>
          <a:prstGeom prst="line">
            <a:avLst/>
          </a:prstGeom>
          <a:ln w="161925">
            <a:solidFill>
              <a:srgbClr val="581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282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Op 3 Goodbye slide">
    <p:spTree>
      <p:nvGrpSpPr>
        <p:cNvPr id="1" name=""/>
        <p:cNvGrpSpPr/>
        <p:nvPr/>
      </p:nvGrpSpPr>
      <p:grpSpPr>
        <a:xfrm>
          <a:off x="0" y="0"/>
          <a:ext cx="0" cy="0"/>
          <a:chOff x="0" y="0"/>
          <a:chExt cx="0" cy="0"/>
        </a:xfrm>
      </p:grpSpPr>
      <p:sp>
        <p:nvSpPr>
          <p:cNvPr id="24" name="Rectangle 23"/>
          <p:cNvSpPr/>
          <p:nvPr userDrawn="1"/>
        </p:nvSpPr>
        <p:spPr>
          <a:xfrm>
            <a:off x="6890547" y="2180636"/>
            <a:ext cx="5301455" cy="3273866"/>
          </a:xfrm>
          <a:prstGeom prst="rect">
            <a:avLst/>
          </a:prstGeom>
          <a:solidFill>
            <a:srgbClr val="B7AD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cxnSp>
        <p:nvCxnSpPr>
          <p:cNvPr id="23" name="Straight Connector 22"/>
          <p:cNvCxnSpPr/>
          <p:nvPr userDrawn="1"/>
        </p:nvCxnSpPr>
        <p:spPr>
          <a:xfrm>
            <a:off x="6890545" y="2180636"/>
            <a:ext cx="0" cy="3273866"/>
          </a:xfrm>
          <a:prstGeom prst="line">
            <a:avLst/>
          </a:prstGeom>
          <a:ln w="161925">
            <a:solidFill>
              <a:srgbClr val="581522"/>
            </a:solidFill>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userDrawn="1"/>
        </p:nvSpPr>
        <p:spPr>
          <a:xfrm>
            <a:off x="7296933" y="2180637"/>
            <a:ext cx="5134127"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1522"/>
                </a:solidFill>
                <a:latin typeface="Arial Narrow" panose="020B0606020202030204" pitchFamily="34" charset="0"/>
              </a:rPr>
              <a:t>THANK YOU FOR </a:t>
            </a:r>
            <a:r>
              <a:rPr lang="en-US" sz="4400" b="1">
                <a:solidFill>
                  <a:srgbClr val="581522"/>
                </a:solidFill>
                <a:latin typeface="Arial Narrow" panose="020B0606020202030204" pitchFamily="34" charset="0"/>
              </a:rPr>
              <a:t>YOUR ATTENTION</a:t>
            </a:r>
            <a:endParaRPr lang="es-ES" sz="4400" b="1" dirty="0">
              <a:solidFill>
                <a:srgbClr val="581522"/>
              </a:solidFill>
              <a:latin typeface="Arial Narrow" panose="020B0606020202030204" pitchFamily="34" charset="0"/>
            </a:endParaRPr>
          </a:p>
        </p:txBody>
      </p:sp>
    </p:spTree>
    <p:extLst>
      <p:ext uri="{BB962C8B-B14F-4D97-AF65-F5344CB8AC3E}">
        <p14:creationId xmlns:p14="http://schemas.microsoft.com/office/powerpoint/2010/main" val="2126871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685801" y="2944536"/>
            <a:ext cx="2091267" cy="525931"/>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685801" y="3438714"/>
            <a:ext cx="2091267" cy="1730556"/>
          </a:xfrm>
          <a:prstGeom prst="rect">
            <a:avLst/>
          </a:prstGeom>
        </p:spPr>
        <p:txBody>
          <a:bodyPr/>
          <a:lstStyle>
            <a:lvl1pPr marL="0" indent="0" algn="ctr">
              <a:lnSpc>
                <a:spcPts val="1200"/>
              </a:lnSpc>
              <a:buNone/>
              <a:defRPr sz="1100" baseline="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1327153" y="2192061"/>
            <a:ext cx="884767"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3513668" y="343871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155019" y="2192061"/>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6341533" y="343871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982886" y="2192061"/>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9169401" y="3438714"/>
            <a:ext cx="2091267" cy="1730556"/>
          </a:xfrm>
          <a:prstGeom prst="rect">
            <a:avLst/>
          </a:prstGeom>
        </p:spPr>
        <p:txBody>
          <a:bodyPr/>
          <a:lstStyle>
            <a:lvl1pPr marL="0" indent="0" algn="ctr">
              <a:lnSpc>
                <a:spcPts val="12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9810753" y="2192061"/>
            <a:ext cx="884767"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3513668" y="3022140"/>
            <a:ext cx="2091267" cy="448324"/>
          </a:xfrm>
          <a:prstGeom prst="rect">
            <a:avLst/>
          </a:prstGeom>
        </p:spPr>
        <p:txBody>
          <a:bodyPr anchor="b"/>
          <a:lstStyle>
            <a:lvl1pPr marL="0" indent="0" algn="ctr">
              <a:lnSpc>
                <a:spcPts val="1500"/>
              </a:lnSpc>
              <a:buNone/>
              <a:defRPr sz="1200" b="1">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6341533" y="3022140"/>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9169401" y="3030600"/>
            <a:ext cx="2091267" cy="448324"/>
          </a:xfrm>
          <a:prstGeom prst="rect">
            <a:avLst/>
          </a:prstGeom>
        </p:spPr>
        <p:txBody>
          <a:bodyPr anchor="b"/>
          <a:lstStyle>
            <a:lvl1pPr marL="0" indent="0" algn="ctr">
              <a:lnSpc>
                <a:spcPts val="1500"/>
              </a:lnSpc>
              <a:buNone/>
              <a:defRPr sz="1200" b="1" baseline="0">
                <a:solidFill>
                  <a:srgbClr val="581522"/>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2040671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CCCM - Title Slide - Presentation">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916"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307884" rtlCol="0" anchor="ctr">
            <a:noAutofit/>
          </a:bodyPr>
          <a:lstStyle/>
          <a:p>
            <a:pPr algn="ctr"/>
            <a:endParaRPr lang="en-GB" sz="1756" noProof="0">
              <a:latin typeface="+mj-lt"/>
            </a:endParaRPr>
          </a:p>
        </p:txBody>
      </p:sp>
      <p:sp>
        <p:nvSpPr>
          <p:cNvPr id="2" name="Title 1"/>
          <p:cNvSpPr>
            <a:spLocks noGrp="1"/>
          </p:cNvSpPr>
          <p:nvPr>
            <p:ph type="ctrTitle"/>
          </p:nvPr>
        </p:nvSpPr>
        <p:spPr>
          <a:xfrm>
            <a:off x="0" y="3951594"/>
            <a:ext cx="12192000" cy="1080120"/>
          </a:xfrm>
          <a:prstGeom prst="rect">
            <a:avLst/>
          </a:prstGeom>
          <a:solidFill>
            <a:schemeClr val="bg1"/>
          </a:solidFill>
        </p:spPr>
        <p:txBody>
          <a:bodyPr rIns="360000" anchor="ctr">
            <a:noAutofit/>
          </a:bodyPr>
          <a:lstStyle>
            <a:lvl1pPr algn="r">
              <a:defRPr sz="4105" baseline="0">
                <a:solidFill>
                  <a:schemeClr val="accent1"/>
                </a:solidFill>
                <a:latin typeface="+mj-lt"/>
              </a:defRPr>
            </a:lvl1pPr>
          </a:lstStyle>
          <a:p>
            <a:r>
              <a:rPr lang="en-US" noProof="0"/>
              <a:t>Click to edit Master title style</a:t>
            </a:r>
            <a:endParaRPr lang="en-GB" noProof="0"/>
          </a:p>
        </p:txBody>
      </p:sp>
      <p:sp>
        <p:nvSpPr>
          <p:cNvPr id="3" name="Subtitle 2"/>
          <p:cNvSpPr>
            <a:spLocks noGrp="1"/>
          </p:cNvSpPr>
          <p:nvPr>
            <p:ph type="subTitle" idx="1"/>
          </p:nvPr>
        </p:nvSpPr>
        <p:spPr>
          <a:xfrm>
            <a:off x="3658516" y="5319747"/>
            <a:ext cx="8534400" cy="648072"/>
          </a:xfrm>
        </p:spPr>
        <p:txBody>
          <a:bodyPr rIns="360000" anchor="ctr">
            <a:noAutofit/>
          </a:bodyPr>
          <a:lstStyle>
            <a:lvl1pPr marL="0" indent="0" algn="r">
              <a:buNone/>
              <a:defRPr>
                <a:solidFill>
                  <a:schemeClr val="bg1"/>
                </a:solidFill>
                <a:latin typeface="+mj-lt"/>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lang="en-US" noProof="0"/>
              <a:t>Click to edit Master subtitle style</a:t>
            </a:r>
            <a:endParaRPr lang="en-GB" noProof="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19"/>
          <a:stretch/>
        </p:blipFill>
        <p:spPr>
          <a:xfrm>
            <a:off x="7081337" y="293434"/>
            <a:ext cx="4844688" cy="1241163"/>
          </a:xfrm>
          <a:prstGeom prst="rect">
            <a:avLst/>
          </a:prstGeom>
        </p:spPr>
      </p:pic>
    </p:spTree>
    <p:extLst>
      <p:ext uri="{BB962C8B-B14F-4D97-AF65-F5344CB8AC3E}">
        <p14:creationId xmlns:p14="http://schemas.microsoft.com/office/powerpoint/2010/main" val="178980351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CCM - Title - Photo Dark">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lvl1pPr marL="0" indent="0">
              <a:buNone/>
              <a:defRPr/>
            </a:lvl1pPr>
          </a:lstStyle>
          <a:p>
            <a:r>
              <a:rPr lang="en-US" noProof="0"/>
              <a:t>Drag picture to placeholder or click icon to add</a:t>
            </a:r>
            <a:endParaRPr lang="en-GB" noProof="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19"/>
          <a:stretch/>
        </p:blipFill>
        <p:spPr>
          <a:xfrm>
            <a:off x="7081337" y="293434"/>
            <a:ext cx="4844688" cy="1241163"/>
          </a:xfrm>
          <a:prstGeom prst="rect">
            <a:avLst/>
          </a:prstGeom>
        </p:spPr>
      </p:pic>
      <p:sp>
        <p:nvSpPr>
          <p:cNvPr id="6" name="Title 1"/>
          <p:cNvSpPr>
            <a:spLocks noGrp="1"/>
          </p:cNvSpPr>
          <p:nvPr>
            <p:ph type="ctrTitle"/>
          </p:nvPr>
        </p:nvSpPr>
        <p:spPr>
          <a:xfrm>
            <a:off x="0" y="3951594"/>
            <a:ext cx="12192000" cy="1080120"/>
          </a:xfrm>
          <a:prstGeom prst="rect">
            <a:avLst/>
          </a:prstGeom>
          <a:solidFill>
            <a:schemeClr val="bg1"/>
          </a:solidFill>
        </p:spPr>
        <p:txBody>
          <a:bodyPr rIns="360000" anchor="ctr"/>
          <a:lstStyle>
            <a:lvl1pPr algn="r">
              <a:defRPr sz="4105" baseline="0">
                <a:solidFill>
                  <a:schemeClr val="accent1"/>
                </a:solidFill>
                <a:latin typeface="+mj-lt"/>
              </a:defRPr>
            </a:lvl1pPr>
          </a:lstStyle>
          <a:p>
            <a:r>
              <a:rPr lang="en-US" noProof="0"/>
              <a:t>Click to edit Master title style</a:t>
            </a:r>
            <a:endParaRPr lang="en-GB" noProof="0"/>
          </a:p>
        </p:txBody>
      </p:sp>
      <p:sp>
        <p:nvSpPr>
          <p:cNvPr id="7" name="Subtitle 2"/>
          <p:cNvSpPr>
            <a:spLocks noGrp="1"/>
          </p:cNvSpPr>
          <p:nvPr>
            <p:ph type="subTitle" idx="1"/>
          </p:nvPr>
        </p:nvSpPr>
        <p:spPr>
          <a:xfrm>
            <a:off x="3658516" y="5319747"/>
            <a:ext cx="8534400" cy="648072"/>
          </a:xfrm>
        </p:spPr>
        <p:txBody>
          <a:bodyPr rIns="360000" anchor="ctr"/>
          <a:lstStyle>
            <a:lvl1pPr marL="0" indent="0" algn="r">
              <a:buNone/>
              <a:defRPr>
                <a:solidFill>
                  <a:schemeClr val="bg1"/>
                </a:solidFill>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lang="en-US" noProof="0"/>
              <a:t>Click to edit Master subtitle style</a:t>
            </a:r>
            <a:endParaRPr lang="en-GB" noProof="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19"/>
          <a:stretch/>
        </p:blipFill>
        <p:spPr>
          <a:xfrm>
            <a:off x="7255121" y="431688"/>
            <a:ext cx="4844688" cy="1241163"/>
          </a:xfrm>
          <a:prstGeom prst="rect">
            <a:avLst/>
          </a:prstGeom>
        </p:spPr>
      </p:pic>
    </p:spTree>
    <p:extLst>
      <p:ext uri="{BB962C8B-B14F-4D97-AF65-F5344CB8AC3E}">
        <p14:creationId xmlns:p14="http://schemas.microsoft.com/office/powerpoint/2010/main" val="8934662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1 Top Banner &amp; Text OpA">
  <p:cSld name="Op1 Top Banner &amp; Text OpA">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514901" y="266337"/>
            <a:ext cx="10783787" cy="724646"/>
          </a:xfrm>
          <a:prstGeom prst="rect">
            <a:avLst/>
          </a:prstGeom>
          <a:noFill/>
          <a:ln>
            <a:noFill/>
          </a:ln>
        </p:spPr>
        <p:txBody>
          <a:bodyPr spcFirstLastPara="1" wrap="square" lIns="91425" tIns="45700" rIns="91425" bIns="45700" anchor="ctr" anchorCtr="0">
            <a:noAutofit/>
          </a:bodyPr>
          <a:lstStyle>
            <a:lvl1pPr lvl="0" algn="l">
              <a:lnSpc>
                <a:spcPct val="155172"/>
              </a:lnSpc>
              <a:spcBef>
                <a:spcPts val="0"/>
              </a:spcBef>
              <a:spcAft>
                <a:spcPts val="0"/>
              </a:spcAft>
              <a:buClr>
                <a:schemeClr val="lt1"/>
              </a:buClr>
              <a:buSzPts val="2900"/>
              <a:buFont typeface="Arial Narrow"/>
              <a:buNone/>
              <a:defRPr sz="2900" b="1">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5"/>
          <p:cNvSpPr txBox="1">
            <a:spLocks noGrp="1"/>
          </p:cNvSpPr>
          <p:nvPr>
            <p:ph type="subTitle" idx="1"/>
          </p:nvPr>
        </p:nvSpPr>
        <p:spPr>
          <a:xfrm>
            <a:off x="514901" y="1443991"/>
            <a:ext cx="10783787" cy="525931"/>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rgbClr val="581522"/>
              </a:buClr>
              <a:buSzPts val="1700"/>
              <a:buNone/>
              <a:defRPr sz="1700" b="1">
                <a:solidFill>
                  <a:srgbClr val="581522"/>
                </a:solidFill>
                <a:latin typeface="Arial Narrow"/>
                <a:ea typeface="Arial Narrow"/>
                <a:cs typeface="Arial Narrow"/>
                <a:sym typeface="Arial Narr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5"/>
          <p:cNvSpPr txBox="1">
            <a:spLocks noGrp="1"/>
          </p:cNvSpPr>
          <p:nvPr>
            <p:ph type="body" idx="2"/>
          </p:nvPr>
        </p:nvSpPr>
        <p:spPr>
          <a:xfrm>
            <a:off x="514901" y="1969922"/>
            <a:ext cx="10783787" cy="4018505"/>
          </a:xfrm>
          <a:prstGeom prst="rect">
            <a:avLst/>
          </a:prstGeom>
          <a:noFill/>
          <a:ln>
            <a:noFill/>
          </a:ln>
        </p:spPr>
        <p:txBody>
          <a:bodyPr spcFirstLastPara="1" wrap="square" lIns="91425" tIns="45700" rIns="91425" bIns="45700" anchor="t" anchorCtr="0">
            <a:noAutofit/>
          </a:bodyPr>
          <a:lstStyle>
            <a:lvl1pPr marL="457200" lvl="0" indent="-228600" algn="l">
              <a:lnSpc>
                <a:spcPct val="115384"/>
              </a:lnSpc>
              <a:spcBef>
                <a:spcPts val="1000"/>
              </a:spcBef>
              <a:spcAft>
                <a:spcPts val="0"/>
              </a:spcAft>
              <a:buClr>
                <a:schemeClr val="dk1"/>
              </a:buClr>
              <a:buSzPts val="1300"/>
              <a:buNone/>
              <a:defRPr sz="1300">
                <a:solidFill>
                  <a:schemeClr val="dk1"/>
                </a:solidFill>
                <a:latin typeface="Arial Narrow"/>
                <a:ea typeface="Arial Narrow"/>
                <a:cs typeface="Arial Narrow"/>
                <a:sym typeface="Arial Narrow"/>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latin typeface="Arial Narrow"/>
                <a:ea typeface="Arial Narrow"/>
                <a:cs typeface="Arial Narrow"/>
                <a:sym typeface="Arial Narrow"/>
              </a:defRPr>
            </a:lvl1pPr>
            <a:lvl2pPr lvl="1">
              <a:buNone/>
              <a:defRPr sz="1300">
                <a:solidFill>
                  <a:schemeClr val="dk1"/>
                </a:solidFill>
                <a:latin typeface="Arial Narrow"/>
                <a:ea typeface="Arial Narrow"/>
                <a:cs typeface="Arial Narrow"/>
                <a:sym typeface="Arial Narrow"/>
              </a:defRPr>
            </a:lvl2pPr>
            <a:lvl3pPr lvl="2">
              <a:buNone/>
              <a:defRPr sz="1300">
                <a:solidFill>
                  <a:schemeClr val="dk1"/>
                </a:solidFill>
                <a:latin typeface="Arial Narrow"/>
                <a:ea typeface="Arial Narrow"/>
                <a:cs typeface="Arial Narrow"/>
                <a:sym typeface="Arial Narrow"/>
              </a:defRPr>
            </a:lvl3pPr>
            <a:lvl4pPr lvl="3">
              <a:buNone/>
              <a:defRPr sz="1300">
                <a:solidFill>
                  <a:schemeClr val="dk1"/>
                </a:solidFill>
                <a:latin typeface="Arial Narrow"/>
                <a:ea typeface="Arial Narrow"/>
                <a:cs typeface="Arial Narrow"/>
                <a:sym typeface="Arial Narrow"/>
              </a:defRPr>
            </a:lvl4pPr>
            <a:lvl5pPr lvl="4">
              <a:buNone/>
              <a:defRPr sz="1300">
                <a:solidFill>
                  <a:schemeClr val="dk1"/>
                </a:solidFill>
                <a:latin typeface="Arial Narrow"/>
                <a:ea typeface="Arial Narrow"/>
                <a:cs typeface="Arial Narrow"/>
                <a:sym typeface="Arial Narrow"/>
              </a:defRPr>
            </a:lvl5pPr>
            <a:lvl6pPr lvl="5">
              <a:buNone/>
              <a:defRPr sz="1300">
                <a:solidFill>
                  <a:schemeClr val="dk1"/>
                </a:solidFill>
                <a:latin typeface="Arial Narrow"/>
                <a:ea typeface="Arial Narrow"/>
                <a:cs typeface="Arial Narrow"/>
                <a:sym typeface="Arial Narrow"/>
              </a:defRPr>
            </a:lvl6pPr>
            <a:lvl7pPr lvl="6">
              <a:buNone/>
              <a:defRPr sz="1300">
                <a:solidFill>
                  <a:schemeClr val="dk1"/>
                </a:solidFill>
                <a:latin typeface="Arial Narrow"/>
                <a:ea typeface="Arial Narrow"/>
                <a:cs typeface="Arial Narrow"/>
                <a:sym typeface="Arial Narrow"/>
              </a:defRPr>
            </a:lvl7pPr>
            <a:lvl8pPr lvl="7">
              <a:buNone/>
              <a:defRPr sz="1300">
                <a:solidFill>
                  <a:schemeClr val="dk1"/>
                </a:solidFill>
                <a:latin typeface="Arial Narrow"/>
                <a:ea typeface="Arial Narrow"/>
                <a:cs typeface="Arial Narrow"/>
                <a:sym typeface="Arial Narrow"/>
              </a:defRPr>
            </a:lvl8pPr>
            <a:lvl9pPr lvl="8">
              <a:buNone/>
              <a:defRPr sz="1300">
                <a:solidFill>
                  <a:schemeClr val="dk1"/>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1036650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CCM - Title - Photo Ligh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lvl1pPr marL="0" indent="0">
              <a:buNone/>
              <a:defRPr/>
            </a:lvl1pPr>
          </a:lstStyle>
          <a:p>
            <a:r>
              <a:rPr lang="en-US" noProof="0"/>
              <a:t>Drag picture to placeholder or click icon to add</a:t>
            </a:r>
            <a:endParaRPr lang="en-GB" noProof="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19"/>
          <a:stretch/>
        </p:blipFill>
        <p:spPr>
          <a:xfrm>
            <a:off x="7081337" y="293434"/>
            <a:ext cx="4844688" cy="1241163"/>
          </a:xfrm>
          <a:prstGeom prst="rect">
            <a:avLst/>
          </a:prstGeom>
        </p:spPr>
      </p:pic>
      <p:sp>
        <p:nvSpPr>
          <p:cNvPr id="6" name="Title 1"/>
          <p:cNvSpPr>
            <a:spLocks noGrp="1"/>
          </p:cNvSpPr>
          <p:nvPr>
            <p:ph type="ctrTitle"/>
          </p:nvPr>
        </p:nvSpPr>
        <p:spPr>
          <a:xfrm>
            <a:off x="0" y="3951594"/>
            <a:ext cx="12192000" cy="1080120"/>
          </a:xfrm>
          <a:prstGeom prst="rect">
            <a:avLst/>
          </a:prstGeom>
          <a:solidFill>
            <a:schemeClr val="accent1"/>
          </a:solidFill>
        </p:spPr>
        <p:txBody>
          <a:bodyPr rIns="360000" anchor="ctr"/>
          <a:lstStyle>
            <a:lvl1pPr algn="r">
              <a:defRPr sz="4105" baseline="0">
                <a:solidFill>
                  <a:schemeClr val="bg1"/>
                </a:solidFill>
                <a:latin typeface="+mj-lt"/>
              </a:defRPr>
            </a:lvl1pPr>
          </a:lstStyle>
          <a:p>
            <a:r>
              <a:rPr lang="en-US" noProof="0"/>
              <a:t>Click to edit Master title style</a:t>
            </a:r>
            <a:endParaRPr lang="en-GB" noProof="0"/>
          </a:p>
        </p:txBody>
      </p:sp>
      <p:sp>
        <p:nvSpPr>
          <p:cNvPr id="7" name="Subtitle 2"/>
          <p:cNvSpPr>
            <a:spLocks noGrp="1"/>
          </p:cNvSpPr>
          <p:nvPr>
            <p:ph type="subTitle" idx="1"/>
          </p:nvPr>
        </p:nvSpPr>
        <p:spPr>
          <a:xfrm>
            <a:off x="3658516" y="5319747"/>
            <a:ext cx="8534400" cy="648072"/>
          </a:xfrm>
        </p:spPr>
        <p:txBody>
          <a:bodyPr rIns="360000" anchor="ctr"/>
          <a:lstStyle>
            <a:lvl1pPr marL="0" indent="0" algn="r">
              <a:buNone/>
              <a:defRPr>
                <a:solidFill>
                  <a:schemeClr val="accent1"/>
                </a:solidFill>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78"/>
          <a:stretch/>
        </p:blipFill>
        <p:spPr>
          <a:xfrm>
            <a:off x="7081340" y="293431"/>
            <a:ext cx="4801789" cy="1242454"/>
          </a:xfrm>
          <a:prstGeom prst="rect">
            <a:avLst/>
          </a:prstGeom>
        </p:spPr>
      </p:pic>
    </p:spTree>
    <p:extLst>
      <p:ext uri="{BB962C8B-B14F-4D97-AF65-F5344CB8AC3E}">
        <p14:creationId xmlns:p14="http://schemas.microsoft.com/office/powerpoint/2010/main" val="122131809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CCM - TItle - Report - Blue">
    <p:spTree>
      <p:nvGrpSpPr>
        <p:cNvPr id="1" name=""/>
        <p:cNvGrpSpPr/>
        <p:nvPr/>
      </p:nvGrpSpPr>
      <p:grpSpPr>
        <a:xfrm>
          <a:off x="0" y="0"/>
          <a:ext cx="0" cy="0"/>
          <a:chOff x="0" y="0"/>
          <a:chExt cx="0" cy="0"/>
        </a:xfrm>
      </p:grpSpPr>
      <p:sp>
        <p:nvSpPr>
          <p:cNvPr id="4" name="Rectangle 3"/>
          <p:cNvSpPr/>
          <p:nvPr userDrawn="1"/>
        </p:nvSpPr>
        <p:spPr>
          <a:xfrm>
            <a:off x="3" y="1"/>
            <a:ext cx="9298351" cy="6863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noProof="0"/>
          </a:p>
        </p:txBody>
      </p:sp>
      <p:sp>
        <p:nvSpPr>
          <p:cNvPr id="5" name="Title 1"/>
          <p:cNvSpPr>
            <a:spLocks noGrp="1"/>
          </p:cNvSpPr>
          <p:nvPr>
            <p:ph type="ctrTitle"/>
          </p:nvPr>
        </p:nvSpPr>
        <p:spPr>
          <a:xfrm>
            <a:off x="566438" y="3110559"/>
            <a:ext cx="7418129" cy="1822397"/>
          </a:xfrm>
          <a:prstGeom prst="rect">
            <a:avLst/>
          </a:prstGeom>
          <a:noFill/>
        </p:spPr>
        <p:txBody>
          <a:bodyPr lIns="90000" tIns="90000" rIns="90000" bIns="90000" anchor="b">
            <a:normAutofit/>
          </a:bodyPr>
          <a:lstStyle>
            <a:lvl1pPr algn="l">
              <a:defRPr sz="2737" baseline="0">
                <a:solidFill>
                  <a:schemeClr val="bg1"/>
                </a:solidFill>
                <a:latin typeface="+mj-lt"/>
              </a:defRPr>
            </a:lvl1pPr>
          </a:lstStyle>
          <a:p>
            <a:r>
              <a:rPr lang="en-US" noProof="0"/>
              <a:t>Click to edit Master title style</a:t>
            </a:r>
            <a:endParaRPr lang="en-GB" noProof="0"/>
          </a:p>
        </p:txBody>
      </p:sp>
      <p:sp>
        <p:nvSpPr>
          <p:cNvPr id="6" name="Subtitle 2"/>
          <p:cNvSpPr>
            <a:spLocks noGrp="1"/>
          </p:cNvSpPr>
          <p:nvPr>
            <p:ph type="subTitle" idx="1"/>
          </p:nvPr>
        </p:nvSpPr>
        <p:spPr>
          <a:xfrm>
            <a:off x="566438" y="4999791"/>
            <a:ext cx="7418129" cy="648072"/>
          </a:xfrm>
        </p:spPr>
        <p:txBody>
          <a:bodyPr anchor="t">
            <a:normAutofit/>
          </a:bodyPr>
          <a:lstStyle>
            <a:lvl1pPr marL="0" indent="0" algn="l">
              <a:buNone/>
              <a:defRPr sz="1710">
                <a:solidFill>
                  <a:schemeClr val="accent1">
                    <a:lumMod val="40000"/>
                    <a:lumOff val="60000"/>
                  </a:schemeClr>
                </a:solidFill>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lang="en-US" noProof="0"/>
              <a:t>Click to edit Master subtitle style</a:t>
            </a:r>
            <a:endParaRPr lang="en-GB" noProof="0"/>
          </a:p>
        </p:txBody>
      </p:sp>
      <p:sp>
        <p:nvSpPr>
          <p:cNvPr id="16" name="TextBox 15"/>
          <p:cNvSpPr txBox="1"/>
          <p:nvPr userDrawn="1"/>
        </p:nvSpPr>
        <p:spPr>
          <a:xfrm>
            <a:off x="9862991" y="4516007"/>
            <a:ext cx="2260181" cy="210827"/>
          </a:xfrm>
          <a:prstGeom prst="rect">
            <a:avLst/>
          </a:prstGeom>
          <a:noFill/>
        </p:spPr>
        <p:txBody>
          <a:bodyPr wrap="square" rtlCol="0" anchor="ctr">
            <a:spAutoFit/>
          </a:bodyPr>
          <a:lstStyle/>
          <a:p>
            <a:r>
              <a:rPr lang="en-GB" sz="770" noProof="0">
                <a:solidFill>
                  <a:schemeClr val="accent1"/>
                </a:solidFill>
                <a:latin typeface="+mn-lt"/>
              </a:rPr>
              <a:t>www.globalcccmcluster.org</a:t>
            </a:r>
          </a:p>
        </p:txBody>
      </p:sp>
      <p:sp>
        <p:nvSpPr>
          <p:cNvPr id="17" name="TextBox 16"/>
          <p:cNvSpPr txBox="1"/>
          <p:nvPr userDrawn="1"/>
        </p:nvSpPr>
        <p:spPr>
          <a:xfrm>
            <a:off x="9862991" y="4815115"/>
            <a:ext cx="2260181" cy="210827"/>
          </a:xfrm>
          <a:prstGeom prst="rect">
            <a:avLst/>
          </a:prstGeom>
          <a:noFill/>
        </p:spPr>
        <p:txBody>
          <a:bodyPr wrap="square" rtlCol="0" anchor="ctr">
            <a:spAutoFit/>
          </a:bodyPr>
          <a:lstStyle/>
          <a:p>
            <a:r>
              <a:rPr lang="en-GB" sz="770" noProof="0">
                <a:solidFill>
                  <a:schemeClr val="accent1"/>
                </a:solidFill>
                <a:latin typeface="+mn-lt"/>
              </a:rPr>
              <a:t>globalsupport@cccmcluster.org</a:t>
            </a:r>
          </a:p>
        </p:txBody>
      </p:sp>
      <p:sp>
        <p:nvSpPr>
          <p:cNvPr id="18" name="TextBox 17"/>
          <p:cNvSpPr txBox="1"/>
          <p:nvPr userDrawn="1"/>
        </p:nvSpPr>
        <p:spPr>
          <a:xfrm>
            <a:off x="9862991" y="5114224"/>
            <a:ext cx="2260181" cy="210827"/>
          </a:xfrm>
          <a:prstGeom prst="rect">
            <a:avLst/>
          </a:prstGeom>
          <a:noFill/>
        </p:spPr>
        <p:txBody>
          <a:bodyPr wrap="square" rtlCol="0" anchor="ctr">
            <a:spAutoFit/>
          </a:bodyPr>
          <a:lstStyle/>
          <a:p>
            <a:pPr marL="0" marR="0" indent="0" algn="l" defTabSz="891865" rtl="0" eaLnBrk="1" fontAlgn="auto" latinLnBrk="0" hangingPunct="1">
              <a:lnSpc>
                <a:spcPct val="100000"/>
              </a:lnSpc>
              <a:spcBef>
                <a:spcPts val="0"/>
              </a:spcBef>
              <a:spcAft>
                <a:spcPts val="0"/>
              </a:spcAft>
              <a:buClrTx/>
              <a:buSzTx/>
              <a:buFontTx/>
              <a:buNone/>
              <a:tabLst/>
              <a:defRPr/>
            </a:pPr>
            <a:r>
              <a:rPr lang="en-GB" sz="770" noProof="0">
                <a:solidFill>
                  <a:schemeClr val="accent1"/>
                </a:solidFill>
                <a:latin typeface="+mn-lt"/>
              </a:rPr>
              <a:t>@</a:t>
            </a:r>
            <a:r>
              <a:rPr lang="en-GB" sz="770" noProof="0" err="1">
                <a:solidFill>
                  <a:schemeClr val="accent1"/>
                </a:solidFill>
                <a:latin typeface="+mn-lt"/>
              </a:rPr>
              <a:t>CCCMCluster</a:t>
            </a:r>
            <a:endParaRPr lang="en-GB" sz="770" noProof="0">
              <a:solidFill>
                <a:schemeClr val="accent1"/>
              </a:solidFill>
              <a:latin typeface="+mn-lt"/>
            </a:endParaRPr>
          </a:p>
        </p:txBody>
      </p:sp>
      <p:sp>
        <p:nvSpPr>
          <p:cNvPr id="19" name="TextBox 18"/>
          <p:cNvSpPr txBox="1"/>
          <p:nvPr userDrawn="1"/>
        </p:nvSpPr>
        <p:spPr>
          <a:xfrm>
            <a:off x="9862991" y="5413332"/>
            <a:ext cx="2260181" cy="210827"/>
          </a:xfrm>
          <a:prstGeom prst="rect">
            <a:avLst/>
          </a:prstGeom>
          <a:noFill/>
        </p:spPr>
        <p:txBody>
          <a:bodyPr wrap="square" rtlCol="0" anchor="ctr">
            <a:spAutoFit/>
          </a:bodyPr>
          <a:lstStyle/>
          <a:p>
            <a:pPr marL="0" marR="0" indent="0" algn="l" defTabSz="891865" rtl="0" eaLnBrk="1" fontAlgn="auto" latinLnBrk="0" hangingPunct="1">
              <a:lnSpc>
                <a:spcPct val="100000"/>
              </a:lnSpc>
              <a:spcBef>
                <a:spcPts val="0"/>
              </a:spcBef>
              <a:spcAft>
                <a:spcPts val="0"/>
              </a:spcAft>
              <a:buClrTx/>
              <a:buSzTx/>
              <a:buFontTx/>
              <a:buNone/>
              <a:tabLst/>
              <a:defRPr/>
            </a:pPr>
            <a:r>
              <a:rPr lang="en-GB" sz="770" noProof="0" err="1">
                <a:solidFill>
                  <a:schemeClr val="accent1"/>
                </a:solidFill>
                <a:latin typeface="+mn-lt"/>
              </a:rPr>
              <a:t>GlobalCCCMCluster</a:t>
            </a:r>
            <a:endParaRPr lang="en-GB" sz="770" noProof="0">
              <a:solidFill>
                <a:schemeClr val="accent1"/>
              </a:solidFill>
              <a:latin typeface="+mn-lt"/>
            </a:endParaRPr>
          </a:p>
        </p:txBody>
      </p:sp>
      <p:cxnSp>
        <p:nvCxnSpPr>
          <p:cNvPr id="7" name="Straight Connector 6"/>
          <p:cNvCxnSpPr/>
          <p:nvPr userDrawn="1"/>
        </p:nvCxnSpPr>
        <p:spPr>
          <a:xfrm>
            <a:off x="676638" y="4278216"/>
            <a:ext cx="1834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566437" y="292724"/>
            <a:ext cx="2458520" cy="210827"/>
          </a:xfrm>
          <a:prstGeom prst="rect">
            <a:avLst/>
          </a:prstGeom>
          <a:noFill/>
        </p:spPr>
        <p:txBody>
          <a:bodyPr wrap="square" rtlCol="0" anchor="ctr">
            <a:spAutoFit/>
          </a:bodyPr>
          <a:lstStyle/>
          <a:p>
            <a:r>
              <a:rPr lang="en-GB" sz="770" noProof="0">
                <a:solidFill>
                  <a:schemeClr val="bg1"/>
                </a:solidFill>
                <a:latin typeface="+mn-lt"/>
              </a:rPr>
              <a:t>WWW.GLOBALCCCMCLUSTER.ORG</a:t>
            </a:r>
          </a:p>
        </p:txBody>
      </p:sp>
      <p:sp>
        <p:nvSpPr>
          <p:cNvPr id="3" name="Text Placeholder 2"/>
          <p:cNvSpPr>
            <a:spLocks noGrp="1"/>
          </p:cNvSpPr>
          <p:nvPr>
            <p:ph type="body" sz="quarter" idx="10" hasCustomPrompt="1"/>
          </p:nvPr>
        </p:nvSpPr>
        <p:spPr>
          <a:xfrm>
            <a:off x="566608" y="6132423"/>
            <a:ext cx="2458312" cy="246266"/>
          </a:xfrm>
        </p:spPr>
        <p:txBody>
          <a:bodyPr>
            <a:noAutofit/>
          </a:bodyPr>
          <a:lstStyle>
            <a:lvl1pPr marL="0" indent="0">
              <a:buNone/>
              <a:defRPr sz="941">
                <a:solidFill>
                  <a:schemeClr val="bg1"/>
                </a:solidFill>
              </a:defRPr>
            </a:lvl1pPr>
            <a:lvl2pPr>
              <a:defRPr sz="898">
                <a:solidFill>
                  <a:schemeClr val="bg1"/>
                </a:solidFill>
              </a:defRPr>
            </a:lvl2pPr>
            <a:lvl3pPr>
              <a:defRPr sz="855">
                <a:solidFill>
                  <a:schemeClr val="bg1"/>
                </a:solidFill>
              </a:defRPr>
            </a:lvl3pPr>
            <a:lvl4pPr>
              <a:defRPr sz="770">
                <a:solidFill>
                  <a:schemeClr val="bg1"/>
                </a:solidFill>
              </a:defRPr>
            </a:lvl4pPr>
            <a:lvl5pPr>
              <a:defRPr sz="770">
                <a:solidFill>
                  <a:schemeClr val="bg1"/>
                </a:solidFill>
              </a:defRPr>
            </a:lvl5pPr>
          </a:lstStyle>
          <a:p>
            <a:pPr lvl="0"/>
            <a:r>
              <a:rPr lang="en-GB" noProof="0"/>
              <a:t>REPORT DATE | v 1.0</a:t>
            </a:r>
          </a:p>
        </p:txBody>
      </p:sp>
      <p:pic>
        <p:nvPicPr>
          <p:cNvPr id="1030" name="Picture 6" descr="Image result for unhcr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68" t="8900" r="10541" b="10504"/>
          <a:stretch/>
        </p:blipFill>
        <p:spPr bwMode="auto">
          <a:xfrm>
            <a:off x="9692961" y="6046747"/>
            <a:ext cx="716371" cy="569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om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40585" y="6045520"/>
            <a:ext cx="672167" cy="5768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userDrawn="1"/>
        </p:nvGrpSpPr>
        <p:grpSpPr>
          <a:xfrm>
            <a:off x="9560764" y="4350411"/>
            <a:ext cx="2233429" cy="1485961"/>
            <a:chOff x="8384341" y="4715941"/>
            <a:chExt cx="1608808" cy="1717576"/>
          </a:xfrm>
        </p:grpSpPr>
        <p:cxnSp>
          <p:nvCxnSpPr>
            <p:cNvPr id="26" name="Straight Connector 25"/>
            <p:cNvCxnSpPr/>
            <p:nvPr userDrawn="1"/>
          </p:nvCxnSpPr>
          <p:spPr>
            <a:xfrm>
              <a:off x="8384341" y="4715941"/>
              <a:ext cx="160880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8384341" y="6433517"/>
              <a:ext cx="160880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54246" y="293434"/>
            <a:ext cx="2039948" cy="1104491"/>
          </a:xfrm>
          <a:prstGeom prst="rect">
            <a:avLst/>
          </a:prstGeom>
        </p:spPr>
      </p:pic>
      <p:pic>
        <p:nvPicPr>
          <p:cNvPr id="2" name="Picture 1"/>
          <p:cNvPicPr>
            <a:picLocks noChangeAspect="1"/>
          </p:cNvPicPr>
          <p:nvPr userDrawn="1"/>
        </p:nvPicPr>
        <p:blipFill>
          <a:blip r:embed="rId5" cstate="print">
            <a:lum bright="17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48639" y="4863245"/>
            <a:ext cx="171636" cy="136546"/>
          </a:xfrm>
          <a:prstGeom prst="rect">
            <a:avLst/>
          </a:prstGeom>
        </p:spPr>
      </p:pic>
      <p:pic>
        <p:nvPicPr>
          <p:cNvPr id="8" name="Picture 7"/>
          <p:cNvPicPr>
            <a:picLocks noChangeAspect="1"/>
          </p:cNvPicPr>
          <p:nvPr userDrawn="1"/>
        </p:nvPicPr>
        <p:blipFill>
          <a:blip r:embed="rId6" cstate="print">
            <a:duotone>
              <a:schemeClr val="accent1">
                <a:shade val="45000"/>
                <a:satMod val="135000"/>
              </a:schemeClr>
              <a:prstClr val="white"/>
            </a:duotone>
            <a:lum bright="17000"/>
            <a:extLst>
              <a:ext uri="{28A0092B-C50C-407E-A947-70E740481C1C}">
                <a14:useLocalDpi xmlns:a14="http://schemas.microsoft.com/office/drawing/2010/main" val="0"/>
              </a:ext>
            </a:extLst>
          </a:blip>
          <a:stretch>
            <a:fillRect/>
          </a:stretch>
        </p:blipFill>
        <p:spPr>
          <a:xfrm>
            <a:off x="9641319" y="4565121"/>
            <a:ext cx="186276" cy="148193"/>
          </a:xfrm>
          <a:prstGeom prst="rect">
            <a:avLst/>
          </a:prstGeom>
        </p:spPr>
      </p:pic>
      <p:pic>
        <p:nvPicPr>
          <p:cNvPr id="11" name="Picture 10"/>
          <p:cNvPicPr>
            <a:picLocks noChangeAspect="1"/>
          </p:cNvPicPr>
          <p:nvPr userDrawn="1"/>
        </p:nvPicPr>
        <p:blipFill rotWithShape="1">
          <a:blip r:embed="rId7" cstate="print">
            <a:lum bright="17000"/>
            <a:duotone>
              <a:schemeClr val="accent1">
                <a:shade val="45000"/>
                <a:satMod val="135000"/>
              </a:schemeClr>
              <a:prstClr val="white"/>
            </a:duotone>
            <a:extLst>
              <a:ext uri="{28A0092B-C50C-407E-A947-70E740481C1C}">
                <a14:useLocalDpi xmlns:a14="http://schemas.microsoft.com/office/drawing/2010/main" val="0"/>
              </a:ext>
            </a:extLst>
          </a:blip>
          <a:srcRect l="8088" t="6184" r="10946" b="17614"/>
          <a:stretch/>
        </p:blipFill>
        <p:spPr>
          <a:xfrm>
            <a:off x="9652347" y="5149126"/>
            <a:ext cx="164221" cy="122963"/>
          </a:xfrm>
          <a:prstGeom prst="rect">
            <a:avLst/>
          </a:prstGeom>
        </p:spPr>
      </p:pic>
      <p:pic>
        <p:nvPicPr>
          <p:cNvPr id="12" name="Picture 8"/>
          <p:cNvPicPr>
            <a:picLocks noChangeAspect="1" noChangeArrowheads="1"/>
          </p:cNvPicPr>
          <p:nvPr userDrawn="1"/>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643914" y="5455245"/>
            <a:ext cx="181087" cy="14406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6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CCM - Title - Report - 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207"/>
                    </a14:imgEffect>
                    <a14:imgEffect>
                      <a14:saturation sat="0"/>
                    </a14:imgEffect>
                    <a14:imgEffect>
                      <a14:brightnessContrast bright="-65000" contrast="-61000"/>
                    </a14:imgEffect>
                  </a14:imgLayer>
                </a14:imgProps>
              </a:ext>
              <a:ext uri="{28A0092B-C50C-407E-A947-70E740481C1C}">
                <a14:useLocalDpi xmlns:a14="http://schemas.microsoft.com/office/drawing/2010/main" val="0"/>
              </a:ext>
            </a:extLst>
          </a:blip>
          <a:srcRect l="15599" r="12971"/>
          <a:stretch/>
        </p:blipFill>
        <p:spPr>
          <a:xfrm>
            <a:off x="-16801" y="0"/>
            <a:ext cx="9315153" cy="6858000"/>
          </a:xfrm>
          <a:prstGeom prst="rect">
            <a:avLst/>
          </a:prstGeom>
        </p:spPr>
      </p:pic>
      <p:sp>
        <p:nvSpPr>
          <p:cNvPr id="5" name="Title 1"/>
          <p:cNvSpPr>
            <a:spLocks noGrp="1"/>
          </p:cNvSpPr>
          <p:nvPr>
            <p:ph type="ctrTitle"/>
          </p:nvPr>
        </p:nvSpPr>
        <p:spPr>
          <a:xfrm>
            <a:off x="566438" y="3110559"/>
            <a:ext cx="7418129" cy="1822397"/>
          </a:xfrm>
          <a:prstGeom prst="rect">
            <a:avLst/>
          </a:prstGeom>
          <a:noFill/>
        </p:spPr>
        <p:txBody>
          <a:bodyPr lIns="90000" tIns="90000" rIns="90000" bIns="90000" anchor="b">
            <a:normAutofit/>
          </a:bodyPr>
          <a:lstStyle>
            <a:lvl1pPr algn="l">
              <a:defRPr sz="2737" baseline="0">
                <a:solidFill>
                  <a:schemeClr val="bg1"/>
                </a:solidFill>
                <a:latin typeface="+mj-lt"/>
              </a:defRPr>
            </a:lvl1pPr>
          </a:lstStyle>
          <a:p>
            <a:r>
              <a:rPr lang="en-US" noProof="0"/>
              <a:t>Click to edit Master title style</a:t>
            </a:r>
            <a:endParaRPr lang="en-GB" noProof="0"/>
          </a:p>
        </p:txBody>
      </p:sp>
      <p:sp>
        <p:nvSpPr>
          <p:cNvPr id="6" name="Subtitle 2"/>
          <p:cNvSpPr>
            <a:spLocks noGrp="1"/>
          </p:cNvSpPr>
          <p:nvPr>
            <p:ph type="subTitle" idx="1"/>
          </p:nvPr>
        </p:nvSpPr>
        <p:spPr>
          <a:xfrm>
            <a:off x="566438" y="4999791"/>
            <a:ext cx="7418129" cy="648072"/>
          </a:xfrm>
        </p:spPr>
        <p:txBody>
          <a:bodyPr anchor="t">
            <a:normAutofit/>
          </a:bodyPr>
          <a:lstStyle>
            <a:lvl1pPr marL="0" indent="0" algn="l">
              <a:buNone/>
              <a:defRPr sz="1710">
                <a:solidFill>
                  <a:schemeClr val="accent1">
                    <a:lumMod val="40000"/>
                    <a:lumOff val="60000"/>
                  </a:schemeClr>
                </a:solidFill>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lang="en-US" noProof="0"/>
              <a:t>Click to edit Master subtitle style</a:t>
            </a:r>
            <a:endParaRPr lang="en-GB" noProof="0"/>
          </a:p>
        </p:txBody>
      </p:sp>
      <p:cxnSp>
        <p:nvCxnSpPr>
          <p:cNvPr id="7" name="Straight Connector 6"/>
          <p:cNvCxnSpPr/>
          <p:nvPr userDrawn="1"/>
        </p:nvCxnSpPr>
        <p:spPr>
          <a:xfrm>
            <a:off x="676638" y="4278216"/>
            <a:ext cx="1834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566437" y="292724"/>
            <a:ext cx="2458520" cy="210827"/>
          </a:xfrm>
          <a:prstGeom prst="rect">
            <a:avLst/>
          </a:prstGeom>
          <a:noFill/>
        </p:spPr>
        <p:txBody>
          <a:bodyPr wrap="square" rtlCol="0" anchor="ctr">
            <a:spAutoFit/>
          </a:bodyPr>
          <a:lstStyle/>
          <a:p>
            <a:r>
              <a:rPr lang="en-GB" sz="770" noProof="0">
                <a:solidFill>
                  <a:schemeClr val="bg1"/>
                </a:solidFill>
                <a:latin typeface="+mn-lt"/>
              </a:rPr>
              <a:t>WWW.GLOBALCCCMCLUSTER.ORG</a:t>
            </a:r>
          </a:p>
        </p:txBody>
      </p:sp>
      <p:sp>
        <p:nvSpPr>
          <p:cNvPr id="15" name="Text Placeholder 2"/>
          <p:cNvSpPr>
            <a:spLocks noGrp="1"/>
          </p:cNvSpPr>
          <p:nvPr>
            <p:ph type="body" sz="quarter" idx="10" hasCustomPrompt="1"/>
          </p:nvPr>
        </p:nvSpPr>
        <p:spPr>
          <a:xfrm>
            <a:off x="566608" y="6132423"/>
            <a:ext cx="2458312" cy="246266"/>
          </a:xfrm>
        </p:spPr>
        <p:txBody>
          <a:bodyPr>
            <a:noAutofit/>
          </a:bodyPr>
          <a:lstStyle>
            <a:lvl1pPr marL="0" indent="0">
              <a:buNone/>
              <a:defRPr sz="941">
                <a:solidFill>
                  <a:schemeClr val="bg1"/>
                </a:solidFill>
              </a:defRPr>
            </a:lvl1pPr>
            <a:lvl2pPr>
              <a:defRPr sz="898">
                <a:solidFill>
                  <a:schemeClr val="bg1"/>
                </a:solidFill>
              </a:defRPr>
            </a:lvl2pPr>
            <a:lvl3pPr>
              <a:defRPr sz="855">
                <a:solidFill>
                  <a:schemeClr val="bg1"/>
                </a:solidFill>
              </a:defRPr>
            </a:lvl3pPr>
            <a:lvl4pPr>
              <a:defRPr sz="770">
                <a:solidFill>
                  <a:schemeClr val="bg1"/>
                </a:solidFill>
              </a:defRPr>
            </a:lvl4pPr>
            <a:lvl5pPr>
              <a:defRPr sz="770">
                <a:solidFill>
                  <a:schemeClr val="bg1"/>
                </a:solidFill>
              </a:defRPr>
            </a:lvl5pPr>
          </a:lstStyle>
          <a:p>
            <a:pPr lvl="0"/>
            <a:r>
              <a:rPr lang="en-GB" noProof="0"/>
              <a:t>REPORT DATE | v 1.0</a:t>
            </a:r>
          </a:p>
        </p:txBody>
      </p:sp>
      <p:sp>
        <p:nvSpPr>
          <p:cNvPr id="22" name="TextBox 21"/>
          <p:cNvSpPr txBox="1"/>
          <p:nvPr userDrawn="1"/>
        </p:nvSpPr>
        <p:spPr>
          <a:xfrm>
            <a:off x="9862991" y="4516007"/>
            <a:ext cx="2260181" cy="210827"/>
          </a:xfrm>
          <a:prstGeom prst="rect">
            <a:avLst/>
          </a:prstGeom>
          <a:noFill/>
        </p:spPr>
        <p:txBody>
          <a:bodyPr wrap="square" rtlCol="0" anchor="ctr">
            <a:spAutoFit/>
          </a:bodyPr>
          <a:lstStyle/>
          <a:p>
            <a:r>
              <a:rPr lang="en-GB" sz="770" noProof="0">
                <a:solidFill>
                  <a:schemeClr val="accent1"/>
                </a:solidFill>
                <a:latin typeface="+mn-lt"/>
              </a:rPr>
              <a:t>www.globalcccmcluster.org</a:t>
            </a:r>
          </a:p>
        </p:txBody>
      </p:sp>
      <p:sp>
        <p:nvSpPr>
          <p:cNvPr id="23" name="TextBox 22"/>
          <p:cNvSpPr txBox="1"/>
          <p:nvPr userDrawn="1"/>
        </p:nvSpPr>
        <p:spPr>
          <a:xfrm>
            <a:off x="9862991" y="4815115"/>
            <a:ext cx="2260181" cy="210827"/>
          </a:xfrm>
          <a:prstGeom prst="rect">
            <a:avLst/>
          </a:prstGeom>
          <a:noFill/>
        </p:spPr>
        <p:txBody>
          <a:bodyPr wrap="square" rtlCol="0" anchor="ctr">
            <a:spAutoFit/>
          </a:bodyPr>
          <a:lstStyle/>
          <a:p>
            <a:r>
              <a:rPr lang="en-GB" sz="770" noProof="0">
                <a:solidFill>
                  <a:schemeClr val="accent1"/>
                </a:solidFill>
                <a:latin typeface="+mn-lt"/>
              </a:rPr>
              <a:t>gobalsupport@cccmcluster.org</a:t>
            </a:r>
          </a:p>
        </p:txBody>
      </p:sp>
      <p:sp>
        <p:nvSpPr>
          <p:cNvPr id="25" name="TextBox 24"/>
          <p:cNvSpPr txBox="1"/>
          <p:nvPr userDrawn="1"/>
        </p:nvSpPr>
        <p:spPr>
          <a:xfrm>
            <a:off x="9862991" y="5114224"/>
            <a:ext cx="2260181" cy="210827"/>
          </a:xfrm>
          <a:prstGeom prst="rect">
            <a:avLst/>
          </a:prstGeom>
          <a:noFill/>
        </p:spPr>
        <p:txBody>
          <a:bodyPr wrap="square" rtlCol="0" anchor="ctr">
            <a:spAutoFit/>
          </a:bodyPr>
          <a:lstStyle/>
          <a:p>
            <a:pPr marL="0" marR="0" indent="0" algn="l" defTabSz="891865" rtl="0" eaLnBrk="1" fontAlgn="auto" latinLnBrk="0" hangingPunct="1">
              <a:lnSpc>
                <a:spcPct val="100000"/>
              </a:lnSpc>
              <a:spcBef>
                <a:spcPts val="0"/>
              </a:spcBef>
              <a:spcAft>
                <a:spcPts val="0"/>
              </a:spcAft>
              <a:buClrTx/>
              <a:buSzTx/>
              <a:buFontTx/>
              <a:buNone/>
              <a:tabLst/>
              <a:defRPr/>
            </a:pPr>
            <a:r>
              <a:rPr lang="en-GB" sz="770" noProof="0">
                <a:solidFill>
                  <a:schemeClr val="accent1"/>
                </a:solidFill>
                <a:latin typeface="+mn-lt"/>
              </a:rPr>
              <a:t>@</a:t>
            </a:r>
            <a:r>
              <a:rPr lang="en-GB" sz="770" noProof="0" err="1">
                <a:solidFill>
                  <a:schemeClr val="accent1"/>
                </a:solidFill>
                <a:latin typeface="+mn-lt"/>
              </a:rPr>
              <a:t>CCCMCluster</a:t>
            </a:r>
            <a:endParaRPr lang="en-GB" sz="770" noProof="0">
              <a:solidFill>
                <a:schemeClr val="accent1"/>
              </a:solidFill>
              <a:latin typeface="+mn-lt"/>
            </a:endParaRPr>
          </a:p>
        </p:txBody>
      </p:sp>
      <p:sp>
        <p:nvSpPr>
          <p:cNvPr id="29" name="TextBox 28"/>
          <p:cNvSpPr txBox="1"/>
          <p:nvPr userDrawn="1"/>
        </p:nvSpPr>
        <p:spPr>
          <a:xfrm>
            <a:off x="9862991" y="5413332"/>
            <a:ext cx="2260181" cy="210827"/>
          </a:xfrm>
          <a:prstGeom prst="rect">
            <a:avLst/>
          </a:prstGeom>
          <a:noFill/>
        </p:spPr>
        <p:txBody>
          <a:bodyPr wrap="square" rtlCol="0" anchor="ctr">
            <a:spAutoFit/>
          </a:bodyPr>
          <a:lstStyle/>
          <a:p>
            <a:pPr marL="0" marR="0" indent="0" algn="l" defTabSz="891865" rtl="0" eaLnBrk="1" fontAlgn="auto" latinLnBrk="0" hangingPunct="1">
              <a:lnSpc>
                <a:spcPct val="100000"/>
              </a:lnSpc>
              <a:spcBef>
                <a:spcPts val="0"/>
              </a:spcBef>
              <a:spcAft>
                <a:spcPts val="0"/>
              </a:spcAft>
              <a:buClrTx/>
              <a:buSzTx/>
              <a:buFontTx/>
              <a:buNone/>
              <a:tabLst/>
              <a:defRPr/>
            </a:pPr>
            <a:r>
              <a:rPr lang="en-GB" sz="770" noProof="0" err="1">
                <a:solidFill>
                  <a:schemeClr val="accent1"/>
                </a:solidFill>
                <a:latin typeface="+mn-lt"/>
              </a:rPr>
              <a:t>GlobalCCCM</a:t>
            </a:r>
            <a:endParaRPr lang="en-GB" sz="770" noProof="0">
              <a:solidFill>
                <a:schemeClr val="accent1"/>
              </a:solidFill>
              <a:latin typeface="+mn-lt"/>
            </a:endParaRPr>
          </a:p>
        </p:txBody>
      </p:sp>
      <p:pic>
        <p:nvPicPr>
          <p:cNvPr id="30" name="Picture 6" descr="Image result for unhcr logo"/>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68" t="8900" r="10541" b="10504"/>
          <a:stretch/>
        </p:blipFill>
        <p:spPr bwMode="auto">
          <a:xfrm>
            <a:off x="9692961" y="6046747"/>
            <a:ext cx="716371" cy="569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mage result for iom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0585" y="6045520"/>
            <a:ext cx="672167" cy="57682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userDrawn="1"/>
        </p:nvGrpSpPr>
        <p:grpSpPr>
          <a:xfrm>
            <a:off x="9560764" y="4278216"/>
            <a:ext cx="2233429" cy="1558154"/>
            <a:chOff x="8384341" y="4715941"/>
            <a:chExt cx="1608808" cy="1717576"/>
          </a:xfrm>
        </p:grpSpPr>
        <p:cxnSp>
          <p:nvCxnSpPr>
            <p:cNvPr id="33" name="Straight Connector 32"/>
            <p:cNvCxnSpPr/>
            <p:nvPr userDrawn="1"/>
          </p:nvCxnSpPr>
          <p:spPr>
            <a:xfrm>
              <a:off x="8384341" y="4715941"/>
              <a:ext cx="160880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8384341" y="6433517"/>
              <a:ext cx="160880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userDrawn="1"/>
        </p:nvPicPr>
        <p:blipFill>
          <a:blip r:embed="rId6" cstate="print">
            <a:lum bright="17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48639" y="4863245"/>
            <a:ext cx="171636" cy="136546"/>
          </a:xfrm>
          <a:prstGeom prst="rect">
            <a:avLst/>
          </a:prstGeom>
        </p:spPr>
      </p:pic>
      <p:pic>
        <p:nvPicPr>
          <p:cNvPr id="36" name="Picture 35"/>
          <p:cNvPicPr>
            <a:picLocks noChangeAspect="1"/>
          </p:cNvPicPr>
          <p:nvPr userDrawn="1"/>
        </p:nvPicPr>
        <p:blipFill>
          <a:blip r:embed="rId7" cstate="print">
            <a:duotone>
              <a:schemeClr val="accent1">
                <a:shade val="45000"/>
                <a:satMod val="135000"/>
              </a:schemeClr>
              <a:prstClr val="white"/>
            </a:duotone>
            <a:lum bright="17000"/>
            <a:extLst>
              <a:ext uri="{28A0092B-C50C-407E-A947-70E740481C1C}">
                <a14:useLocalDpi xmlns:a14="http://schemas.microsoft.com/office/drawing/2010/main" val="0"/>
              </a:ext>
            </a:extLst>
          </a:blip>
          <a:stretch>
            <a:fillRect/>
          </a:stretch>
        </p:blipFill>
        <p:spPr>
          <a:xfrm>
            <a:off x="9641319" y="4565121"/>
            <a:ext cx="186276" cy="148193"/>
          </a:xfrm>
          <a:prstGeom prst="rect">
            <a:avLst/>
          </a:prstGeom>
        </p:spPr>
      </p:pic>
      <p:pic>
        <p:nvPicPr>
          <p:cNvPr id="37" name="Picture 36"/>
          <p:cNvPicPr>
            <a:picLocks noChangeAspect="1"/>
          </p:cNvPicPr>
          <p:nvPr userDrawn="1"/>
        </p:nvPicPr>
        <p:blipFill rotWithShape="1">
          <a:blip r:embed="rId8" cstate="print">
            <a:lum bright="17000"/>
            <a:duotone>
              <a:schemeClr val="accent1">
                <a:shade val="45000"/>
                <a:satMod val="135000"/>
              </a:schemeClr>
              <a:prstClr val="white"/>
            </a:duotone>
            <a:extLst>
              <a:ext uri="{28A0092B-C50C-407E-A947-70E740481C1C}">
                <a14:useLocalDpi xmlns:a14="http://schemas.microsoft.com/office/drawing/2010/main" val="0"/>
              </a:ext>
            </a:extLst>
          </a:blip>
          <a:srcRect l="8088" t="6184" r="10946" b="17614"/>
          <a:stretch/>
        </p:blipFill>
        <p:spPr>
          <a:xfrm>
            <a:off x="9652347" y="5149126"/>
            <a:ext cx="164221" cy="122963"/>
          </a:xfrm>
          <a:prstGeom prst="rect">
            <a:avLst/>
          </a:prstGeom>
        </p:spPr>
      </p:pic>
      <p:pic>
        <p:nvPicPr>
          <p:cNvPr id="38" name="Picture 8" descr="https://cdn3.iconfinder.com/data/icons/picons-social/57/40-google-plus-128.png"/>
          <p:cNvPicPr>
            <a:picLocks noChangeAspect="1" noChangeArrowheads="1"/>
          </p:cNvPicPr>
          <p:nvPr userDrawn="1"/>
        </p:nvPicPr>
        <p:blipFill>
          <a:blip r:embed="rId9" cstate="print">
            <a:lum bright="17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8322" y="5434887"/>
            <a:ext cx="232271" cy="184785"/>
          </a:xfrm>
          <a:prstGeom prst="rect">
            <a:avLst/>
          </a:prstGeom>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54246" y="387875"/>
            <a:ext cx="2039948" cy="1459625"/>
          </a:xfrm>
          <a:prstGeom prst="rect">
            <a:avLst/>
          </a:prstGeom>
        </p:spPr>
      </p:pic>
    </p:spTree>
    <p:extLst>
      <p:ext uri="{BB962C8B-B14F-4D97-AF65-F5344CB8AC3E}">
        <p14:creationId xmlns:p14="http://schemas.microsoft.com/office/powerpoint/2010/main" val="2216966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CCM - SubTitle - Report">
    <p:spTree>
      <p:nvGrpSpPr>
        <p:cNvPr id="1" name=""/>
        <p:cNvGrpSpPr/>
        <p:nvPr/>
      </p:nvGrpSpPr>
      <p:grpSpPr>
        <a:xfrm>
          <a:off x="0" y="0"/>
          <a:ext cx="0" cy="0"/>
          <a:chOff x="0" y="0"/>
          <a:chExt cx="0" cy="0"/>
        </a:xfrm>
      </p:grpSpPr>
      <p:sp>
        <p:nvSpPr>
          <p:cNvPr id="4" name="Rectangle 3"/>
          <p:cNvSpPr/>
          <p:nvPr userDrawn="1"/>
        </p:nvSpPr>
        <p:spPr>
          <a:xfrm>
            <a:off x="1" y="1"/>
            <a:ext cx="7409784" cy="6863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noProof="0"/>
          </a:p>
        </p:txBody>
      </p:sp>
      <p:sp>
        <p:nvSpPr>
          <p:cNvPr id="5" name="Title 1"/>
          <p:cNvSpPr>
            <a:spLocks noGrp="1"/>
          </p:cNvSpPr>
          <p:nvPr>
            <p:ph type="ctrTitle"/>
          </p:nvPr>
        </p:nvSpPr>
        <p:spPr>
          <a:xfrm>
            <a:off x="566436" y="2623516"/>
            <a:ext cx="6597013" cy="589951"/>
          </a:xfrm>
          <a:prstGeom prst="rect">
            <a:avLst/>
          </a:prstGeom>
          <a:noFill/>
        </p:spPr>
        <p:txBody>
          <a:bodyPr lIns="90000" tIns="90000" rIns="90000" bIns="90000" anchor="b">
            <a:normAutofit/>
          </a:bodyPr>
          <a:lstStyle>
            <a:lvl1pPr algn="l">
              <a:defRPr sz="2737" baseline="0">
                <a:solidFill>
                  <a:schemeClr val="bg1"/>
                </a:solidFill>
                <a:latin typeface="+mj-lt"/>
              </a:defRPr>
            </a:lvl1pPr>
          </a:lstStyle>
          <a:p>
            <a:r>
              <a:rPr lang="en-US" noProof="0"/>
              <a:t>Click to edit Master title style</a:t>
            </a:r>
            <a:endParaRPr lang="en-GB" noProof="0"/>
          </a:p>
        </p:txBody>
      </p:sp>
      <p:sp>
        <p:nvSpPr>
          <p:cNvPr id="6" name="Subtitle 2"/>
          <p:cNvSpPr>
            <a:spLocks noGrp="1"/>
          </p:cNvSpPr>
          <p:nvPr>
            <p:ph type="subTitle" idx="1"/>
          </p:nvPr>
        </p:nvSpPr>
        <p:spPr>
          <a:xfrm>
            <a:off x="566436" y="3363675"/>
            <a:ext cx="6597013" cy="648072"/>
          </a:xfrm>
        </p:spPr>
        <p:txBody>
          <a:bodyPr anchor="t">
            <a:normAutofit/>
          </a:bodyPr>
          <a:lstStyle>
            <a:lvl1pPr marL="0" indent="0" algn="l">
              <a:buNone/>
              <a:defRPr sz="1710">
                <a:solidFill>
                  <a:schemeClr val="accent1">
                    <a:lumMod val="40000"/>
                    <a:lumOff val="60000"/>
                  </a:schemeClr>
                </a:solidFill>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lang="en-US" noProof="0"/>
              <a:t>Click to edit Master subtitle style</a:t>
            </a:r>
            <a:endParaRPr lang="en-GB" noProof="0"/>
          </a:p>
        </p:txBody>
      </p:sp>
      <p:cxnSp>
        <p:nvCxnSpPr>
          <p:cNvPr id="7" name="Straight Connector 6"/>
          <p:cNvCxnSpPr/>
          <p:nvPr userDrawn="1"/>
        </p:nvCxnSpPr>
        <p:spPr>
          <a:xfrm>
            <a:off x="676638" y="2579783"/>
            <a:ext cx="1834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566437" y="292724"/>
            <a:ext cx="2458520" cy="210827"/>
          </a:xfrm>
          <a:prstGeom prst="rect">
            <a:avLst/>
          </a:prstGeom>
          <a:noFill/>
        </p:spPr>
        <p:txBody>
          <a:bodyPr wrap="square" rtlCol="0" anchor="ctr">
            <a:spAutoFit/>
          </a:bodyPr>
          <a:lstStyle/>
          <a:p>
            <a:r>
              <a:rPr lang="en-GB" sz="770" noProof="0">
                <a:solidFill>
                  <a:schemeClr val="bg1"/>
                </a:solidFill>
                <a:latin typeface="+mn-lt"/>
              </a:rPr>
              <a:t>WWW.GLOBALCCCMCLUSTER.ORG</a:t>
            </a:r>
          </a:p>
        </p:txBody>
      </p:sp>
      <p:sp>
        <p:nvSpPr>
          <p:cNvPr id="3" name="Text Placeholder 2"/>
          <p:cNvSpPr>
            <a:spLocks noGrp="1"/>
          </p:cNvSpPr>
          <p:nvPr>
            <p:ph type="body" sz="quarter" idx="10" hasCustomPrompt="1"/>
          </p:nvPr>
        </p:nvSpPr>
        <p:spPr>
          <a:xfrm>
            <a:off x="566608" y="6132423"/>
            <a:ext cx="2458312" cy="246266"/>
          </a:xfrm>
        </p:spPr>
        <p:txBody>
          <a:bodyPr>
            <a:noAutofit/>
          </a:bodyPr>
          <a:lstStyle>
            <a:lvl1pPr marL="0" indent="0">
              <a:buNone/>
              <a:defRPr sz="941">
                <a:solidFill>
                  <a:schemeClr val="bg1"/>
                </a:solidFill>
              </a:defRPr>
            </a:lvl1pPr>
            <a:lvl2pPr>
              <a:defRPr sz="898">
                <a:solidFill>
                  <a:schemeClr val="bg1"/>
                </a:solidFill>
              </a:defRPr>
            </a:lvl2pPr>
            <a:lvl3pPr>
              <a:defRPr sz="855">
                <a:solidFill>
                  <a:schemeClr val="bg1"/>
                </a:solidFill>
              </a:defRPr>
            </a:lvl3pPr>
            <a:lvl4pPr>
              <a:defRPr sz="770">
                <a:solidFill>
                  <a:schemeClr val="bg1"/>
                </a:solidFill>
              </a:defRPr>
            </a:lvl4pPr>
            <a:lvl5pPr>
              <a:defRPr sz="770">
                <a:solidFill>
                  <a:schemeClr val="bg1"/>
                </a:solidFill>
              </a:defRPr>
            </a:lvl5pPr>
          </a:lstStyle>
          <a:p>
            <a:pPr lvl="0"/>
            <a:r>
              <a:rPr lang="en-GB" noProof="0"/>
              <a:t>Page // </a:t>
            </a:r>
            <a:fld id="{5368136F-2B1C-48BC-9B1A-E9811B079E08}" type="slidenum">
              <a:rPr lang="en-GB" noProof="0" smtClean="0"/>
              <a:pPr lvl="0"/>
              <a:t>‹#›</a:t>
            </a:fld>
            <a:endParaRPr lang="en-GB" noProof="0"/>
          </a:p>
        </p:txBody>
      </p:sp>
      <p:sp>
        <p:nvSpPr>
          <p:cNvPr id="8" name="Text Placeholder 7"/>
          <p:cNvSpPr>
            <a:spLocks noGrp="1"/>
          </p:cNvSpPr>
          <p:nvPr>
            <p:ph type="body" sz="quarter" idx="11" hasCustomPrompt="1"/>
          </p:nvPr>
        </p:nvSpPr>
        <p:spPr>
          <a:xfrm>
            <a:off x="7730059" y="5642211"/>
            <a:ext cx="3969272" cy="980429"/>
          </a:xfrm>
        </p:spPr>
        <p:txBody>
          <a:bodyPr anchor="b">
            <a:noAutofit/>
          </a:bodyPr>
          <a:lstStyle>
            <a:lvl1pPr marL="0" indent="0" algn="r">
              <a:buNone/>
              <a:defRPr sz="8210" b="0">
                <a:solidFill>
                  <a:schemeClr val="accent1"/>
                </a:solidFill>
              </a:defRPr>
            </a:lvl1pPr>
            <a:lvl2pPr marL="390997" indent="0">
              <a:buNone/>
              <a:defRPr>
                <a:solidFill>
                  <a:schemeClr val="bg1"/>
                </a:solidFill>
              </a:defRPr>
            </a:lvl2pPr>
            <a:lvl3pPr marL="781995" indent="0">
              <a:buNone/>
              <a:defRPr>
                <a:solidFill>
                  <a:schemeClr val="bg1"/>
                </a:solidFill>
              </a:defRPr>
            </a:lvl3pPr>
            <a:lvl4pPr marL="1172992" indent="0">
              <a:buNone/>
              <a:defRPr>
                <a:solidFill>
                  <a:schemeClr val="bg1"/>
                </a:solidFill>
              </a:defRPr>
            </a:lvl4pPr>
            <a:lvl5pPr marL="1563990" indent="0">
              <a:buNone/>
              <a:defRPr>
                <a:solidFill>
                  <a:schemeClr val="bg1"/>
                </a:solidFill>
              </a:defRPr>
            </a:lvl5pPr>
          </a:lstStyle>
          <a:p>
            <a:pPr lvl="0"/>
            <a:r>
              <a:rPr lang="en-GB" noProof="0"/>
              <a:t>01</a:t>
            </a:r>
          </a:p>
        </p:txBody>
      </p:sp>
      <p:pic>
        <p:nvPicPr>
          <p:cNvPr id="23" name="Picture 2" descr="Displaying CCCM letterhead A4.pn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42842"/>
          <a:stretch/>
        </p:blipFill>
        <p:spPr bwMode="auto">
          <a:xfrm>
            <a:off x="7656122" y="2187840"/>
            <a:ext cx="4043212" cy="60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19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CCCM- Subtitle - Presentation -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7" y="3634681"/>
            <a:ext cx="11228916" cy="1100807"/>
          </a:xfrm>
          <a:prstGeom prst="rect">
            <a:avLst/>
          </a:prstGeom>
          <a:solidFill>
            <a:schemeClr val="accent1"/>
          </a:solidFill>
        </p:spPr>
        <p:txBody>
          <a:bodyPr rIns="360000" anchor="ctr"/>
          <a:lstStyle>
            <a:lvl1pPr algn="r">
              <a:defRPr sz="3421" b="1" cap="none">
                <a:solidFill>
                  <a:schemeClr val="bg1"/>
                </a:solidFill>
                <a:latin typeface="+mj-lt"/>
              </a:defRPr>
            </a:lvl1pPr>
          </a:lstStyle>
          <a:p>
            <a:r>
              <a:rPr lang="en-GB" noProof="0"/>
              <a:t>Click To Edit Master Title Style</a:t>
            </a:r>
          </a:p>
        </p:txBody>
      </p:sp>
      <p:sp>
        <p:nvSpPr>
          <p:cNvPr id="3" name="Text Placeholder 2"/>
          <p:cNvSpPr>
            <a:spLocks noGrp="1"/>
          </p:cNvSpPr>
          <p:nvPr>
            <p:ph type="body" idx="1"/>
          </p:nvPr>
        </p:nvSpPr>
        <p:spPr>
          <a:xfrm>
            <a:off x="963087" y="2122515"/>
            <a:ext cx="11228916" cy="1500187"/>
          </a:xfrm>
        </p:spPr>
        <p:txBody>
          <a:bodyPr rIns="360000" anchor="b">
            <a:normAutofit/>
          </a:bodyPr>
          <a:lstStyle>
            <a:lvl1pPr marL="0" indent="0" algn="r">
              <a:buNone/>
              <a:defRPr sz="2052">
                <a:solidFill>
                  <a:schemeClr val="bg1">
                    <a:lumMod val="50000"/>
                  </a:schemeClr>
                </a:solidFill>
              </a:defRPr>
            </a:lvl1pPr>
            <a:lvl2pPr marL="390997" indent="0">
              <a:buNone/>
              <a:defRPr sz="1539">
                <a:solidFill>
                  <a:schemeClr val="tx1">
                    <a:tint val="75000"/>
                  </a:schemeClr>
                </a:solidFill>
              </a:defRPr>
            </a:lvl2pPr>
            <a:lvl3pPr marL="781995" indent="0">
              <a:buNone/>
              <a:defRPr sz="1368">
                <a:solidFill>
                  <a:schemeClr val="tx1">
                    <a:tint val="75000"/>
                  </a:schemeClr>
                </a:solidFill>
              </a:defRPr>
            </a:lvl3pPr>
            <a:lvl4pPr marL="1172992" indent="0">
              <a:buNone/>
              <a:defRPr sz="1197">
                <a:solidFill>
                  <a:schemeClr val="tx1">
                    <a:tint val="75000"/>
                  </a:schemeClr>
                </a:solidFill>
              </a:defRPr>
            </a:lvl4pPr>
            <a:lvl5pPr marL="1563990" indent="0">
              <a:buNone/>
              <a:defRPr sz="1197">
                <a:solidFill>
                  <a:schemeClr val="tx1">
                    <a:tint val="75000"/>
                  </a:schemeClr>
                </a:solidFill>
              </a:defRPr>
            </a:lvl5pPr>
            <a:lvl6pPr marL="1954987" indent="0">
              <a:buNone/>
              <a:defRPr sz="1197">
                <a:solidFill>
                  <a:schemeClr val="tx1">
                    <a:tint val="75000"/>
                  </a:schemeClr>
                </a:solidFill>
              </a:defRPr>
            </a:lvl6pPr>
            <a:lvl7pPr marL="2345985" indent="0">
              <a:buNone/>
              <a:defRPr sz="1197">
                <a:solidFill>
                  <a:schemeClr val="tx1">
                    <a:tint val="75000"/>
                  </a:schemeClr>
                </a:solidFill>
              </a:defRPr>
            </a:lvl7pPr>
            <a:lvl8pPr marL="2736982" indent="0">
              <a:buNone/>
              <a:defRPr sz="1197">
                <a:solidFill>
                  <a:schemeClr val="tx1">
                    <a:tint val="75000"/>
                  </a:schemeClr>
                </a:solidFill>
              </a:defRPr>
            </a:lvl8pPr>
            <a:lvl9pPr marL="3127980" indent="0">
              <a:buNone/>
              <a:defRPr sz="1197">
                <a:solidFill>
                  <a:schemeClr val="tx1">
                    <a:tint val="75000"/>
                  </a:schemeClr>
                </a:solidFill>
              </a:defRPr>
            </a:lvl9pPr>
          </a:lstStyle>
          <a:p>
            <a:pPr lvl="0"/>
            <a:r>
              <a:rPr lang="en-US" noProof="0"/>
              <a:t>Click to edit Master text styles</a:t>
            </a:r>
          </a:p>
        </p:txBody>
      </p:sp>
      <p:sp>
        <p:nvSpPr>
          <p:cNvPr id="9" name="Rectangle 8"/>
          <p:cNvSpPr/>
          <p:nvPr userDrawn="1"/>
        </p:nvSpPr>
        <p:spPr>
          <a:xfrm>
            <a:off x="266080" y="58393"/>
            <a:ext cx="11925923" cy="64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6" noProof="0"/>
          </a:p>
        </p:txBody>
      </p:sp>
      <p:sp>
        <p:nvSpPr>
          <p:cNvPr id="10" name="Rectangle 9"/>
          <p:cNvSpPr/>
          <p:nvPr userDrawn="1"/>
        </p:nvSpPr>
        <p:spPr>
          <a:xfrm>
            <a:off x="1" y="58393"/>
            <a:ext cx="166144" cy="646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6" noProof="0"/>
          </a:p>
        </p:txBody>
      </p:sp>
      <p:pic>
        <p:nvPicPr>
          <p:cNvPr id="11" name="Picture 2" descr="Displaying CCCM letterhead A4.pn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00599" y="6344388"/>
            <a:ext cx="3961100" cy="3392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laying CCCM letterhead A4.png"/>
          <p:cNvPicPr>
            <a:picLocks noChangeArrowheads="1"/>
          </p:cNvPicPr>
          <p:nvPr userDrawn="1"/>
        </p:nvPicPr>
        <p:blipFill rotWithShape="1">
          <a:blip r:embed="rId3" cstate="print">
            <a:extLst>
              <a:ext uri="{28A0092B-C50C-407E-A947-70E740481C1C}">
                <a14:useLocalDpi xmlns:a14="http://schemas.microsoft.com/office/drawing/2010/main" val="0"/>
              </a:ext>
            </a:extLst>
          </a:blip>
          <a:srcRect l="94569"/>
          <a:stretch/>
        </p:blipFill>
        <p:spPr bwMode="auto">
          <a:xfrm>
            <a:off x="11761699" y="6344388"/>
            <a:ext cx="461463" cy="339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splaying CCCM letterhead A4.png"/>
          <p:cNvPicPr>
            <a:picLocks noChangeArrowheads="1"/>
          </p:cNvPicPr>
          <p:nvPr userDrawn="1"/>
        </p:nvPicPr>
        <p:blipFill rotWithShape="1">
          <a:blip r:embed="rId4">
            <a:extLst>
              <a:ext uri="{28A0092B-C50C-407E-A947-70E740481C1C}">
                <a14:useLocalDpi xmlns:a14="http://schemas.microsoft.com/office/drawing/2010/main" val="0"/>
              </a:ext>
            </a:extLst>
          </a:blip>
          <a:srcRect r="25374"/>
          <a:stretch/>
        </p:blipFill>
        <p:spPr bwMode="auto">
          <a:xfrm>
            <a:off x="3" y="6344388"/>
            <a:ext cx="7800597" cy="33927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userDrawn="1"/>
        </p:nvSpPr>
        <p:spPr>
          <a:xfrm>
            <a:off x="430303" y="6433923"/>
            <a:ext cx="328447" cy="261297"/>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5C025DF7-41FC-4080-A5FA-D8BFAE0A75B3}" type="slidenum">
              <a:rPr lang="en-US" sz="855" smtClean="0">
                <a:solidFill>
                  <a:schemeClr val="accent1"/>
                </a:solidFill>
              </a:rPr>
              <a:pPr algn="ctr"/>
              <a:t>‹#›</a:t>
            </a:fld>
            <a:endParaRPr lang="en-US" sz="855">
              <a:solidFill>
                <a:schemeClr val="accent1"/>
              </a:solidFill>
            </a:endParaRPr>
          </a:p>
        </p:txBody>
      </p:sp>
    </p:spTree>
    <p:extLst>
      <p:ext uri="{BB962C8B-B14F-4D97-AF65-F5344CB8AC3E}">
        <p14:creationId xmlns:p14="http://schemas.microsoft.com/office/powerpoint/2010/main" val="8911506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CCCM - Slide - Text">
    <p:spTree>
      <p:nvGrpSpPr>
        <p:cNvPr id="1" name=""/>
        <p:cNvGrpSpPr/>
        <p:nvPr/>
      </p:nvGrpSpPr>
      <p:grpSpPr>
        <a:xfrm>
          <a:off x="0" y="0"/>
          <a:ext cx="0" cy="0"/>
          <a:chOff x="0" y="0"/>
          <a:chExt cx="0" cy="0"/>
        </a:xfrm>
      </p:grpSpPr>
      <p:sp>
        <p:nvSpPr>
          <p:cNvPr id="2" name="Title 1"/>
          <p:cNvSpPr>
            <a:spLocks noGrp="1"/>
          </p:cNvSpPr>
          <p:nvPr>
            <p:ph type="title"/>
          </p:nvPr>
        </p:nvSpPr>
        <p:spPr>
          <a:xfrm>
            <a:off x="499585" y="404664"/>
            <a:ext cx="11262115" cy="720080"/>
          </a:xfrm>
          <a:prstGeom prst="rect">
            <a:avLst/>
          </a:prstGeom>
          <a:noFill/>
          <a:ln>
            <a:noFill/>
          </a:ln>
        </p:spPr>
        <p:txBody>
          <a:bodyPr/>
          <a:lstStyle>
            <a:lvl1pPr algn="just">
              <a:defRPr sz="3421">
                <a:solidFill>
                  <a:schemeClr val="accent1"/>
                </a:solidFill>
                <a:latin typeface="+mj-lt"/>
              </a:defRPr>
            </a:lvl1pPr>
          </a:lstStyle>
          <a:p>
            <a:r>
              <a:rPr lang="en-US" noProof="0"/>
              <a:t>Click to edit Master title style</a:t>
            </a:r>
            <a:endParaRPr lang="en-GB" noProof="0"/>
          </a:p>
        </p:txBody>
      </p:sp>
      <p:sp>
        <p:nvSpPr>
          <p:cNvPr id="3" name="Content Placeholder 2"/>
          <p:cNvSpPr>
            <a:spLocks noGrp="1"/>
          </p:cNvSpPr>
          <p:nvPr>
            <p:ph idx="1"/>
          </p:nvPr>
        </p:nvSpPr>
        <p:spPr>
          <a:xfrm>
            <a:off x="499585" y="1196752"/>
            <a:ext cx="11262115" cy="4968552"/>
          </a:xfrm>
        </p:spPr>
        <p:txBody>
          <a:bodyPr>
            <a:noAutofit/>
          </a:bodyPr>
          <a:lstStyle>
            <a:lvl1pPr algn="just">
              <a:defRPr/>
            </a:lvl1pPr>
            <a:lvl2pPr algn="just">
              <a:defRPr/>
            </a:lvl2pPr>
            <a:lvl3pPr algn="just">
              <a:defRPr/>
            </a:lvl3pPr>
            <a:lvl4pPr algn="just">
              <a:defRPr/>
            </a:lvl4pPr>
            <a:lvl5pPr algn="ju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Rectangle 3"/>
          <p:cNvSpPr/>
          <p:nvPr userDrawn="1"/>
        </p:nvSpPr>
        <p:spPr>
          <a:xfrm>
            <a:off x="266080" y="58393"/>
            <a:ext cx="11925923" cy="64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6" noProof="0"/>
          </a:p>
        </p:txBody>
      </p:sp>
      <p:sp>
        <p:nvSpPr>
          <p:cNvPr id="5" name="Rectangle 4"/>
          <p:cNvSpPr/>
          <p:nvPr userDrawn="1"/>
        </p:nvSpPr>
        <p:spPr>
          <a:xfrm>
            <a:off x="1" y="58393"/>
            <a:ext cx="166144" cy="646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6" noProof="0"/>
          </a:p>
        </p:txBody>
      </p:sp>
      <p:pic>
        <p:nvPicPr>
          <p:cNvPr id="6" name="Picture 2" descr="Displaying CCCM letterhead A4.pn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00599" y="6344388"/>
            <a:ext cx="3961100" cy="339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splaying CCCM letterhead A4.png"/>
          <p:cNvPicPr>
            <a:picLocks noChangeArrowheads="1"/>
          </p:cNvPicPr>
          <p:nvPr userDrawn="1"/>
        </p:nvPicPr>
        <p:blipFill rotWithShape="1">
          <a:blip r:embed="rId3" cstate="print">
            <a:extLst>
              <a:ext uri="{28A0092B-C50C-407E-A947-70E740481C1C}">
                <a14:useLocalDpi xmlns:a14="http://schemas.microsoft.com/office/drawing/2010/main" val="0"/>
              </a:ext>
            </a:extLst>
          </a:blip>
          <a:srcRect l="94569"/>
          <a:stretch/>
        </p:blipFill>
        <p:spPr bwMode="auto">
          <a:xfrm>
            <a:off x="11761699" y="6344388"/>
            <a:ext cx="461463" cy="339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isplaying CCCM letterhead A4.png"/>
          <p:cNvPicPr>
            <a:picLocks noChangeArrowheads="1"/>
          </p:cNvPicPr>
          <p:nvPr userDrawn="1"/>
        </p:nvPicPr>
        <p:blipFill rotWithShape="1">
          <a:blip r:embed="rId4">
            <a:extLst>
              <a:ext uri="{28A0092B-C50C-407E-A947-70E740481C1C}">
                <a14:useLocalDpi xmlns:a14="http://schemas.microsoft.com/office/drawing/2010/main" val="0"/>
              </a:ext>
            </a:extLst>
          </a:blip>
          <a:srcRect r="25374"/>
          <a:stretch/>
        </p:blipFill>
        <p:spPr bwMode="auto">
          <a:xfrm>
            <a:off x="3" y="6344388"/>
            <a:ext cx="7800597" cy="33927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userDrawn="1"/>
        </p:nvSpPr>
        <p:spPr>
          <a:xfrm>
            <a:off x="430303" y="6433923"/>
            <a:ext cx="328447" cy="261297"/>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5C025DF7-41FC-4080-A5FA-D8BFAE0A75B3}" type="slidenum">
              <a:rPr lang="en-GB" sz="855" noProof="0" smtClean="0">
                <a:solidFill>
                  <a:schemeClr val="accent1"/>
                </a:solidFill>
              </a:rPr>
              <a:pPr algn="ctr"/>
              <a:t>‹#›</a:t>
            </a:fld>
            <a:endParaRPr lang="en-GB" sz="855" noProof="0">
              <a:solidFill>
                <a:schemeClr val="accent1"/>
              </a:solidFill>
            </a:endParaRPr>
          </a:p>
        </p:txBody>
      </p:sp>
    </p:spTree>
    <p:extLst>
      <p:ext uri="{BB962C8B-B14F-4D97-AF65-F5344CB8AC3E}">
        <p14:creationId xmlns:p14="http://schemas.microsoft.com/office/powerpoint/2010/main" val="36882830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1870-D731-494C-A8F5-536BC23F5532}"/>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44DBB9D4-4DB9-4404-919B-6A69C3160780}"/>
              </a:ext>
            </a:extLst>
          </p:cNvPr>
          <p:cNvSpPr>
            <a:spLocks noGrp="1"/>
          </p:cNvSpPr>
          <p:nvPr>
            <p:ph type="dt" sz="half" idx="10"/>
          </p:nvPr>
        </p:nvSpPr>
        <p:spPr/>
        <p:txBody>
          <a:bodyPr/>
          <a:lstStyle/>
          <a:p>
            <a:fld id="{D7FA5E02-AA39-4704-BB3A-36078B10E4A4}" type="datetimeFigureOut">
              <a:rPr lang="en-UG" smtClean="0"/>
              <a:t>10/05/2020</a:t>
            </a:fld>
            <a:endParaRPr lang="en-UG"/>
          </a:p>
        </p:txBody>
      </p:sp>
      <p:sp>
        <p:nvSpPr>
          <p:cNvPr id="4" name="Footer Placeholder 3">
            <a:extLst>
              <a:ext uri="{FF2B5EF4-FFF2-40B4-BE49-F238E27FC236}">
                <a16:creationId xmlns:a16="http://schemas.microsoft.com/office/drawing/2014/main" id="{4C159D19-CBB7-4F6B-8B69-C5176B231D03}"/>
              </a:ext>
            </a:extLst>
          </p:cNvPr>
          <p:cNvSpPr>
            <a:spLocks noGrp="1"/>
          </p:cNvSpPr>
          <p:nvPr>
            <p:ph type="ftr" sz="quarter" idx="11"/>
          </p:nvPr>
        </p:nvSpPr>
        <p:spPr/>
        <p:txBody>
          <a:bodyPr/>
          <a:lstStyle/>
          <a:p>
            <a:endParaRPr lang="en-UG"/>
          </a:p>
        </p:txBody>
      </p:sp>
      <p:sp>
        <p:nvSpPr>
          <p:cNvPr id="5" name="Slide Number Placeholder 4">
            <a:extLst>
              <a:ext uri="{FF2B5EF4-FFF2-40B4-BE49-F238E27FC236}">
                <a16:creationId xmlns:a16="http://schemas.microsoft.com/office/drawing/2014/main" id="{1E77C267-18F5-4D25-AB02-28C67B0FE45F}"/>
              </a:ext>
            </a:extLst>
          </p:cNvPr>
          <p:cNvSpPr>
            <a:spLocks noGrp="1"/>
          </p:cNvSpPr>
          <p:nvPr>
            <p:ph type="sldNum" sz="quarter" idx="12"/>
          </p:nvPr>
        </p:nvSpPr>
        <p:spPr/>
        <p:txBody>
          <a:bodyPr/>
          <a:lstStyle/>
          <a:p>
            <a:fld id="{0327D212-1160-4704-8C3E-62710FA8DB54}" type="slidenum">
              <a:rPr lang="en-UG" smtClean="0"/>
              <a:t>‹#›</a:t>
            </a:fld>
            <a:endParaRPr lang="en-UG"/>
          </a:p>
        </p:txBody>
      </p:sp>
    </p:spTree>
    <p:extLst>
      <p:ext uri="{BB962C8B-B14F-4D97-AF65-F5344CB8AC3E}">
        <p14:creationId xmlns:p14="http://schemas.microsoft.com/office/powerpoint/2010/main" val="3934625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29763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8227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617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683700" y="865475"/>
            <a:ext cx="5552141" cy="525931"/>
          </a:xfrm>
          <a:prstGeom prst="rect">
            <a:avLst/>
          </a:prstGeom>
        </p:spPr>
        <p:txBody>
          <a:bodyPr anchor="b"/>
          <a:lstStyle>
            <a:lvl1pPr marL="0" indent="0" algn="l">
              <a:buNone/>
              <a:defRPr sz="1700" b="1" baseline="0">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5683700" y="1401351"/>
            <a:ext cx="5552141" cy="4063235"/>
          </a:xfrm>
          <a:prstGeom prst="rect">
            <a:avLst/>
          </a:prstGeom>
        </p:spPr>
        <p:txBody>
          <a:bodyPr/>
          <a:lstStyle>
            <a:lvl1pPr marL="0" indent="0">
              <a:lnSpc>
                <a:spcPts val="1500"/>
              </a:lnSpc>
              <a:buNone/>
              <a:defRPr sz="1300">
                <a:solidFill>
                  <a:schemeClr val="tx1"/>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1168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7505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3144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8968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15649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1967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41949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8275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Op 3 Cover OpA">
    <p:spTree>
      <p:nvGrpSpPr>
        <p:cNvPr id="1" name=""/>
        <p:cNvGrpSpPr/>
        <p:nvPr/>
      </p:nvGrpSpPr>
      <p:grpSpPr>
        <a:xfrm>
          <a:off x="0" y="0"/>
          <a:ext cx="0" cy="0"/>
          <a:chOff x="0" y="0"/>
          <a:chExt cx="0" cy="0"/>
        </a:xfrm>
      </p:grpSpPr>
      <p:sp>
        <p:nvSpPr>
          <p:cNvPr id="6" name="Rectangle 5"/>
          <p:cNvSpPr/>
          <p:nvPr userDrawn="1"/>
        </p:nvSpPr>
        <p:spPr>
          <a:xfrm>
            <a:off x="1518049" y="3"/>
            <a:ext cx="7050795" cy="4616067"/>
          </a:xfrm>
          <a:prstGeom prst="rect">
            <a:avLst/>
          </a:prstGeom>
          <a:solidFill>
            <a:srgbClr val="58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2324849" y="53793"/>
            <a:ext cx="5552143"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2324848" y="2952284"/>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2124341" y="2"/>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6487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128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1" y="1845253"/>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7237584" y="462068"/>
            <a:ext cx="3998259" cy="525931"/>
          </a:xfrm>
          <a:prstGeom prst="rect">
            <a:avLst/>
          </a:prstGeom>
        </p:spPr>
        <p:txBody>
          <a:bodyPr anchor="b"/>
          <a:lstStyle>
            <a:lvl1pPr marL="0" indent="0" algn="l">
              <a:buNone/>
              <a:defRPr sz="1300" b="1">
                <a:solidFill>
                  <a:srgbClr val="581522"/>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7237584" y="943174"/>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6203953" y="850903"/>
            <a:ext cx="884767"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7237584" y="2238193"/>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6203953" y="2145922"/>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7237584" y="3568353"/>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203953" y="3476082"/>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7237584" y="4905574"/>
            <a:ext cx="3998259" cy="778053"/>
          </a:xfrm>
          <a:prstGeom prst="rect">
            <a:avLst/>
          </a:prstGeom>
        </p:spPr>
        <p:txBody>
          <a:bodyPr/>
          <a:lstStyle>
            <a:lvl1pPr marL="0" indent="0">
              <a:lnSpc>
                <a:spcPts val="1300"/>
              </a:lnSpc>
              <a:buNone/>
              <a:defRPr sz="1100">
                <a:solidFill>
                  <a:schemeClr val="tx1"/>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6203953" y="4813303"/>
            <a:ext cx="884767"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7237585" y="1836014"/>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7237461" y="3161148"/>
            <a:ext cx="3998383" cy="437765"/>
          </a:xfrm>
          <a:prstGeom prst="rect">
            <a:avLst/>
          </a:prstGeom>
        </p:spPr>
        <p:txBody>
          <a:bodyPr anchor="b"/>
          <a:lstStyle>
            <a:lvl1pPr marL="0" indent="0">
              <a:buNone/>
              <a:defRPr sz="1300" b="1">
                <a:solidFill>
                  <a:srgbClr val="581522"/>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7237461" y="4520188"/>
            <a:ext cx="3998383" cy="437765"/>
          </a:xfrm>
          <a:prstGeom prst="rect">
            <a:avLst/>
          </a:prstGeom>
        </p:spPr>
        <p:txBody>
          <a:bodyPr anchor="b"/>
          <a:lstStyle>
            <a:lvl1pPr marL="0" indent="0">
              <a:buNone/>
              <a:defRPr sz="1300" b="1" i="0">
                <a:solidFill>
                  <a:srgbClr val="581522"/>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69668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35317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7826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50929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01696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0538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0151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09940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885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078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2.jpe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26.jpg"/><Relationship Id="rId5" Type="http://schemas.openxmlformats.org/officeDocument/2006/relationships/slideLayout" Target="../slideLayouts/slideLayout63.xml"/><Relationship Id="rId10" Type="http://schemas.openxmlformats.org/officeDocument/2006/relationships/theme" Target="../theme/theme10.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theme" Target="../theme/theme11.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12.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jpe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6.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2.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4.jp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jpeg"/><Relationship Id="rId4" Type="http://schemas.openxmlformats.org/officeDocument/2006/relationships/slideLayout" Target="../slideLayouts/slideLayout11.xml"/><Relationship Id="rId9" Type="http://schemas.openxmlformats.org/officeDocument/2006/relationships/image" Target="../media/image1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2.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1.jp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4.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3.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6.jp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3.xml"/><Relationship Id="rId7" Type="http://schemas.microsoft.com/office/2007/relationships/hdphoto" Target="../media/hdphoto1.wdp"/><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3.jpg"/><Relationship Id="rId5" Type="http://schemas.openxmlformats.org/officeDocument/2006/relationships/image" Target="../media/image9.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24.jp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3.jpg"/><Relationship Id="rId5" Type="http://schemas.openxmlformats.org/officeDocument/2006/relationships/slideLayout" Target="../slideLayouts/slideLayout52.xml"/><Relationship Id="rId10" Type="http://schemas.openxmlformats.org/officeDocument/2006/relationships/theme" Target="../theme/theme8.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2.jpeg"/><Relationship Id="rId5" Type="http://schemas.openxmlformats.org/officeDocument/2006/relationships/image" Target="../media/image25.jp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userDrawn="1"/>
        </p:nvSpPr>
        <p:spPr>
          <a:xfrm>
            <a:off x="0" y="0"/>
            <a:ext cx="12192000" cy="6858000"/>
          </a:xfrm>
          <a:prstGeom prst="rect">
            <a:avLst/>
          </a:prstGeom>
          <a:solidFill>
            <a:srgbClr val="58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6" name="Picture 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813" r:id="rId4"/>
    <p:sldLayoutId id="2147483871" r:id="rId5"/>
    <p:sldLayoutId id="2147483872" r:id="rId6"/>
    <p:sldLayoutId id="214748387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52" y="538"/>
            <a:ext cx="12190096" cy="6856929"/>
          </a:xfrm>
          <a:prstGeom prst="rect">
            <a:avLst/>
          </a:prstGeom>
        </p:spPr>
      </p:pic>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4191857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2" r:id="rId3"/>
    <p:sldLayoutId id="2147483729" r:id="rId4"/>
    <p:sldLayoutId id="2147483751" r:id="rId5"/>
    <p:sldLayoutId id="2147483815" r:id="rId6"/>
    <p:sldLayoutId id="2147483805" r:id="rId7"/>
    <p:sldLayoutId id="2147483816" r:id="rId8"/>
    <p:sldLayoutId id="214748381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89034477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88" r:id="rId9"/>
  </p:sldLayoutIdLst>
  <p:txStyles>
    <p:titleStyle>
      <a:lvl1pPr algn="ctr" defTabSz="781995" rtl="0" eaLnBrk="1" latinLnBrk="0" hangingPunct="1">
        <a:spcBef>
          <a:spcPct val="0"/>
        </a:spcBef>
        <a:buNone/>
        <a:defRPr sz="3763" kern="1200">
          <a:solidFill>
            <a:schemeClr val="tx1"/>
          </a:solidFill>
          <a:latin typeface="+mj-lt"/>
          <a:ea typeface="+mj-ea"/>
          <a:cs typeface="+mj-cs"/>
        </a:defRPr>
      </a:lvl1pPr>
    </p:titleStyle>
    <p:bodyStyle>
      <a:lvl1pPr marL="293248" indent="-293248" algn="just" defTabSz="781995" rtl="0" eaLnBrk="1" latinLnBrk="0" hangingPunct="1">
        <a:spcBef>
          <a:spcPct val="20000"/>
        </a:spcBef>
        <a:buFont typeface="Arial" panose="020B0604020202020204" pitchFamily="34" charset="0"/>
        <a:buChar char="•"/>
        <a:defRPr sz="2737" kern="1200">
          <a:solidFill>
            <a:schemeClr val="tx1"/>
          </a:solidFill>
          <a:latin typeface="+mn-lt"/>
          <a:ea typeface="+mn-ea"/>
          <a:cs typeface="+mn-cs"/>
        </a:defRPr>
      </a:lvl1pPr>
      <a:lvl2pPr marL="635371" indent="-244373" algn="just" defTabSz="781995" rtl="0" eaLnBrk="1" latinLnBrk="0" hangingPunct="1">
        <a:spcBef>
          <a:spcPct val="20000"/>
        </a:spcBef>
        <a:buFont typeface="Arial" panose="020B0604020202020204" pitchFamily="34" charset="0"/>
        <a:buChar char="–"/>
        <a:defRPr sz="2395" kern="1200">
          <a:solidFill>
            <a:schemeClr val="tx1"/>
          </a:solidFill>
          <a:latin typeface="+mn-lt"/>
          <a:ea typeface="+mn-ea"/>
          <a:cs typeface="+mn-cs"/>
        </a:defRPr>
      </a:lvl2pPr>
      <a:lvl3pPr marL="977494" indent="-195499" algn="just" defTabSz="781995" rtl="0" eaLnBrk="1" latinLnBrk="0" hangingPunct="1">
        <a:spcBef>
          <a:spcPct val="20000"/>
        </a:spcBef>
        <a:buFont typeface="Arial" panose="020B0604020202020204" pitchFamily="34" charset="0"/>
        <a:buChar char="•"/>
        <a:defRPr sz="2052" kern="1200">
          <a:solidFill>
            <a:schemeClr val="tx1"/>
          </a:solidFill>
          <a:latin typeface="+mn-lt"/>
          <a:ea typeface="+mn-ea"/>
          <a:cs typeface="+mn-cs"/>
        </a:defRPr>
      </a:lvl3pPr>
      <a:lvl4pPr marL="1368491" indent="-195499" algn="just" defTabSz="781995"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4pPr>
      <a:lvl5pPr marL="1759488" indent="-195499" algn="just" defTabSz="781995"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5pPr>
      <a:lvl6pPr marL="2150486" indent="-195499" algn="l" defTabSz="781995"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6pPr>
      <a:lvl7pPr marL="2541483" indent="-195499" algn="l" defTabSz="781995"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7pPr>
      <a:lvl8pPr marL="2932481" indent="-195499" algn="l" defTabSz="781995"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478" indent="-195499" algn="l" defTabSz="781995"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p:bodyStyle>
    <p:otherStyle>
      <a:defPPr>
        <a:defRPr lang="en-US"/>
      </a:defPPr>
      <a:lvl1pPr marL="0" algn="l" defTabSz="781995" rtl="0" eaLnBrk="1" latinLnBrk="0" hangingPunct="1">
        <a:defRPr sz="1539" kern="1200">
          <a:solidFill>
            <a:schemeClr val="tx1"/>
          </a:solidFill>
          <a:latin typeface="+mn-lt"/>
          <a:ea typeface="+mn-ea"/>
          <a:cs typeface="+mn-cs"/>
        </a:defRPr>
      </a:lvl1pPr>
      <a:lvl2pPr marL="390997" algn="l" defTabSz="781995" rtl="0" eaLnBrk="1" latinLnBrk="0" hangingPunct="1">
        <a:defRPr sz="1539" kern="1200">
          <a:solidFill>
            <a:schemeClr val="tx1"/>
          </a:solidFill>
          <a:latin typeface="+mn-lt"/>
          <a:ea typeface="+mn-ea"/>
          <a:cs typeface="+mn-cs"/>
        </a:defRPr>
      </a:lvl2pPr>
      <a:lvl3pPr marL="781995" algn="l" defTabSz="781995" rtl="0" eaLnBrk="1" latinLnBrk="0" hangingPunct="1">
        <a:defRPr sz="1539" kern="1200">
          <a:solidFill>
            <a:schemeClr val="tx1"/>
          </a:solidFill>
          <a:latin typeface="+mn-lt"/>
          <a:ea typeface="+mn-ea"/>
          <a:cs typeface="+mn-cs"/>
        </a:defRPr>
      </a:lvl3pPr>
      <a:lvl4pPr marL="1172992" algn="l" defTabSz="781995" rtl="0" eaLnBrk="1" latinLnBrk="0" hangingPunct="1">
        <a:defRPr sz="1539" kern="1200">
          <a:solidFill>
            <a:schemeClr val="tx1"/>
          </a:solidFill>
          <a:latin typeface="+mn-lt"/>
          <a:ea typeface="+mn-ea"/>
          <a:cs typeface="+mn-cs"/>
        </a:defRPr>
      </a:lvl4pPr>
      <a:lvl5pPr marL="1563990" algn="l" defTabSz="781995" rtl="0" eaLnBrk="1" latinLnBrk="0" hangingPunct="1">
        <a:defRPr sz="1539" kern="1200">
          <a:solidFill>
            <a:schemeClr val="tx1"/>
          </a:solidFill>
          <a:latin typeface="+mn-lt"/>
          <a:ea typeface="+mn-ea"/>
          <a:cs typeface="+mn-cs"/>
        </a:defRPr>
      </a:lvl5pPr>
      <a:lvl6pPr marL="1954987" algn="l" defTabSz="781995" rtl="0" eaLnBrk="1" latinLnBrk="0" hangingPunct="1">
        <a:defRPr sz="1539" kern="1200">
          <a:solidFill>
            <a:schemeClr val="tx1"/>
          </a:solidFill>
          <a:latin typeface="+mn-lt"/>
          <a:ea typeface="+mn-ea"/>
          <a:cs typeface="+mn-cs"/>
        </a:defRPr>
      </a:lvl6pPr>
      <a:lvl7pPr marL="2345985" algn="l" defTabSz="781995" rtl="0" eaLnBrk="1" latinLnBrk="0" hangingPunct="1">
        <a:defRPr sz="1539" kern="1200">
          <a:solidFill>
            <a:schemeClr val="tx1"/>
          </a:solidFill>
          <a:latin typeface="+mn-lt"/>
          <a:ea typeface="+mn-ea"/>
          <a:cs typeface="+mn-cs"/>
        </a:defRPr>
      </a:lvl7pPr>
      <a:lvl8pPr marL="2736982" algn="l" defTabSz="781995" rtl="0" eaLnBrk="1" latinLnBrk="0" hangingPunct="1">
        <a:defRPr sz="1539" kern="1200">
          <a:solidFill>
            <a:schemeClr val="tx1"/>
          </a:solidFill>
          <a:latin typeface="+mn-lt"/>
          <a:ea typeface="+mn-ea"/>
          <a:cs typeface="+mn-cs"/>
        </a:defRPr>
      </a:lvl8pPr>
      <a:lvl9pPr marL="3127980" algn="l" defTabSz="781995" rtl="0" eaLnBrk="1" latinLnBrk="0" hangingPunct="1">
        <a:defRPr sz="153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D68E8A51-EE4C-4EFA-B172-79483895B4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52" y="538"/>
            <a:ext cx="12190096" cy="6856929"/>
          </a:xfrm>
          <a:prstGeom prst="rect">
            <a:avLst/>
          </a:prstGeom>
        </p:spPr>
      </p:pic>
      <p:pic>
        <p:nvPicPr>
          <p:cNvPr id="8" name="Picture 7">
            <a:extLst>
              <a:ext uri="{FF2B5EF4-FFF2-40B4-BE49-F238E27FC236}">
                <a16:creationId xmlns:a16="http://schemas.microsoft.com/office/drawing/2014/main" id="{A9DFF57D-1F89-4F76-BC5D-5430D6DAEB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172852938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5D74A090-019A-45A2-A258-54E1899477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5AA6F98-4F6F-4E56-8FC6-539793B96E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324156905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E1A177-407C-4B1A-93D8-E12C8B97AC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G"/>
          </a:p>
        </p:txBody>
      </p:sp>
      <p:sp>
        <p:nvSpPr>
          <p:cNvPr id="3" name="Text Placeholder 2">
            <a:extLst>
              <a:ext uri="{FF2B5EF4-FFF2-40B4-BE49-F238E27FC236}">
                <a16:creationId xmlns:a16="http://schemas.microsoft.com/office/drawing/2014/main" id="{23F2C9A4-39BA-4512-BE25-17BF4C737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31EA0F99-7623-4234-AF2D-3A9369629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A5E02-AA39-4704-BB3A-36078B10E4A4}" type="datetimeFigureOut">
              <a:rPr lang="en-UG" smtClean="0"/>
              <a:t>10/05/2020</a:t>
            </a:fld>
            <a:endParaRPr lang="en-UG"/>
          </a:p>
        </p:txBody>
      </p:sp>
      <p:sp>
        <p:nvSpPr>
          <p:cNvPr id="5" name="Footer Placeholder 4">
            <a:extLst>
              <a:ext uri="{FF2B5EF4-FFF2-40B4-BE49-F238E27FC236}">
                <a16:creationId xmlns:a16="http://schemas.microsoft.com/office/drawing/2014/main" id="{DF81307A-2272-46F8-823A-8B2D69D8CA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G"/>
          </a:p>
        </p:txBody>
      </p:sp>
      <p:sp>
        <p:nvSpPr>
          <p:cNvPr id="6" name="Slide Number Placeholder 5">
            <a:extLst>
              <a:ext uri="{FF2B5EF4-FFF2-40B4-BE49-F238E27FC236}">
                <a16:creationId xmlns:a16="http://schemas.microsoft.com/office/drawing/2014/main" id="{C9D129A4-6B34-4F64-B276-0E800BD3C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7D212-1160-4704-8C3E-62710FA8DB54}" type="slidenum">
              <a:rPr lang="en-UG" smtClean="0"/>
              <a:t>‹#›</a:t>
            </a:fld>
            <a:endParaRPr lang="en-UG"/>
          </a:p>
        </p:txBody>
      </p:sp>
    </p:spTree>
    <p:extLst>
      <p:ext uri="{BB962C8B-B14F-4D97-AF65-F5344CB8AC3E}">
        <p14:creationId xmlns:p14="http://schemas.microsoft.com/office/powerpoint/2010/main" val="30788032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 id="2147483869" r:id="rId4"/>
    <p:sldLayoutId id="2147483870" r:id="rId5"/>
    <p:sldLayoutId id="21474838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2091960100"/>
      </p:ext>
    </p:extLst>
  </p:cSld>
  <p:clrMap bg1="lt1" tx1="dk1" bg2="lt2" tx2="dk2" accent1="accent1" accent2="accent2" accent3="accent3" accent4="accent4" accent5="accent5" accent6="accent6" hlink="hlink" folHlink="folHlink"/>
  <p:sldLayoutIdLst>
    <p:sldLayoutId id="2147483702" r:id="rId1"/>
    <p:sldLayoutId id="2147483817" r:id="rId2"/>
    <p:sldLayoutId id="2147483832" r:id="rId3"/>
    <p:sldLayoutId id="2147483874" r:id="rId4"/>
    <p:sldLayoutId id="2147483875" r:id="rId5"/>
    <p:sldLayoutId id="2147483876" r:id="rId6"/>
    <p:sldLayoutId id="2147483881" r:id="rId7"/>
    <p:sldLayoutId id="2147483886" r:id="rId8"/>
    <p:sldLayoutId id="214748388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09" r:id="rId7"/>
    <p:sldLayoutId id="2147483714" r:id="rId8"/>
    <p:sldLayoutId id="2147483715" r:id="rId9"/>
    <p:sldLayoutId id="2147483877" r:id="rId10"/>
    <p:sldLayoutId id="2147483878" r:id="rId11"/>
    <p:sldLayoutId id="21474838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3114333084"/>
      </p:ext>
    </p:extLst>
  </p:cSld>
  <p:clrMap bg1="lt1" tx1="dk1" bg2="lt2" tx2="dk2" accent1="accent1" accent2="accent2" accent3="accent3" accent4="accent4" accent5="accent5" accent6="accent6" hlink="hlink" folHlink="folHlink"/>
  <p:sldLayoutIdLst>
    <p:sldLayoutId id="2147483704" r:id="rId1"/>
    <p:sldLayoutId id="2147483708" r:id="rId2"/>
    <p:sldLayoutId id="2147483882" r:id="rId3"/>
    <p:sldLayoutId id="2147483883" r:id="rId4"/>
    <p:sldLayoutId id="2147483884" r:id="rId5"/>
    <p:sldLayoutId id="21474838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userDrawn="1"/>
        </p:nvSpPr>
        <p:spPr>
          <a:xfrm>
            <a:off x="0" y="0"/>
            <a:ext cx="12192000" cy="6858000"/>
          </a:xfrm>
          <a:prstGeom prst="rect">
            <a:avLst/>
          </a:prstGeom>
          <a:solidFill>
            <a:srgbClr val="B7AD99">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1578660336"/>
      </p:ext>
    </p:extLst>
  </p:cSld>
  <p:clrMap bg1="lt1" tx1="dk1" bg2="lt2" tx2="dk2" accent1="accent1" accent2="accent2" accent3="accent3" accent4="accent4" accent5="accent5" accent6="accent6" hlink="hlink" folHlink="folHlink"/>
  <p:sldLayoutIdLst>
    <p:sldLayoutId id="2147483724" r:id="rId1"/>
    <p:sldLayoutId id="2147483771" r:id="rId2"/>
    <p:sldLayoutId id="2147483725" r:id="rId3"/>
    <p:sldLayoutId id="214748381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2588029913"/>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8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2572689124"/>
      </p:ext>
    </p:extLst>
  </p:cSld>
  <p:clrMap bg1="lt1" tx1="dk1" bg2="lt2" tx2="dk2" accent1="accent1" accent2="accent2" accent3="accent3" accent4="accent4" accent5="accent5" accent6="accent6" hlink="hlink" folHlink="folHlink"/>
  <p:sldLayoutIdLst>
    <p:sldLayoutId id="2147483781" r:id="rId1"/>
    <p:sldLayoutId id="2147483783" r:id="rId2"/>
    <p:sldLayoutId id="2147483807" r:id="rId3"/>
    <p:sldLayoutId id="2147483787" r:id="rId4"/>
    <p:sldLayoutId id="2147483808" r:id="rId5"/>
    <p:sldLayoutId id="2147483809" r:id="rId6"/>
    <p:sldLayoutId id="2147483793" r:id="rId7"/>
    <p:sldLayoutId id="2147483795" r:id="rId8"/>
    <p:sldLayoutId id="214748379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245508"/>
            <a:ext cx="12192000" cy="612495"/>
          </a:xfrm>
          <a:prstGeom prst="rect">
            <a:avLst/>
          </a:prstGeom>
        </p:spPr>
      </p:pic>
    </p:spTree>
    <p:extLst>
      <p:ext uri="{BB962C8B-B14F-4D97-AF65-F5344CB8AC3E}">
        <p14:creationId xmlns:p14="http://schemas.microsoft.com/office/powerpoint/2010/main" val="382116712"/>
      </p:ext>
    </p:extLst>
  </p:cSld>
  <p:clrMap bg1="lt1" tx1="dk1" bg2="lt2" tx2="dk2" accent1="accent1" accent2="accent2" accent3="accent3" accent4="accent4" accent5="accent5" accent6="accent6" hlink="hlink" folHlink="folHlink"/>
  <p:sldLayoutIdLst>
    <p:sldLayoutId id="2147483810" r:id="rId1"/>
    <p:sldLayoutId id="21474838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3.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www.hrrpnepal.org/" TargetMode="External"/><Relationship Id="rId5" Type="http://schemas.openxmlformats.org/officeDocument/2006/relationships/hyperlink" Target="https://www.hrrpnepal.org/uploads/media/URBANRECOVERYCOMPILATIONS_June2020_compressed_20200813105405.pdf" TargetMode="External"/><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5.xml"/><Relationship Id="rId5" Type="http://schemas.openxmlformats.org/officeDocument/2006/relationships/image" Target="../media/image71.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07.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9.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10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svg"/><Relationship Id="rId7" Type="http://schemas.openxmlformats.org/officeDocument/2006/relationships/image" Target="../media/image84.sv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83.png"/><Relationship Id="rId11" Type="http://schemas.openxmlformats.org/officeDocument/2006/relationships/image" Target="../media/image79.svg"/><Relationship Id="rId5" Type="http://schemas.openxmlformats.org/officeDocument/2006/relationships/image" Target="../media/image82.jpeg"/><Relationship Id="rId10" Type="http://schemas.openxmlformats.org/officeDocument/2006/relationships/image" Target="../media/image78.png"/><Relationship Id="rId4" Type="http://schemas.openxmlformats.org/officeDocument/2006/relationships/image" Target="../media/image81.jpeg"/><Relationship Id="rId9" Type="http://schemas.openxmlformats.org/officeDocument/2006/relationships/image" Target="../media/image77.svg"/></Relationships>
</file>

<file path=ppt/slides/_rels/slide2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2.xml"/><Relationship Id="rId5" Type="http://schemas.openxmlformats.org/officeDocument/2006/relationships/image" Target="../media/image84.sv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svg"/><Relationship Id="rId7" Type="http://schemas.openxmlformats.org/officeDocument/2006/relationships/image" Target="../media/image77.sv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79.svg"/></Relationships>
</file>

<file path=ppt/slides/_rels/slide2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8.png"/><Relationship Id="rId5" Type="http://schemas.openxmlformats.org/officeDocument/2006/relationships/image" Target="../media/image84.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2.xml"/><Relationship Id="rId5" Type="http://schemas.openxmlformats.org/officeDocument/2006/relationships/image" Target="../media/image84.sv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9.xml"/><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svg"/><Relationship Id="rId7" Type="http://schemas.openxmlformats.org/officeDocument/2006/relationships/image" Target="../media/image84.sv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83.png"/><Relationship Id="rId11" Type="http://schemas.openxmlformats.org/officeDocument/2006/relationships/image" Target="../media/image79.svg"/><Relationship Id="rId5" Type="http://schemas.openxmlformats.org/officeDocument/2006/relationships/image" Target="../media/image90.jpeg"/><Relationship Id="rId10" Type="http://schemas.openxmlformats.org/officeDocument/2006/relationships/image" Target="../media/image78.png"/><Relationship Id="rId4" Type="http://schemas.openxmlformats.org/officeDocument/2006/relationships/image" Target="../media/image89.jpeg"/><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svg"/><Relationship Id="rId7" Type="http://schemas.openxmlformats.org/officeDocument/2006/relationships/image" Target="../media/image84.sv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83.png"/><Relationship Id="rId11" Type="http://schemas.openxmlformats.org/officeDocument/2006/relationships/image" Target="../media/image79.svg"/><Relationship Id="rId5" Type="http://schemas.openxmlformats.org/officeDocument/2006/relationships/image" Target="../media/image92.jpeg"/><Relationship Id="rId10" Type="http://schemas.openxmlformats.org/officeDocument/2006/relationships/image" Target="../media/image78.png"/><Relationship Id="rId4" Type="http://schemas.openxmlformats.org/officeDocument/2006/relationships/image" Target="../media/image91.jpeg"/><Relationship Id="rId9"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svg"/><Relationship Id="rId7" Type="http://schemas.openxmlformats.org/officeDocument/2006/relationships/image" Target="../media/image84.sv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83.png"/><Relationship Id="rId11" Type="http://schemas.openxmlformats.org/officeDocument/2006/relationships/image" Target="../media/image79.svg"/><Relationship Id="rId5" Type="http://schemas.openxmlformats.org/officeDocument/2006/relationships/image" Target="../media/image94.jpeg"/><Relationship Id="rId10" Type="http://schemas.openxmlformats.org/officeDocument/2006/relationships/image" Target="../media/image78.png"/><Relationship Id="rId4" Type="http://schemas.openxmlformats.org/officeDocument/2006/relationships/image" Target="../media/image93.jpeg"/><Relationship Id="rId9" Type="http://schemas.openxmlformats.org/officeDocument/2006/relationships/image" Target="../media/image77.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hyperlink" Target="mailto:MHilmi@INTERACTION.ORG"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7.jp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9601" y="3508066"/>
            <a:ext cx="4639713" cy="572713"/>
          </a:xfrm>
        </p:spPr>
        <p:txBody>
          <a:bodyPr anchor="ctr"/>
          <a:lstStyle/>
          <a:p>
            <a:pPr algn="r">
              <a:lnSpc>
                <a:spcPct val="150000"/>
              </a:lnSpc>
            </a:pPr>
            <a:r>
              <a:rPr lang="fr-CH" sz="2400" b="0" dirty="0">
                <a:solidFill>
                  <a:srgbClr val="FFFFFF"/>
                </a:solidFill>
              </a:rPr>
              <a:t>17 </a:t>
            </a:r>
            <a:r>
              <a:rPr lang="fr-CH" sz="2400" b="0" dirty="0" err="1">
                <a:solidFill>
                  <a:srgbClr val="FFFFFF"/>
                </a:solidFill>
              </a:rPr>
              <a:t>September</a:t>
            </a:r>
            <a:r>
              <a:rPr lang="fr-CH" sz="2400" b="0" dirty="0">
                <a:solidFill>
                  <a:srgbClr val="FFFFFF"/>
                </a:solidFill>
              </a:rPr>
              <a:t> 2020</a:t>
            </a:r>
            <a:endParaRPr lang="es-ES" sz="1100" b="0" dirty="0"/>
          </a:p>
        </p:txBody>
      </p:sp>
      <p:sp>
        <p:nvSpPr>
          <p:cNvPr id="6" name="Title 1">
            <a:extLst>
              <a:ext uri="{FF2B5EF4-FFF2-40B4-BE49-F238E27FC236}">
                <a16:creationId xmlns:a16="http://schemas.microsoft.com/office/drawing/2014/main" id="{EF6163EC-F2AC-48F8-8A78-F57D5E088122}"/>
              </a:ext>
            </a:extLst>
          </p:cNvPr>
          <p:cNvSpPr txBox="1">
            <a:spLocks/>
          </p:cNvSpPr>
          <p:nvPr/>
        </p:nvSpPr>
        <p:spPr>
          <a:xfrm>
            <a:off x="3306619" y="237300"/>
            <a:ext cx="4372692" cy="3420300"/>
          </a:xfrm>
          <a:prstGeom prst="rect">
            <a:avLst/>
          </a:prstGeom>
        </p:spPr>
        <p:txBody>
          <a:bodyPr anchor="ctr"/>
          <a:lstStyle>
            <a:lvl1pPr algn="l" defTabSz="914400" rtl="0" eaLnBrk="1" latinLnBrk="0" hangingPunct="1">
              <a:lnSpc>
                <a:spcPts val="5700"/>
              </a:lnSpc>
              <a:spcBef>
                <a:spcPct val="0"/>
              </a:spcBef>
              <a:buNone/>
              <a:defRPr sz="6000" b="1" kern="1200">
                <a:solidFill>
                  <a:schemeClr val="bg1"/>
                </a:solidFill>
                <a:latin typeface="Arial Narrow" panose="020B0606020202030204" pitchFamily="34" charset="0"/>
                <a:ea typeface="+mj-ea"/>
                <a:cs typeface="+mj-cs"/>
              </a:defRPr>
            </a:lvl1pPr>
          </a:lstStyle>
          <a:p>
            <a:pPr algn="r"/>
            <a:r>
              <a:rPr lang="en-GB" sz="4800" dirty="0"/>
              <a:t>Urban Settlements Working Group </a:t>
            </a:r>
            <a:br>
              <a:rPr lang="en-GB" sz="2400" dirty="0"/>
            </a:br>
            <a:endParaRPr lang="es-ES" sz="2400" b="0" dirty="0"/>
          </a:p>
        </p:txBody>
      </p:sp>
      <p:grpSp>
        <p:nvGrpSpPr>
          <p:cNvPr id="13" name="Group 12">
            <a:extLst>
              <a:ext uri="{FF2B5EF4-FFF2-40B4-BE49-F238E27FC236}">
                <a16:creationId xmlns:a16="http://schemas.microsoft.com/office/drawing/2014/main" id="{F16B2731-42FE-43C0-B5B9-EE52595E8166}"/>
              </a:ext>
            </a:extLst>
          </p:cNvPr>
          <p:cNvGrpSpPr/>
          <p:nvPr/>
        </p:nvGrpSpPr>
        <p:grpSpPr>
          <a:xfrm>
            <a:off x="10058400" y="6241143"/>
            <a:ext cx="2133600" cy="611044"/>
            <a:chOff x="9069900" y="1807168"/>
            <a:chExt cx="1881371" cy="614024"/>
          </a:xfrm>
        </p:grpSpPr>
        <p:sp>
          <p:nvSpPr>
            <p:cNvPr id="15" name="Rectangle 14">
              <a:extLst>
                <a:ext uri="{FF2B5EF4-FFF2-40B4-BE49-F238E27FC236}">
                  <a16:creationId xmlns:a16="http://schemas.microsoft.com/office/drawing/2014/main" id="{1A066C81-39F5-4BC4-BDA0-90FA7E18386A}"/>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Box 1">
              <a:extLst>
                <a:ext uri="{FF2B5EF4-FFF2-40B4-BE49-F238E27FC236}">
                  <a16:creationId xmlns:a16="http://schemas.microsoft.com/office/drawing/2014/main" id="{A821A491-68D2-4E27-AD34-9B47C6263BCC}"/>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6EA2F5C6-D525-4013-84C6-4E893843C98F}"/>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24A9FAE3-43DE-44F1-B2DC-9E56C0467DB0}"/>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6393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p:nvPr/>
        </p:nvSpPr>
        <p:spPr>
          <a:xfrm>
            <a:off x="1881679" y="304803"/>
            <a:ext cx="8612400" cy="724200"/>
          </a:xfrm>
          <a:prstGeom prst="rect">
            <a:avLst/>
          </a:prstGeom>
          <a:noFill/>
          <a:ln>
            <a:noFill/>
          </a:ln>
        </p:spPr>
        <p:txBody>
          <a:bodyPr spcFirstLastPara="1" wrap="square" lIns="91425" tIns="45700" rIns="91425" bIns="45700" anchor="t" anchorCtr="0">
            <a:noAutofit/>
          </a:bodyPr>
          <a:lstStyle/>
          <a:p>
            <a:pPr marL="0" marR="0" lvl="0" indent="0" algn="r" rtl="0">
              <a:lnSpc>
                <a:spcPct val="158333"/>
              </a:lnSpc>
              <a:spcBef>
                <a:spcPts val="0"/>
              </a:spcBef>
              <a:spcAft>
                <a:spcPts val="0"/>
              </a:spcAft>
              <a:buNone/>
            </a:pPr>
            <a:r>
              <a:rPr lang="en-AU" sz="3600" b="1">
                <a:solidFill>
                  <a:schemeClr val="lt1"/>
                </a:solidFill>
                <a:latin typeface="Arial Narrow"/>
                <a:ea typeface="Arial Narrow"/>
                <a:cs typeface="Arial Narrow"/>
                <a:sym typeface="Arial Narrow"/>
              </a:rPr>
              <a:t>SOCIO-TECHNICAL ASSISTANCE (STA)</a:t>
            </a:r>
            <a:endParaRPr sz="3600" b="1" i="0" u="none" strike="noStrike" cap="none">
              <a:solidFill>
                <a:schemeClr val="lt1"/>
              </a:solidFill>
              <a:latin typeface="Arial Narrow"/>
              <a:ea typeface="Arial Narrow"/>
              <a:cs typeface="Arial Narrow"/>
              <a:sym typeface="Arial Narrow"/>
            </a:endParaRPr>
          </a:p>
        </p:txBody>
      </p:sp>
      <p:grpSp>
        <p:nvGrpSpPr>
          <p:cNvPr id="397" name="Google Shape;397;p46"/>
          <p:cNvGrpSpPr/>
          <p:nvPr/>
        </p:nvGrpSpPr>
        <p:grpSpPr>
          <a:xfrm>
            <a:off x="10058400" y="6241143"/>
            <a:ext cx="2133600" cy="611044"/>
            <a:chOff x="9069900" y="1807168"/>
            <a:chExt cx="1881371" cy="614024"/>
          </a:xfrm>
        </p:grpSpPr>
        <p:sp>
          <p:nvSpPr>
            <p:cNvPr id="398" name="Google Shape;398;p46"/>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9" name="Google Shape;399;p46"/>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400" name="Google Shape;400;p46"/>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401" name="Google Shape;401;p46"/>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pic>
        <p:nvPicPr>
          <p:cNvPr id="402" name="Google Shape;402;p46"/>
          <p:cNvPicPr preferRelativeResize="0"/>
          <p:nvPr/>
        </p:nvPicPr>
        <p:blipFill>
          <a:blip r:embed="rId3">
            <a:alphaModFix/>
          </a:blip>
          <a:stretch>
            <a:fillRect/>
          </a:stretch>
        </p:blipFill>
        <p:spPr>
          <a:xfrm>
            <a:off x="7812875" y="6218900"/>
            <a:ext cx="2322975" cy="666900"/>
          </a:xfrm>
          <a:prstGeom prst="rect">
            <a:avLst/>
          </a:prstGeom>
          <a:noFill/>
          <a:ln>
            <a:noFill/>
          </a:ln>
        </p:spPr>
      </p:pic>
      <p:sp>
        <p:nvSpPr>
          <p:cNvPr id="403" name="Google Shape;403;p46"/>
          <p:cNvSpPr/>
          <p:nvPr/>
        </p:nvSpPr>
        <p:spPr>
          <a:xfrm>
            <a:off x="6096000" y="1272575"/>
            <a:ext cx="6096300" cy="4968600"/>
          </a:xfrm>
          <a:prstGeom prst="rect">
            <a:avLst/>
          </a:prstGeom>
          <a:solidFill>
            <a:srgbClr val="F4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6"/>
          <p:cNvSpPr/>
          <p:nvPr/>
        </p:nvSpPr>
        <p:spPr>
          <a:xfrm>
            <a:off x="4442225" y="1325450"/>
            <a:ext cx="1110000" cy="11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6"/>
          <p:cNvSpPr/>
          <p:nvPr/>
        </p:nvSpPr>
        <p:spPr>
          <a:xfrm>
            <a:off x="9883150" y="1416925"/>
            <a:ext cx="1110000" cy="1102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6"/>
          <p:cNvSpPr txBox="1"/>
          <p:nvPr/>
        </p:nvSpPr>
        <p:spPr>
          <a:xfrm>
            <a:off x="228349" y="1462700"/>
            <a:ext cx="65244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400">
                <a:latin typeface="Arial Narrow"/>
                <a:ea typeface="Arial Narrow"/>
                <a:cs typeface="Arial Narrow"/>
                <a:sym typeface="Arial Narrow"/>
              </a:rPr>
              <a:t>Retrofitting STA by </a:t>
            </a:r>
            <a:r>
              <a:rPr lang="en-AU" sz="2400">
                <a:solidFill>
                  <a:schemeClr val="dk1"/>
                </a:solidFill>
                <a:latin typeface="Arial Narrow"/>
                <a:ea typeface="Arial Narrow"/>
                <a:cs typeface="Arial Narrow"/>
                <a:sym typeface="Arial Narrow"/>
              </a:rPr>
              <a:t>NSET</a:t>
            </a:r>
            <a:br>
              <a:rPr lang="en-AU" sz="2400">
                <a:solidFill>
                  <a:schemeClr val="dk1"/>
                </a:solidFill>
                <a:latin typeface="Arial Narrow"/>
                <a:ea typeface="Arial Narrow"/>
                <a:cs typeface="Arial Narrow"/>
                <a:sym typeface="Arial Narrow"/>
              </a:rPr>
            </a:br>
            <a:r>
              <a:rPr lang="en-AU" sz="2400">
                <a:solidFill>
                  <a:schemeClr val="dk1"/>
                </a:solidFill>
                <a:latin typeface="Arial Narrow"/>
                <a:ea typeface="Arial Narrow"/>
                <a:cs typeface="Arial Narrow"/>
                <a:sym typeface="Arial Narrow"/>
              </a:rPr>
              <a:t>(</a:t>
            </a:r>
            <a:r>
              <a:rPr lang="en-AU" sz="1800">
                <a:solidFill>
                  <a:schemeClr val="dk1"/>
                </a:solidFill>
                <a:latin typeface="Arial Narrow"/>
                <a:ea typeface="Arial Narrow"/>
                <a:cs typeface="Arial Narrow"/>
                <a:sym typeface="Arial Narrow"/>
              </a:rPr>
              <a:t>National Society for Earthquake Technology)</a:t>
            </a:r>
            <a:endParaRPr sz="2400">
              <a:latin typeface="Arial Narrow"/>
              <a:ea typeface="Arial Narrow"/>
              <a:cs typeface="Arial Narrow"/>
              <a:sym typeface="Arial Narrow"/>
            </a:endParaRPr>
          </a:p>
        </p:txBody>
      </p:sp>
      <p:sp>
        <p:nvSpPr>
          <p:cNvPr id="407" name="Google Shape;407;p46"/>
          <p:cNvSpPr txBox="1"/>
          <p:nvPr/>
        </p:nvSpPr>
        <p:spPr>
          <a:xfrm>
            <a:off x="6879150" y="1502163"/>
            <a:ext cx="30579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400">
                <a:latin typeface="Arial Narrow"/>
                <a:ea typeface="Arial Narrow"/>
                <a:cs typeface="Arial Narrow"/>
                <a:sym typeface="Arial Narrow"/>
              </a:rPr>
              <a:t>Building Permit Studios</a:t>
            </a:r>
            <a:endParaRPr sz="2400">
              <a:latin typeface="Arial Narrow"/>
              <a:ea typeface="Arial Narrow"/>
              <a:cs typeface="Arial Narrow"/>
              <a:sym typeface="Arial Narrow"/>
            </a:endParaRPr>
          </a:p>
          <a:p>
            <a:pPr marL="0" lvl="0" indent="0" algn="l" rtl="0">
              <a:spcBef>
                <a:spcPts val="0"/>
              </a:spcBef>
              <a:spcAft>
                <a:spcPts val="0"/>
              </a:spcAft>
              <a:buNone/>
            </a:pPr>
            <a:r>
              <a:rPr lang="en-AU" sz="2400">
                <a:latin typeface="Arial Narrow"/>
                <a:ea typeface="Arial Narrow"/>
                <a:cs typeface="Arial Narrow"/>
                <a:sym typeface="Arial Narrow"/>
              </a:rPr>
              <a:t>UNDP</a:t>
            </a:r>
            <a:endParaRPr sz="2400">
              <a:latin typeface="Arial Narrow"/>
              <a:ea typeface="Arial Narrow"/>
              <a:cs typeface="Arial Narrow"/>
              <a:sym typeface="Arial Narrow"/>
            </a:endParaRPr>
          </a:p>
        </p:txBody>
      </p:sp>
      <p:pic>
        <p:nvPicPr>
          <p:cNvPr id="408" name="Google Shape;408;p46"/>
          <p:cNvPicPr preferRelativeResize="0"/>
          <p:nvPr/>
        </p:nvPicPr>
        <p:blipFill rotWithShape="1">
          <a:blip r:embed="rId4">
            <a:alphaModFix/>
          </a:blip>
          <a:srcRect b="13427"/>
          <a:stretch/>
        </p:blipFill>
        <p:spPr>
          <a:xfrm>
            <a:off x="9985235" y="1548382"/>
            <a:ext cx="905819" cy="784161"/>
          </a:xfrm>
          <a:prstGeom prst="rect">
            <a:avLst/>
          </a:prstGeom>
          <a:noFill/>
          <a:ln>
            <a:noFill/>
          </a:ln>
        </p:spPr>
      </p:pic>
      <p:pic>
        <p:nvPicPr>
          <p:cNvPr id="409" name="Google Shape;409;p46"/>
          <p:cNvPicPr preferRelativeResize="0"/>
          <p:nvPr/>
        </p:nvPicPr>
        <p:blipFill rotWithShape="1">
          <a:blip r:embed="rId5">
            <a:alphaModFix/>
          </a:blip>
          <a:srcRect b="12701"/>
          <a:stretch/>
        </p:blipFill>
        <p:spPr>
          <a:xfrm>
            <a:off x="4508414" y="1422291"/>
            <a:ext cx="977811" cy="853596"/>
          </a:xfrm>
          <a:prstGeom prst="rect">
            <a:avLst/>
          </a:prstGeom>
          <a:noFill/>
          <a:ln>
            <a:noFill/>
          </a:ln>
        </p:spPr>
      </p:pic>
      <p:sp>
        <p:nvSpPr>
          <p:cNvPr id="410" name="Google Shape;410;p46"/>
          <p:cNvSpPr txBox="1"/>
          <p:nvPr/>
        </p:nvSpPr>
        <p:spPr>
          <a:xfrm>
            <a:off x="8399725" y="2678750"/>
            <a:ext cx="3690000" cy="2395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Long process, requirements unknown</a:t>
            </a:r>
            <a:br>
              <a:rPr lang="en-AU" sz="2000">
                <a:latin typeface="Arial Narrow"/>
                <a:ea typeface="Arial Narrow"/>
                <a:cs typeface="Arial Narrow"/>
                <a:sym typeface="Arial Narrow"/>
              </a:rPr>
            </a:b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Structural engineers and architects </a:t>
            </a:r>
            <a:br>
              <a:rPr lang="en-AU" sz="2000">
                <a:latin typeface="Arial Narrow"/>
                <a:ea typeface="Arial Narrow"/>
                <a:cs typeface="Arial Narrow"/>
                <a:sym typeface="Arial Narrow"/>
              </a:rPr>
            </a:b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no cost consultation, design and drawings </a:t>
            </a:r>
            <a:br>
              <a:rPr lang="en-AU" sz="2000">
                <a:latin typeface="Arial Narrow"/>
                <a:ea typeface="Arial Narrow"/>
                <a:cs typeface="Arial Narrow"/>
                <a:sym typeface="Arial Narrow"/>
              </a:rPr>
            </a:b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benefitted 3200 households</a:t>
            </a:r>
            <a:endParaRPr sz="2000">
              <a:latin typeface="Arial Narrow"/>
              <a:ea typeface="Arial Narrow"/>
              <a:cs typeface="Arial Narrow"/>
              <a:sym typeface="Arial Narrow"/>
            </a:endParaRPr>
          </a:p>
        </p:txBody>
      </p:sp>
      <p:sp>
        <p:nvSpPr>
          <p:cNvPr id="411" name="Google Shape;411;p46"/>
          <p:cNvSpPr txBox="1"/>
          <p:nvPr/>
        </p:nvSpPr>
        <p:spPr>
          <a:xfrm>
            <a:off x="2905950" y="2956325"/>
            <a:ext cx="3190200" cy="2395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retrofitting training : masons, local authorities </a:t>
            </a:r>
            <a:br>
              <a:rPr lang="en-AU" sz="2000">
                <a:latin typeface="Arial Narrow"/>
                <a:ea typeface="Arial Narrow"/>
                <a:cs typeface="Arial Narrow"/>
                <a:sym typeface="Arial Narrow"/>
              </a:rPr>
            </a:b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Information through TV program; model houses </a:t>
            </a:r>
            <a:br>
              <a:rPr lang="en-AU" sz="2000">
                <a:latin typeface="Arial Narrow"/>
                <a:ea typeface="Arial Narrow"/>
                <a:cs typeface="Arial Narrow"/>
                <a:sym typeface="Arial Narrow"/>
              </a:rPr>
            </a:br>
            <a:endParaRPr sz="2000">
              <a:latin typeface="Arial Narrow"/>
              <a:ea typeface="Arial Narrow"/>
              <a:cs typeface="Arial Narrow"/>
              <a:sym typeface="Arial Narrow"/>
            </a:endParaRPr>
          </a:p>
          <a:p>
            <a:pPr marL="457200" lvl="0" indent="-355600" algn="l" rtl="0">
              <a:spcBef>
                <a:spcPts val="0"/>
              </a:spcBef>
              <a:spcAft>
                <a:spcPts val="0"/>
              </a:spcAft>
              <a:buSzPts val="2000"/>
              <a:buFont typeface="Arial Narrow"/>
              <a:buChar char="●"/>
            </a:pPr>
            <a:r>
              <a:rPr lang="en-AU" sz="2000">
                <a:latin typeface="Arial Narrow"/>
                <a:ea typeface="Arial Narrow"/>
                <a:cs typeface="Arial Narrow"/>
                <a:sym typeface="Arial Narrow"/>
              </a:rPr>
              <a:t>technical supervision</a:t>
            </a:r>
            <a:endParaRPr sz="2000">
              <a:latin typeface="Arial Narrow"/>
              <a:ea typeface="Arial Narrow"/>
              <a:cs typeface="Arial Narrow"/>
              <a:sym typeface="Arial Narrow"/>
            </a:endParaRPr>
          </a:p>
        </p:txBody>
      </p:sp>
      <p:pic>
        <p:nvPicPr>
          <p:cNvPr id="412" name="Google Shape;412;p46"/>
          <p:cNvPicPr preferRelativeResize="0"/>
          <p:nvPr/>
        </p:nvPicPr>
        <p:blipFill>
          <a:blip r:embed="rId6">
            <a:alphaModFix/>
          </a:blip>
          <a:stretch>
            <a:fillRect/>
          </a:stretch>
        </p:blipFill>
        <p:spPr>
          <a:xfrm>
            <a:off x="907450" y="4134150"/>
            <a:ext cx="1905625" cy="1910450"/>
          </a:xfrm>
          <a:prstGeom prst="rect">
            <a:avLst/>
          </a:prstGeom>
          <a:noFill/>
          <a:ln>
            <a:noFill/>
          </a:ln>
        </p:spPr>
      </p:pic>
      <p:pic>
        <p:nvPicPr>
          <p:cNvPr id="413" name="Google Shape;413;p46"/>
          <p:cNvPicPr preferRelativeResize="0"/>
          <p:nvPr/>
        </p:nvPicPr>
        <p:blipFill>
          <a:blip r:embed="rId7">
            <a:alphaModFix/>
          </a:blip>
          <a:stretch>
            <a:fillRect/>
          </a:stretch>
        </p:blipFill>
        <p:spPr>
          <a:xfrm>
            <a:off x="913454" y="2275875"/>
            <a:ext cx="1823422" cy="1782075"/>
          </a:xfrm>
          <a:prstGeom prst="rect">
            <a:avLst/>
          </a:prstGeom>
          <a:noFill/>
          <a:ln>
            <a:noFill/>
          </a:ln>
        </p:spPr>
      </p:pic>
      <p:pic>
        <p:nvPicPr>
          <p:cNvPr id="414" name="Google Shape;414;p46"/>
          <p:cNvPicPr preferRelativeResize="0"/>
          <p:nvPr/>
        </p:nvPicPr>
        <p:blipFill>
          <a:blip r:embed="rId8">
            <a:alphaModFix/>
          </a:blip>
          <a:stretch>
            <a:fillRect/>
          </a:stretch>
        </p:blipFill>
        <p:spPr>
          <a:xfrm>
            <a:off x="6266049" y="3125701"/>
            <a:ext cx="2133674" cy="2129815"/>
          </a:xfrm>
          <a:prstGeom prst="rect">
            <a:avLst/>
          </a:prstGeom>
          <a:noFill/>
          <a:ln>
            <a:noFill/>
          </a:ln>
        </p:spPr>
      </p:pic>
      <p:sp>
        <p:nvSpPr>
          <p:cNvPr id="415" name="Google Shape;415;p46"/>
          <p:cNvSpPr txBox="1"/>
          <p:nvPr/>
        </p:nvSpPr>
        <p:spPr>
          <a:xfrm>
            <a:off x="6096000" y="5997800"/>
            <a:ext cx="20715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UNDP</a:t>
            </a:r>
            <a:endParaRPr sz="1000" i="1">
              <a:solidFill>
                <a:srgbClr val="999999"/>
              </a:solidFill>
              <a:latin typeface="Calibri"/>
              <a:ea typeface="Calibri"/>
              <a:cs typeface="Calibri"/>
              <a:sym typeface="Calibri"/>
            </a:endParaRPr>
          </a:p>
        </p:txBody>
      </p:sp>
      <p:sp>
        <p:nvSpPr>
          <p:cNvPr id="416" name="Google Shape;416;p46"/>
          <p:cNvSpPr txBox="1"/>
          <p:nvPr/>
        </p:nvSpPr>
        <p:spPr>
          <a:xfrm>
            <a:off x="67825" y="5769200"/>
            <a:ext cx="20715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B7B7B7"/>
                </a:solidFill>
                <a:latin typeface="Calibri"/>
                <a:ea typeface="Calibri"/>
                <a:cs typeface="Calibri"/>
                <a:sym typeface="Calibri"/>
              </a:rPr>
              <a:t>Source: NSET</a:t>
            </a:r>
            <a:endParaRPr sz="1000" i="1">
              <a:solidFill>
                <a:srgbClr val="B7B7B7"/>
              </a:solidFill>
              <a:latin typeface="Calibri"/>
              <a:ea typeface="Calibri"/>
              <a:cs typeface="Calibri"/>
              <a:sym typeface="Calibri"/>
            </a:endParaRPr>
          </a:p>
        </p:txBody>
      </p:sp>
      <p:sp>
        <p:nvSpPr>
          <p:cNvPr id="417" name="Google Shape;417;p46"/>
          <p:cNvSpPr txBox="1"/>
          <p:nvPr/>
        </p:nvSpPr>
        <p:spPr>
          <a:xfrm>
            <a:off x="43750" y="5968400"/>
            <a:ext cx="60522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B7B7B7"/>
                </a:solidFill>
                <a:latin typeface="Arial Narrow"/>
                <a:ea typeface="Arial Narrow"/>
                <a:cs typeface="Arial Narrow"/>
                <a:sym typeface="Arial Narrow"/>
              </a:rPr>
              <a:t>Source: The Noun Project by Gregor Cresnar; Vectors Point</a:t>
            </a:r>
            <a:endParaRPr sz="900" i="1">
              <a:solidFill>
                <a:srgbClr val="B7B7B7"/>
              </a:solidFill>
              <a:latin typeface="Arial Narrow"/>
              <a:ea typeface="Arial Narrow"/>
              <a:cs typeface="Arial Narrow"/>
              <a:sym typeface="Arial Narrow"/>
            </a:endParaRPr>
          </a:p>
        </p:txBody>
      </p:sp>
      <p:sp>
        <p:nvSpPr>
          <p:cNvPr id="418" name="Google Shape;418;p46"/>
          <p:cNvSpPr txBox="1">
            <a:spLocks noGrp="1"/>
          </p:cNvSpPr>
          <p:nvPr>
            <p:ph type="sldNum" idx="4294967295"/>
          </p:nvPr>
        </p:nvSpPr>
        <p:spPr>
          <a:xfrm>
            <a:off x="11460163" y="6332538"/>
            <a:ext cx="731837" cy="52546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7"/>
          <p:cNvSpPr txBox="1">
            <a:spLocks noGrp="1"/>
          </p:cNvSpPr>
          <p:nvPr>
            <p:ph type="ctrTitle"/>
          </p:nvPr>
        </p:nvSpPr>
        <p:spPr>
          <a:xfrm>
            <a:off x="340627" y="824175"/>
            <a:ext cx="5031300" cy="1653600"/>
          </a:xfrm>
          <a:prstGeom prst="rect">
            <a:avLst/>
          </a:prstGeom>
          <a:noFill/>
          <a:ln>
            <a:noFill/>
          </a:ln>
        </p:spPr>
        <p:txBody>
          <a:bodyPr spcFirstLastPara="1" wrap="square" lIns="91425" tIns="45700" rIns="91425" bIns="45700" anchor="ctr" anchorCtr="0">
            <a:noAutofit/>
          </a:bodyPr>
          <a:lstStyle/>
          <a:p>
            <a:pPr marL="0" lvl="0" indent="0" algn="r" rtl="0">
              <a:lnSpc>
                <a:spcPct val="140625"/>
              </a:lnSpc>
              <a:spcBef>
                <a:spcPts val="0"/>
              </a:spcBef>
              <a:spcAft>
                <a:spcPts val="0"/>
              </a:spcAft>
              <a:buClr>
                <a:schemeClr val="lt1"/>
              </a:buClr>
              <a:buSzPts val="3200"/>
              <a:buFont typeface="Arial Narrow"/>
              <a:buNone/>
            </a:pPr>
            <a:r>
              <a:rPr lang="en-AU" sz="3200"/>
              <a:t>URBAN HOUSING </a:t>
            </a:r>
            <a:endParaRPr sz="3200"/>
          </a:p>
          <a:p>
            <a:pPr marL="0" lvl="0" indent="0" algn="r" rtl="0">
              <a:lnSpc>
                <a:spcPct val="140625"/>
              </a:lnSpc>
              <a:spcBef>
                <a:spcPts val="0"/>
              </a:spcBef>
              <a:spcAft>
                <a:spcPts val="0"/>
              </a:spcAft>
              <a:buClr>
                <a:schemeClr val="lt1"/>
              </a:buClr>
              <a:buSzPts val="3200"/>
              <a:buFont typeface="Arial Narrow"/>
              <a:buNone/>
            </a:pPr>
            <a:r>
              <a:rPr lang="en-AU" sz="3200"/>
              <a:t>RECOVERY COMPILATION</a:t>
            </a:r>
            <a:endParaRPr sz="3200" b="0"/>
          </a:p>
        </p:txBody>
      </p:sp>
      <p:sp>
        <p:nvSpPr>
          <p:cNvPr id="446" name="Google Shape;446;p47"/>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11</a:t>
            </a:fld>
            <a:endParaRPr/>
          </a:p>
        </p:txBody>
      </p:sp>
      <p:sp>
        <p:nvSpPr>
          <p:cNvPr id="425" name="Google Shape;425;p47"/>
          <p:cNvSpPr txBox="1"/>
          <p:nvPr/>
        </p:nvSpPr>
        <p:spPr>
          <a:xfrm>
            <a:off x="3042252" y="4608299"/>
            <a:ext cx="2458635" cy="167362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400"/>
              <a:buFont typeface="Arial Narrow"/>
              <a:buNone/>
            </a:pPr>
            <a:endParaRPr sz="2400" b="0" i="0" u="none" strike="noStrike" cap="none">
              <a:solidFill>
                <a:schemeClr val="lt1"/>
              </a:solidFill>
              <a:latin typeface="Arial Narrow"/>
              <a:ea typeface="Arial Narrow"/>
              <a:cs typeface="Arial Narrow"/>
              <a:sym typeface="Arial Narrow"/>
            </a:endParaRPr>
          </a:p>
        </p:txBody>
      </p:sp>
      <p:grpSp>
        <p:nvGrpSpPr>
          <p:cNvPr id="426" name="Google Shape;426;p47"/>
          <p:cNvGrpSpPr/>
          <p:nvPr/>
        </p:nvGrpSpPr>
        <p:grpSpPr>
          <a:xfrm>
            <a:off x="10058400" y="6241143"/>
            <a:ext cx="2133600" cy="611044"/>
            <a:chOff x="9069900" y="1807168"/>
            <a:chExt cx="1881371" cy="614024"/>
          </a:xfrm>
        </p:grpSpPr>
        <p:sp>
          <p:nvSpPr>
            <p:cNvPr id="427" name="Google Shape;427;p47"/>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8" name="Google Shape;428;p47"/>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429" name="Google Shape;429;p47"/>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430" name="Google Shape;430;p47"/>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pic>
        <p:nvPicPr>
          <p:cNvPr id="431" name="Google Shape;431;p47"/>
          <p:cNvPicPr preferRelativeResize="0"/>
          <p:nvPr/>
        </p:nvPicPr>
        <p:blipFill>
          <a:blip r:embed="rId3">
            <a:alphaModFix/>
          </a:blip>
          <a:stretch>
            <a:fillRect/>
          </a:stretch>
        </p:blipFill>
        <p:spPr>
          <a:xfrm>
            <a:off x="5612600" y="4082512"/>
            <a:ext cx="2133675" cy="2154074"/>
          </a:xfrm>
          <a:prstGeom prst="rect">
            <a:avLst/>
          </a:prstGeom>
          <a:noFill/>
          <a:ln>
            <a:noFill/>
          </a:ln>
        </p:spPr>
      </p:pic>
      <p:sp>
        <p:nvSpPr>
          <p:cNvPr id="432" name="Google Shape;432;p47"/>
          <p:cNvSpPr txBox="1"/>
          <p:nvPr/>
        </p:nvSpPr>
        <p:spPr>
          <a:xfrm>
            <a:off x="7640025" y="4487625"/>
            <a:ext cx="2944200" cy="6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sz="2000" b="1">
                <a:solidFill>
                  <a:schemeClr val="dk1"/>
                </a:solidFill>
                <a:latin typeface="Arial Narrow"/>
                <a:ea typeface="Arial Narrow"/>
                <a:cs typeface="Arial Narrow"/>
                <a:sym typeface="Arial Narrow"/>
              </a:rPr>
              <a:t>3) GLOBAL </a:t>
            </a:r>
            <a:endParaRPr sz="2000" b="1">
              <a:latin typeface="Arial Narrow"/>
              <a:ea typeface="Arial Narrow"/>
              <a:cs typeface="Arial Narrow"/>
              <a:sym typeface="Arial Narrow"/>
            </a:endParaRPr>
          </a:p>
        </p:txBody>
      </p:sp>
      <p:sp>
        <p:nvSpPr>
          <p:cNvPr id="433" name="Google Shape;433;p47"/>
          <p:cNvSpPr txBox="1"/>
          <p:nvPr/>
        </p:nvSpPr>
        <p:spPr>
          <a:xfrm>
            <a:off x="7620625" y="4956175"/>
            <a:ext cx="4143600" cy="10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600" i="1">
                <a:solidFill>
                  <a:srgbClr val="999999"/>
                </a:solidFill>
                <a:latin typeface="Arial Narrow"/>
                <a:ea typeface="Arial Narrow"/>
                <a:cs typeface="Arial Narrow"/>
                <a:sym typeface="Arial Narrow"/>
              </a:rPr>
              <a:t>Philippines, Haiti, India, Chile, Afghanistan, Turkey, Myanmar, </a:t>
            </a:r>
            <a:endParaRPr sz="1600" i="1">
              <a:solidFill>
                <a:srgbClr val="999999"/>
              </a:solidFill>
              <a:latin typeface="Arial Narrow"/>
              <a:ea typeface="Arial Narrow"/>
              <a:cs typeface="Arial Narrow"/>
              <a:sym typeface="Arial Narrow"/>
            </a:endParaRPr>
          </a:p>
        </p:txBody>
      </p:sp>
      <p:pic>
        <p:nvPicPr>
          <p:cNvPr id="434" name="Google Shape;434;p47"/>
          <p:cNvPicPr preferRelativeResize="0"/>
          <p:nvPr/>
        </p:nvPicPr>
        <p:blipFill>
          <a:blip r:embed="rId4">
            <a:alphaModFix/>
          </a:blip>
          <a:stretch>
            <a:fillRect/>
          </a:stretch>
        </p:blipFill>
        <p:spPr>
          <a:xfrm>
            <a:off x="7812875" y="6218900"/>
            <a:ext cx="2322975" cy="666900"/>
          </a:xfrm>
          <a:prstGeom prst="rect">
            <a:avLst/>
          </a:prstGeom>
          <a:noFill/>
          <a:ln>
            <a:noFill/>
          </a:ln>
        </p:spPr>
      </p:pic>
      <p:grpSp>
        <p:nvGrpSpPr>
          <p:cNvPr id="435" name="Google Shape;435;p47"/>
          <p:cNvGrpSpPr/>
          <p:nvPr/>
        </p:nvGrpSpPr>
        <p:grpSpPr>
          <a:xfrm>
            <a:off x="5500875" y="2164101"/>
            <a:ext cx="6263350" cy="1977091"/>
            <a:chOff x="5500875" y="106701"/>
            <a:chExt cx="6263350" cy="1977091"/>
          </a:xfrm>
        </p:grpSpPr>
        <p:pic>
          <p:nvPicPr>
            <p:cNvPr id="436" name="Google Shape;436;p47"/>
            <p:cNvPicPr preferRelativeResize="0"/>
            <p:nvPr/>
          </p:nvPicPr>
          <p:blipFill>
            <a:blip r:embed="rId5">
              <a:alphaModFix/>
            </a:blip>
            <a:stretch>
              <a:fillRect/>
            </a:stretch>
          </p:blipFill>
          <p:spPr>
            <a:xfrm>
              <a:off x="5612600" y="106701"/>
              <a:ext cx="1966176" cy="1977091"/>
            </a:xfrm>
            <a:prstGeom prst="rect">
              <a:avLst/>
            </a:prstGeom>
            <a:noFill/>
            <a:ln>
              <a:noFill/>
            </a:ln>
          </p:spPr>
        </p:pic>
        <p:sp>
          <p:nvSpPr>
            <p:cNvPr id="437" name="Google Shape;437;p47"/>
            <p:cNvSpPr txBox="1"/>
            <p:nvPr/>
          </p:nvSpPr>
          <p:spPr>
            <a:xfrm>
              <a:off x="7633750" y="549900"/>
              <a:ext cx="3750600" cy="5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000" b="1">
                  <a:solidFill>
                    <a:schemeClr val="dk1"/>
                  </a:solidFill>
                  <a:latin typeface="Arial Narrow"/>
                  <a:ea typeface="Arial Narrow"/>
                  <a:cs typeface="Arial Narrow"/>
                  <a:sym typeface="Arial Narrow"/>
                </a:rPr>
                <a:t>2) </a:t>
              </a:r>
              <a:r>
                <a:rPr lang="en-AU" sz="2000" b="1">
                  <a:latin typeface="Arial Narrow"/>
                  <a:ea typeface="Arial Narrow"/>
                  <a:cs typeface="Arial Narrow"/>
                  <a:sym typeface="Arial Narrow"/>
                </a:rPr>
                <a:t>PARTNER ORGANIZATIONS</a:t>
              </a:r>
              <a:endParaRPr sz="2000" b="1">
                <a:latin typeface="Arial Narrow"/>
                <a:ea typeface="Arial Narrow"/>
                <a:cs typeface="Arial Narrow"/>
                <a:sym typeface="Arial Narrow"/>
              </a:endParaRPr>
            </a:p>
          </p:txBody>
        </p:sp>
        <p:sp>
          <p:nvSpPr>
            <p:cNvPr id="438" name="Google Shape;438;p47"/>
            <p:cNvSpPr txBox="1"/>
            <p:nvPr/>
          </p:nvSpPr>
          <p:spPr>
            <a:xfrm>
              <a:off x="7620625" y="978100"/>
              <a:ext cx="4143600" cy="10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600" i="1">
                  <a:solidFill>
                    <a:srgbClr val="999999"/>
                  </a:solidFill>
                  <a:latin typeface="Arial Narrow"/>
                  <a:ea typeface="Arial Narrow"/>
                  <a:cs typeface="Arial Narrow"/>
                  <a:sym typeface="Arial Narrow"/>
                </a:rPr>
                <a:t>Lumanti, NSET, UNDP, The Asia Foundation, Arughat Municipality </a:t>
              </a:r>
              <a:endParaRPr sz="1600" i="1">
                <a:solidFill>
                  <a:srgbClr val="999999"/>
                </a:solidFill>
                <a:latin typeface="Arial Narrow"/>
                <a:ea typeface="Arial Narrow"/>
                <a:cs typeface="Arial Narrow"/>
                <a:sym typeface="Arial Narrow"/>
              </a:endParaRPr>
            </a:p>
          </p:txBody>
        </p:sp>
        <p:sp>
          <p:nvSpPr>
            <p:cNvPr id="439" name="Google Shape;439;p47"/>
            <p:cNvSpPr txBox="1"/>
            <p:nvPr/>
          </p:nvSpPr>
          <p:spPr>
            <a:xfrm>
              <a:off x="5500875" y="1727150"/>
              <a:ext cx="1522200" cy="1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a:t>
              </a:r>
              <a:endParaRPr sz="1000" i="1">
                <a:solidFill>
                  <a:srgbClr val="999999"/>
                </a:solidFill>
                <a:latin typeface="Calibri"/>
                <a:ea typeface="Calibri"/>
                <a:cs typeface="Calibri"/>
                <a:sym typeface="Calibri"/>
              </a:endParaRPr>
            </a:p>
            <a:p>
              <a:pPr marL="0" lvl="0" indent="0" algn="l" rtl="0">
                <a:spcBef>
                  <a:spcPts val="0"/>
                </a:spcBef>
                <a:spcAft>
                  <a:spcPts val="0"/>
                </a:spcAft>
                <a:buNone/>
              </a:pPr>
              <a:r>
                <a:rPr lang="en-AU" sz="1000" i="1">
                  <a:solidFill>
                    <a:srgbClr val="999999"/>
                  </a:solidFill>
                  <a:latin typeface="Calibri"/>
                  <a:ea typeface="Calibri"/>
                  <a:cs typeface="Calibri"/>
                  <a:sym typeface="Calibri"/>
                </a:rPr>
                <a:t>Lumanti</a:t>
              </a:r>
              <a:endParaRPr sz="1000" i="1">
                <a:solidFill>
                  <a:srgbClr val="999999"/>
                </a:solidFill>
                <a:latin typeface="Calibri"/>
                <a:ea typeface="Calibri"/>
                <a:cs typeface="Calibri"/>
                <a:sym typeface="Calibri"/>
              </a:endParaRPr>
            </a:p>
          </p:txBody>
        </p:sp>
      </p:grpSp>
      <p:grpSp>
        <p:nvGrpSpPr>
          <p:cNvPr id="440" name="Google Shape;440;p47"/>
          <p:cNvGrpSpPr/>
          <p:nvPr/>
        </p:nvGrpSpPr>
        <p:grpSpPr>
          <a:xfrm>
            <a:off x="5435588" y="26914"/>
            <a:ext cx="6504363" cy="2023949"/>
            <a:chOff x="5435588" y="2022349"/>
            <a:chExt cx="6504363" cy="2023949"/>
          </a:xfrm>
        </p:grpSpPr>
        <p:pic>
          <p:nvPicPr>
            <p:cNvPr id="441" name="Google Shape;441;p47"/>
            <p:cNvPicPr preferRelativeResize="0"/>
            <p:nvPr/>
          </p:nvPicPr>
          <p:blipFill>
            <a:blip r:embed="rId6">
              <a:alphaModFix/>
            </a:blip>
            <a:stretch>
              <a:fillRect/>
            </a:stretch>
          </p:blipFill>
          <p:spPr>
            <a:xfrm>
              <a:off x="5612600" y="2022349"/>
              <a:ext cx="1966173" cy="2023949"/>
            </a:xfrm>
            <a:prstGeom prst="rect">
              <a:avLst/>
            </a:prstGeom>
            <a:noFill/>
            <a:ln>
              <a:noFill/>
            </a:ln>
          </p:spPr>
        </p:pic>
        <p:sp>
          <p:nvSpPr>
            <p:cNvPr id="442" name="Google Shape;442;p47"/>
            <p:cNvSpPr txBox="1"/>
            <p:nvPr/>
          </p:nvSpPr>
          <p:spPr>
            <a:xfrm>
              <a:off x="7633750" y="2154800"/>
              <a:ext cx="4306200" cy="7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000" b="1">
                  <a:solidFill>
                    <a:schemeClr val="dk1"/>
                  </a:solidFill>
                  <a:latin typeface="Arial Narrow"/>
                  <a:ea typeface="Arial Narrow"/>
                  <a:cs typeface="Arial Narrow"/>
                  <a:sym typeface="Arial Narrow"/>
                </a:rPr>
                <a:t>1) HOUSEHOLDS’ PERSPECTIVES</a:t>
              </a:r>
              <a:endParaRPr b="1">
                <a:latin typeface="Calibri"/>
                <a:ea typeface="Calibri"/>
                <a:cs typeface="Calibri"/>
                <a:sym typeface="Calibri"/>
              </a:endParaRPr>
            </a:p>
          </p:txBody>
        </p:sp>
        <p:sp>
          <p:nvSpPr>
            <p:cNvPr id="443" name="Google Shape;443;p47"/>
            <p:cNvSpPr txBox="1"/>
            <p:nvPr/>
          </p:nvSpPr>
          <p:spPr>
            <a:xfrm>
              <a:off x="7620625" y="2645300"/>
              <a:ext cx="4306200" cy="10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600" i="1">
                  <a:solidFill>
                    <a:srgbClr val="999999"/>
                  </a:solidFill>
                  <a:latin typeface="Arial Narrow"/>
                  <a:ea typeface="Arial Narrow"/>
                  <a:cs typeface="Arial Narrow"/>
                  <a:sym typeface="Arial Narrow"/>
                </a:rPr>
                <a:t>KEYWORDS</a:t>
              </a:r>
              <a:endParaRPr sz="1600" i="1">
                <a:solidFill>
                  <a:srgbClr val="999999"/>
                </a:solidFill>
                <a:latin typeface="Arial Narrow"/>
                <a:ea typeface="Arial Narrow"/>
                <a:cs typeface="Arial Narrow"/>
                <a:sym typeface="Arial Narrow"/>
              </a:endParaRPr>
            </a:p>
            <a:p>
              <a:pPr marL="0" lvl="0" indent="0" algn="l" rtl="0">
                <a:spcBef>
                  <a:spcPts val="0"/>
                </a:spcBef>
                <a:spcAft>
                  <a:spcPts val="0"/>
                </a:spcAft>
                <a:buNone/>
              </a:pPr>
              <a:r>
                <a:rPr lang="en-AU" sz="1600" i="1">
                  <a:solidFill>
                    <a:srgbClr val="999999"/>
                  </a:solidFill>
                  <a:latin typeface="Arial Narrow"/>
                  <a:ea typeface="Arial Narrow"/>
                  <a:cs typeface="Arial Narrow"/>
                  <a:sym typeface="Arial Narrow"/>
                </a:rPr>
                <a:t>mason training, gender gap, heritage reconstruction, NRA guidelines, land ownership, retrofitting, urban STA, documentation, governance, housing compliance, recovery finance</a:t>
              </a:r>
              <a:br>
                <a:rPr lang="en-AU" sz="1600" i="1">
                  <a:solidFill>
                    <a:srgbClr val="999999"/>
                  </a:solidFill>
                  <a:latin typeface="Arial Narrow"/>
                  <a:ea typeface="Arial Narrow"/>
                  <a:cs typeface="Arial Narrow"/>
                  <a:sym typeface="Arial Narrow"/>
                </a:rPr>
              </a:br>
              <a:endParaRPr sz="1600" i="1">
                <a:solidFill>
                  <a:srgbClr val="999999"/>
                </a:solidFill>
                <a:latin typeface="Arial Narrow"/>
                <a:ea typeface="Arial Narrow"/>
                <a:cs typeface="Arial Narrow"/>
                <a:sym typeface="Arial Narrow"/>
              </a:endParaRPr>
            </a:p>
          </p:txBody>
        </p:sp>
        <p:sp>
          <p:nvSpPr>
            <p:cNvPr id="444" name="Google Shape;444;p47"/>
            <p:cNvSpPr txBox="1"/>
            <p:nvPr/>
          </p:nvSpPr>
          <p:spPr>
            <a:xfrm>
              <a:off x="5435588" y="3597525"/>
              <a:ext cx="1101000" cy="1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CR/Jennifer Hardy</a:t>
              </a:r>
              <a:endParaRPr sz="1000" i="1">
                <a:solidFill>
                  <a:srgbClr val="999999"/>
                </a:solidFill>
                <a:latin typeface="Calibri"/>
                <a:ea typeface="Calibri"/>
                <a:cs typeface="Calibri"/>
                <a:sym typeface="Calibri"/>
              </a:endParaRPr>
            </a:p>
          </p:txBody>
        </p:sp>
      </p:grpSp>
      <p:sp>
        <p:nvSpPr>
          <p:cNvPr id="445" name="Google Shape;445;p47"/>
          <p:cNvSpPr txBox="1"/>
          <p:nvPr/>
        </p:nvSpPr>
        <p:spPr>
          <a:xfrm>
            <a:off x="5500875" y="5822900"/>
            <a:ext cx="1522200" cy="1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a:t>
            </a:r>
            <a:endParaRPr sz="1000" i="1">
              <a:solidFill>
                <a:srgbClr val="999999"/>
              </a:solidFill>
              <a:latin typeface="Calibri"/>
              <a:ea typeface="Calibri"/>
              <a:cs typeface="Calibri"/>
              <a:sym typeface="Calibri"/>
            </a:endParaRPr>
          </a:p>
          <a:p>
            <a:pPr marL="0" lvl="0" indent="0" algn="l" rtl="0">
              <a:spcBef>
                <a:spcPts val="0"/>
              </a:spcBef>
              <a:spcAft>
                <a:spcPts val="0"/>
              </a:spcAft>
              <a:buNone/>
            </a:pPr>
            <a:r>
              <a:rPr lang="en-AU" sz="1000" i="1">
                <a:solidFill>
                  <a:srgbClr val="999999"/>
                </a:solidFill>
                <a:latin typeface="Calibri"/>
                <a:ea typeface="Calibri"/>
                <a:cs typeface="Calibri"/>
                <a:sym typeface="Calibri"/>
              </a:rPr>
              <a:t>Unsplash</a:t>
            </a:r>
            <a:endParaRPr sz="1000" i="1">
              <a:solidFill>
                <a:srgbClr val="999999"/>
              </a:solidFill>
              <a:latin typeface="Calibri"/>
              <a:ea typeface="Calibri"/>
              <a:cs typeface="Calibri"/>
              <a:sym typeface="Calibri"/>
            </a:endParaRPr>
          </a:p>
        </p:txBody>
      </p:sp>
      <p:sp>
        <p:nvSpPr>
          <p:cNvPr id="447" name="Google Shape;447;p47"/>
          <p:cNvSpPr txBox="1"/>
          <p:nvPr/>
        </p:nvSpPr>
        <p:spPr>
          <a:xfrm>
            <a:off x="1650675" y="2368300"/>
            <a:ext cx="3684600" cy="2744400"/>
          </a:xfrm>
          <a:prstGeom prst="rect">
            <a:avLst/>
          </a:prstGeom>
          <a:noFill/>
          <a:ln>
            <a:noFill/>
          </a:ln>
        </p:spPr>
        <p:txBody>
          <a:bodyPr spcFirstLastPara="1" wrap="square" lIns="91425" tIns="91425" rIns="91425" bIns="91425" anchor="t" anchorCtr="0">
            <a:noAutofit/>
          </a:bodyPr>
          <a:lstStyle/>
          <a:p>
            <a:pPr marL="457200" lvl="0" indent="0" algn="r" rtl="0">
              <a:spcBef>
                <a:spcPts val="0"/>
              </a:spcBef>
              <a:spcAft>
                <a:spcPts val="0"/>
              </a:spcAft>
              <a:buNone/>
            </a:pPr>
            <a:r>
              <a:rPr lang="en-AU" sz="2000">
                <a:solidFill>
                  <a:srgbClr val="FFFFFF"/>
                </a:solidFill>
                <a:latin typeface="Arial Narrow"/>
                <a:ea typeface="Arial Narrow"/>
                <a:cs typeface="Arial Narrow"/>
                <a:sym typeface="Arial Narrow"/>
              </a:rPr>
              <a:t>Compilation as a tool </a:t>
            </a:r>
            <a:endParaRPr sz="2000">
              <a:solidFill>
                <a:srgbClr val="FFFFFF"/>
              </a:solidFill>
              <a:latin typeface="Arial Narrow"/>
              <a:ea typeface="Arial Narrow"/>
              <a:cs typeface="Arial Narrow"/>
              <a:sym typeface="Arial Narrow"/>
            </a:endParaRPr>
          </a:p>
          <a:p>
            <a:pPr marL="0" lvl="0" indent="0" algn="r" rtl="0">
              <a:spcBef>
                <a:spcPts val="0"/>
              </a:spcBef>
              <a:spcAft>
                <a:spcPts val="0"/>
              </a:spcAft>
              <a:buNone/>
            </a:pPr>
            <a:endParaRPr sz="2000">
              <a:solidFill>
                <a:srgbClr val="FFFFFF"/>
              </a:solidFill>
              <a:latin typeface="Arial Narrow"/>
              <a:ea typeface="Arial Narrow"/>
              <a:cs typeface="Arial Narrow"/>
              <a:sym typeface="Arial Narrow"/>
            </a:endParaRPr>
          </a:p>
          <a:p>
            <a:pPr marL="457200" lvl="0" indent="0" algn="r" rtl="0">
              <a:spcBef>
                <a:spcPts val="0"/>
              </a:spcBef>
              <a:spcAft>
                <a:spcPts val="0"/>
              </a:spcAft>
              <a:buNone/>
            </a:pPr>
            <a:r>
              <a:rPr lang="en-AU" sz="2000">
                <a:solidFill>
                  <a:srgbClr val="FFFFFF"/>
                </a:solidFill>
                <a:latin typeface="Arial Narrow"/>
                <a:ea typeface="Arial Narrow"/>
                <a:cs typeface="Arial Narrow"/>
                <a:sym typeface="Arial Narrow"/>
              </a:rPr>
              <a:t>Evidence-based advocacy </a:t>
            </a:r>
            <a:endParaRPr sz="2000">
              <a:solidFill>
                <a:srgbClr val="FFFFFF"/>
              </a:solidFill>
              <a:latin typeface="Arial Narrow"/>
              <a:ea typeface="Arial Narrow"/>
              <a:cs typeface="Arial Narrow"/>
              <a:sym typeface="Arial Narrow"/>
            </a:endParaRPr>
          </a:p>
          <a:p>
            <a:pPr marL="0" lvl="0" indent="0" algn="r" rtl="0">
              <a:spcBef>
                <a:spcPts val="0"/>
              </a:spcBef>
              <a:spcAft>
                <a:spcPts val="0"/>
              </a:spcAft>
              <a:buNone/>
            </a:pPr>
            <a:endParaRPr sz="2000">
              <a:solidFill>
                <a:srgbClr val="FFFFFF"/>
              </a:solidFill>
              <a:latin typeface="Arial Narrow"/>
              <a:ea typeface="Arial Narrow"/>
              <a:cs typeface="Arial Narrow"/>
              <a:sym typeface="Arial Narrow"/>
            </a:endParaRPr>
          </a:p>
          <a:p>
            <a:pPr marL="457200" lvl="0" indent="0" algn="r" rtl="0">
              <a:spcBef>
                <a:spcPts val="0"/>
              </a:spcBef>
              <a:spcAft>
                <a:spcPts val="0"/>
              </a:spcAft>
              <a:buNone/>
            </a:pPr>
            <a:r>
              <a:rPr lang="en-AU" sz="2000">
                <a:solidFill>
                  <a:srgbClr val="FFFFFF"/>
                </a:solidFill>
                <a:latin typeface="Arial Narrow"/>
                <a:ea typeface="Arial Narrow"/>
                <a:cs typeface="Arial Narrow"/>
                <a:sym typeface="Arial Narrow"/>
              </a:rPr>
              <a:t>Short &amp; long-term solutions</a:t>
            </a:r>
            <a:r>
              <a:rPr lang="en-AU" sz="2400">
                <a:solidFill>
                  <a:schemeClr val="dk1"/>
                </a:solidFill>
                <a:latin typeface="Arial Narrow"/>
                <a:ea typeface="Arial Narrow"/>
                <a:cs typeface="Arial Narrow"/>
                <a:sym typeface="Arial Narrow"/>
              </a:rPr>
              <a:t> </a:t>
            </a:r>
            <a:endParaRPr sz="2400">
              <a:latin typeface="Arial Narrow"/>
              <a:ea typeface="Arial Narrow"/>
              <a:cs typeface="Arial Narrow"/>
              <a:sym typeface="Arial Narr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8"/>
          <p:cNvSpPr txBox="1"/>
          <p:nvPr/>
        </p:nvSpPr>
        <p:spPr>
          <a:xfrm>
            <a:off x="492800" y="1907975"/>
            <a:ext cx="6180300" cy="43110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Arial Narrow"/>
              <a:buChar char="●"/>
            </a:pPr>
            <a:r>
              <a:rPr lang="en-AU" sz="2200" b="1">
                <a:latin typeface="Arial Narrow"/>
                <a:ea typeface="Arial Narrow"/>
                <a:cs typeface="Arial Narrow"/>
                <a:sym typeface="Arial Narrow"/>
              </a:rPr>
              <a:t>R</a:t>
            </a:r>
            <a:r>
              <a:rPr lang="en-AU" sz="2300" b="1">
                <a:latin typeface="Arial Narrow"/>
                <a:ea typeface="Arial Narrow"/>
                <a:cs typeface="Arial Narrow"/>
                <a:sym typeface="Arial Narrow"/>
              </a:rPr>
              <a:t>econstruction Authority:</a:t>
            </a:r>
            <a:r>
              <a:rPr lang="en-AU" sz="2300">
                <a:latin typeface="Arial Narrow"/>
                <a:ea typeface="Arial Narrow"/>
                <a:cs typeface="Arial Narrow"/>
                <a:sym typeface="Arial Narrow"/>
              </a:rPr>
              <a:t> Influencing The Urban Housing Recovery Strategy and Policy Reforms</a:t>
            </a:r>
            <a:br>
              <a:rPr lang="en-AU" sz="2300">
                <a:latin typeface="Arial Narrow"/>
                <a:ea typeface="Arial Narrow"/>
                <a:cs typeface="Arial Narrow"/>
                <a:sym typeface="Arial Narrow"/>
              </a:rPr>
            </a:br>
            <a:endParaRPr sz="1600">
              <a:latin typeface="Arial Narrow"/>
              <a:ea typeface="Arial Narrow"/>
              <a:cs typeface="Arial Narrow"/>
              <a:sym typeface="Arial Narrow"/>
            </a:endParaRPr>
          </a:p>
          <a:p>
            <a:pPr marL="457200" lvl="0" indent="-374650" algn="l" rtl="0">
              <a:spcBef>
                <a:spcPts val="0"/>
              </a:spcBef>
              <a:spcAft>
                <a:spcPts val="0"/>
              </a:spcAft>
              <a:buSzPts val="2300"/>
              <a:buFont typeface="Arial Narrow"/>
              <a:buChar char="●"/>
            </a:pPr>
            <a:r>
              <a:rPr lang="en-AU" sz="2300" b="1">
                <a:solidFill>
                  <a:schemeClr val="dk1"/>
                </a:solidFill>
                <a:latin typeface="Arial Narrow"/>
                <a:ea typeface="Arial Narrow"/>
                <a:cs typeface="Arial Narrow"/>
                <a:sym typeface="Arial Narrow"/>
              </a:rPr>
              <a:t>Urban Ministry + Municipalities: </a:t>
            </a:r>
            <a:r>
              <a:rPr lang="en-AU" sz="2300">
                <a:solidFill>
                  <a:schemeClr val="dk1"/>
                </a:solidFill>
                <a:latin typeface="Arial Narrow"/>
                <a:ea typeface="Arial Narrow"/>
                <a:cs typeface="Arial Narrow"/>
                <a:sym typeface="Arial Narrow"/>
              </a:rPr>
              <a:t>Bridging the longer term urban resilience and Development </a:t>
            </a:r>
            <a:br>
              <a:rPr lang="en-AU" sz="2300">
                <a:solidFill>
                  <a:schemeClr val="dk1"/>
                </a:solidFill>
                <a:latin typeface="Arial Narrow"/>
                <a:ea typeface="Arial Narrow"/>
                <a:cs typeface="Arial Narrow"/>
                <a:sym typeface="Arial Narrow"/>
              </a:rPr>
            </a:br>
            <a:endParaRPr sz="1600">
              <a:solidFill>
                <a:schemeClr val="dk1"/>
              </a:solidFill>
              <a:latin typeface="Arial Narrow"/>
              <a:ea typeface="Arial Narrow"/>
              <a:cs typeface="Arial Narrow"/>
              <a:sym typeface="Arial Narrow"/>
            </a:endParaRPr>
          </a:p>
          <a:p>
            <a:pPr marL="457200" lvl="0" indent="-374650" algn="l" rtl="0">
              <a:spcBef>
                <a:spcPts val="0"/>
              </a:spcBef>
              <a:spcAft>
                <a:spcPts val="0"/>
              </a:spcAft>
              <a:buSzPts val="2300"/>
              <a:buFont typeface="Arial Narrow"/>
              <a:buChar char="●"/>
            </a:pPr>
            <a:r>
              <a:rPr lang="en-AU" sz="2300" b="1">
                <a:latin typeface="Arial Narrow"/>
                <a:ea typeface="Arial Narrow"/>
                <a:cs typeface="Arial Narrow"/>
                <a:sym typeface="Arial Narrow"/>
              </a:rPr>
              <a:t>CRS:</a:t>
            </a:r>
            <a:r>
              <a:rPr lang="en-AU" sz="2300">
                <a:latin typeface="Arial Narrow"/>
                <a:ea typeface="Arial Narrow"/>
                <a:cs typeface="Arial Narrow"/>
                <a:sym typeface="Arial Narrow"/>
              </a:rPr>
              <a:t> Urban Pilot. Urban STA Guidelines (Menus of solutions that can be adopted, scaled and replicated)</a:t>
            </a:r>
            <a:br>
              <a:rPr lang="en-AU" sz="2300">
                <a:latin typeface="Arial Narrow"/>
                <a:ea typeface="Arial Narrow"/>
                <a:cs typeface="Arial Narrow"/>
                <a:sym typeface="Arial Narrow"/>
              </a:rPr>
            </a:br>
            <a:endParaRPr sz="1600">
              <a:latin typeface="Arial Narrow"/>
              <a:ea typeface="Arial Narrow"/>
              <a:cs typeface="Arial Narrow"/>
              <a:sym typeface="Arial Narrow"/>
            </a:endParaRPr>
          </a:p>
          <a:p>
            <a:pPr marL="457200" lvl="0" indent="-374650" algn="l" rtl="0">
              <a:spcBef>
                <a:spcPts val="0"/>
              </a:spcBef>
              <a:spcAft>
                <a:spcPts val="0"/>
              </a:spcAft>
              <a:buSzPts val="2300"/>
              <a:buFont typeface="Arial Narrow"/>
              <a:buChar char="●"/>
            </a:pPr>
            <a:r>
              <a:rPr lang="en-AU" sz="2300" b="1">
                <a:latin typeface="Arial Narrow"/>
                <a:ea typeface="Arial Narrow"/>
                <a:cs typeface="Arial Narrow"/>
                <a:sym typeface="Arial Narrow"/>
              </a:rPr>
              <a:t>UR-TWG: </a:t>
            </a:r>
            <a:r>
              <a:rPr lang="en-AU" sz="2300">
                <a:latin typeface="Arial Narrow"/>
                <a:ea typeface="Arial Narrow"/>
                <a:cs typeface="Arial Narrow"/>
                <a:sym typeface="Arial Narrow"/>
              </a:rPr>
              <a:t>Urban Recovery joint research and advocacy</a:t>
            </a:r>
            <a:endParaRPr sz="2300">
              <a:latin typeface="Arial Narrow"/>
              <a:ea typeface="Arial Narrow"/>
              <a:cs typeface="Arial Narrow"/>
              <a:sym typeface="Arial Narrow"/>
            </a:endParaRPr>
          </a:p>
          <a:p>
            <a:pPr marL="0" lvl="0" indent="0" algn="ctr" rtl="0">
              <a:spcBef>
                <a:spcPts val="0"/>
              </a:spcBef>
              <a:spcAft>
                <a:spcPts val="0"/>
              </a:spcAft>
              <a:buNone/>
            </a:pPr>
            <a:endParaRPr sz="2000">
              <a:latin typeface="Arial Narrow"/>
              <a:ea typeface="Arial Narrow"/>
              <a:cs typeface="Arial Narrow"/>
              <a:sym typeface="Arial Narrow"/>
            </a:endParaRPr>
          </a:p>
        </p:txBody>
      </p:sp>
      <p:sp>
        <p:nvSpPr>
          <p:cNvPr id="453" name="Google Shape;453;p48"/>
          <p:cNvSpPr/>
          <p:nvPr/>
        </p:nvSpPr>
        <p:spPr>
          <a:xfrm>
            <a:off x="1881679" y="304803"/>
            <a:ext cx="8612400" cy="724200"/>
          </a:xfrm>
          <a:prstGeom prst="rect">
            <a:avLst/>
          </a:prstGeom>
          <a:noFill/>
          <a:ln>
            <a:noFill/>
          </a:ln>
        </p:spPr>
        <p:txBody>
          <a:bodyPr spcFirstLastPara="1" wrap="square" lIns="91425" tIns="45700" rIns="91425" bIns="45700" anchor="t" anchorCtr="0">
            <a:noAutofit/>
          </a:bodyPr>
          <a:lstStyle/>
          <a:p>
            <a:pPr marL="0" marR="0" lvl="0" indent="0" algn="r" rtl="0">
              <a:lnSpc>
                <a:spcPct val="158333"/>
              </a:lnSpc>
              <a:spcBef>
                <a:spcPts val="0"/>
              </a:spcBef>
              <a:spcAft>
                <a:spcPts val="0"/>
              </a:spcAft>
              <a:buNone/>
            </a:pPr>
            <a:r>
              <a:rPr lang="en-AU" sz="3600" b="1">
                <a:solidFill>
                  <a:schemeClr val="lt1"/>
                </a:solidFill>
                <a:latin typeface="Arial Narrow"/>
                <a:ea typeface="Arial Narrow"/>
                <a:cs typeface="Arial Narrow"/>
                <a:sym typeface="Arial Narrow"/>
              </a:rPr>
              <a:t>WAY FORWARD</a:t>
            </a:r>
            <a:endParaRPr sz="3600" b="1" i="0" u="none" strike="noStrike" cap="none">
              <a:solidFill>
                <a:schemeClr val="lt1"/>
              </a:solidFill>
              <a:latin typeface="Arial Narrow"/>
              <a:ea typeface="Arial Narrow"/>
              <a:cs typeface="Arial Narrow"/>
              <a:sym typeface="Arial Narrow"/>
            </a:endParaRPr>
          </a:p>
        </p:txBody>
      </p:sp>
      <p:grpSp>
        <p:nvGrpSpPr>
          <p:cNvPr id="454" name="Google Shape;454;p48"/>
          <p:cNvGrpSpPr/>
          <p:nvPr/>
        </p:nvGrpSpPr>
        <p:grpSpPr>
          <a:xfrm>
            <a:off x="10058400" y="6241143"/>
            <a:ext cx="2133600" cy="611044"/>
            <a:chOff x="9069900" y="1807168"/>
            <a:chExt cx="1881371" cy="614024"/>
          </a:xfrm>
        </p:grpSpPr>
        <p:sp>
          <p:nvSpPr>
            <p:cNvPr id="455" name="Google Shape;455;p48"/>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6" name="Google Shape;456;p48"/>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457" name="Google Shape;457;p48"/>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458" name="Google Shape;458;p48"/>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pic>
        <p:nvPicPr>
          <p:cNvPr id="459" name="Google Shape;459;p48"/>
          <p:cNvPicPr preferRelativeResize="0"/>
          <p:nvPr/>
        </p:nvPicPr>
        <p:blipFill>
          <a:blip r:embed="rId3">
            <a:alphaModFix/>
          </a:blip>
          <a:stretch>
            <a:fillRect/>
          </a:stretch>
        </p:blipFill>
        <p:spPr>
          <a:xfrm>
            <a:off x="7812875" y="6218900"/>
            <a:ext cx="2322975" cy="666900"/>
          </a:xfrm>
          <a:prstGeom prst="rect">
            <a:avLst/>
          </a:prstGeom>
          <a:noFill/>
          <a:ln>
            <a:noFill/>
          </a:ln>
        </p:spPr>
      </p:pic>
      <p:sp>
        <p:nvSpPr>
          <p:cNvPr id="460" name="Google Shape;460;p48"/>
          <p:cNvSpPr txBox="1">
            <a:spLocks noGrp="1"/>
          </p:cNvSpPr>
          <p:nvPr>
            <p:ph type="sldNum" idx="4294967295"/>
          </p:nvPr>
        </p:nvSpPr>
        <p:spPr>
          <a:xfrm>
            <a:off x="11460163" y="6332538"/>
            <a:ext cx="731837" cy="52546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12</a:t>
            </a:fld>
            <a:endParaRPr/>
          </a:p>
        </p:txBody>
      </p:sp>
      <p:sp>
        <p:nvSpPr>
          <p:cNvPr id="461" name="Google Shape;461;p48"/>
          <p:cNvSpPr/>
          <p:nvPr/>
        </p:nvSpPr>
        <p:spPr>
          <a:xfrm>
            <a:off x="7372300" y="2178925"/>
            <a:ext cx="1712700" cy="1701300"/>
          </a:xfrm>
          <a:prstGeom prst="ellipse">
            <a:avLst/>
          </a:prstGeom>
          <a:solidFill>
            <a:srgbClr val="F4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8"/>
          <p:cNvSpPr/>
          <p:nvPr/>
        </p:nvSpPr>
        <p:spPr>
          <a:xfrm>
            <a:off x="9373250" y="2178925"/>
            <a:ext cx="1712700" cy="1701300"/>
          </a:xfrm>
          <a:prstGeom prst="ellipse">
            <a:avLst/>
          </a:prstGeom>
          <a:solidFill>
            <a:srgbClr val="F4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8"/>
          <p:cNvSpPr/>
          <p:nvPr/>
        </p:nvSpPr>
        <p:spPr>
          <a:xfrm>
            <a:off x="7372300" y="4162800"/>
            <a:ext cx="1712700" cy="1701300"/>
          </a:xfrm>
          <a:prstGeom prst="ellipse">
            <a:avLst/>
          </a:prstGeom>
          <a:solidFill>
            <a:srgbClr val="F4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8"/>
          <p:cNvSpPr/>
          <p:nvPr/>
        </p:nvSpPr>
        <p:spPr>
          <a:xfrm>
            <a:off x="9373250" y="4162800"/>
            <a:ext cx="1712700" cy="1701300"/>
          </a:xfrm>
          <a:prstGeom prst="ellipse">
            <a:avLst/>
          </a:prstGeom>
          <a:solidFill>
            <a:srgbClr val="F4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8"/>
          <p:cNvSpPr txBox="1"/>
          <p:nvPr/>
        </p:nvSpPr>
        <p:spPr>
          <a:xfrm>
            <a:off x="492800" y="1393150"/>
            <a:ext cx="3848100" cy="6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300">
                <a:latin typeface="Arial Narrow"/>
                <a:ea typeface="Arial Narrow"/>
                <a:cs typeface="Arial Narrow"/>
                <a:sym typeface="Arial Narrow"/>
              </a:rPr>
              <a:t>STAKEHOLDER ENGAGEMENT</a:t>
            </a:r>
            <a:endParaRPr sz="2300">
              <a:latin typeface="Arial Narrow"/>
              <a:ea typeface="Arial Narrow"/>
              <a:cs typeface="Arial Narrow"/>
              <a:sym typeface="Arial Narrow"/>
            </a:endParaRPr>
          </a:p>
        </p:txBody>
      </p:sp>
      <p:sp>
        <p:nvSpPr>
          <p:cNvPr id="466" name="Google Shape;466;p48"/>
          <p:cNvSpPr txBox="1"/>
          <p:nvPr/>
        </p:nvSpPr>
        <p:spPr>
          <a:xfrm>
            <a:off x="8057450" y="1374613"/>
            <a:ext cx="3028500" cy="6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200">
                <a:latin typeface="Arial Narrow"/>
                <a:ea typeface="Arial Narrow"/>
                <a:cs typeface="Arial Narrow"/>
                <a:sym typeface="Arial Narrow"/>
              </a:rPr>
              <a:t>KEY MESSAGES</a:t>
            </a:r>
            <a:endParaRPr sz="2200">
              <a:latin typeface="Arial Narrow"/>
              <a:ea typeface="Arial Narrow"/>
              <a:cs typeface="Arial Narrow"/>
              <a:sym typeface="Arial Narrow"/>
            </a:endParaRPr>
          </a:p>
        </p:txBody>
      </p:sp>
      <p:sp>
        <p:nvSpPr>
          <p:cNvPr id="467" name="Google Shape;467;p48"/>
          <p:cNvSpPr txBox="1"/>
          <p:nvPr/>
        </p:nvSpPr>
        <p:spPr>
          <a:xfrm>
            <a:off x="7496550" y="2438650"/>
            <a:ext cx="1583400" cy="10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000">
              <a:latin typeface="Arial Narrow"/>
              <a:ea typeface="Arial Narrow"/>
              <a:cs typeface="Arial Narrow"/>
              <a:sym typeface="Arial Narrow"/>
            </a:endParaRPr>
          </a:p>
        </p:txBody>
      </p:sp>
      <p:sp>
        <p:nvSpPr>
          <p:cNvPr id="468" name="Google Shape;468;p48"/>
          <p:cNvSpPr txBox="1"/>
          <p:nvPr/>
        </p:nvSpPr>
        <p:spPr>
          <a:xfrm>
            <a:off x="9440075" y="2362450"/>
            <a:ext cx="1583400" cy="10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b="1">
                <a:latin typeface="Arial Narrow"/>
                <a:ea typeface="Arial Narrow"/>
                <a:cs typeface="Arial Narrow"/>
                <a:sym typeface="Arial Narrow"/>
              </a:rPr>
              <a:t>Capacity Building </a:t>
            </a:r>
            <a:r>
              <a:rPr lang="en-AU" sz="2000">
                <a:latin typeface="Arial Narrow"/>
                <a:ea typeface="Arial Narrow"/>
                <a:cs typeface="Arial Narrow"/>
                <a:sym typeface="Arial Narrow"/>
              </a:rPr>
              <a:t>at municipality  level</a:t>
            </a:r>
            <a:endParaRPr sz="2000">
              <a:latin typeface="Arial Narrow"/>
              <a:ea typeface="Arial Narrow"/>
              <a:cs typeface="Arial Narrow"/>
              <a:sym typeface="Arial Narrow"/>
            </a:endParaRPr>
          </a:p>
        </p:txBody>
      </p:sp>
      <p:sp>
        <p:nvSpPr>
          <p:cNvPr id="469" name="Google Shape;469;p48"/>
          <p:cNvSpPr txBox="1"/>
          <p:nvPr/>
        </p:nvSpPr>
        <p:spPr>
          <a:xfrm>
            <a:off x="7274850" y="4305125"/>
            <a:ext cx="1881300" cy="10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a:latin typeface="Arial Narrow"/>
                <a:ea typeface="Arial Narrow"/>
                <a:cs typeface="Arial Narrow"/>
                <a:sym typeface="Arial Narrow"/>
              </a:rPr>
              <a:t>Link recovery program with </a:t>
            </a:r>
            <a:r>
              <a:rPr lang="en-AU" sz="2000" b="1">
                <a:latin typeface="Arial Narrow"/>
                <a:ea typeface="Arial Narrow"/>
                <a:cs typeface="Arial Narrow"/>
                <a:sym typeface="Arial Narrow"/>
              </a:rPr>
              <a:t>development framework</a:t>
            </a:r>
            <a:endParaRPr sz="2000" b="1">
              <a:latin typeface="Arial Narrow"/>
              <a:ea typeface="Arial Narrow"/>
              <a:cs typeface="Arial Narrow"/>
              <a:sym typeface="Arial Narrow"/>
            </a:endParaRPr>
          </a:p>
        </p:txBody>
      </p:sp>
      <p:sp>
        <p:nvSpPr>
          <p:cNvPr id="470" name="Google Shape;470;p48"/>
          <p:cNvSpPr txBox="1"/>
          <p:nvPr/>
        </p:nvSpPr>
        <p:spPr>
          <a:xfrm>
            <a:off x="9440075" y="4442450"/>
            <a:ext cx="1583400" cy="10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a:latin typeface="Arial Narrow"/>
                <a:ea typeface="Arial Narrow"/>
                <a:cs typeface="Arial Narrow"/>
                <a:sym typeface="Arial Narrow"/>
              </a:rPr>
              <a:t>Potential of </a:t>
            </a:r>
            <a:r>
              <a:rPr lang="en-AU" sz="2000" b="1">
                <a:latin typeface="Arial Narrow"/>
                <a:ea typeface="Arial Narrow"/>
                <a:cs typeface="Arial Narrow"/>
                <a:sym typeface="Arial Narrow"/>
              </a:rPr>
              <a:t>retrofitting</a:t>
            </a:r>
            <a:r>
              <a:rPr lang="en-AU" sz="2000">
                <a:latin typeface="Arial Narrow"/>
                <a:ea typeface="Arial Narrow"/>
                <a:cs typeface="Arial Narrow"/>
                <a:sym typeface="Arial Narrow"/>
              </a:rPr>
              <a:t> in urban areas</a:t>
            </a:r>
            <a:endParaRPr sz="2000">
              <a:latin typeface="Arial Narrow"/>
              <a:ea typeface="Arial Narrow"/>
              <a:cs typeface="Arial Narrow"/>
              <a:sym typeface="Arial Narrow"/>
            </a:endParaRPr>
          </a:p>
        </p:txBody>
      </p:sp>
      <p:sp>
        <p:nvSpPr>
          <p:cNvPr id="471" name="Google Shape;471;p48"/>
          <p:cNvSpPr txBox="1"/>
          <p:nvPr/>
        </p:nvSpPr>
        <p:spPr>
          <a:xfrm>
            <a:off x="7435450" y="2362450"/>
            <a:ext cx="1583400" cy="100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a:latin typeface="Arial Narrow"/>
                <a:ea typeface="Arial Narrow"/>
                <a:cs typeface="Arial Narrow"/>
                <a:sym typeface="Arial Narrow"/>
              </a:rPr>
              <a:t>Scaling </a:t>
            </a:r>
            <a:r>
              <a:rPr lang="en-AU" sz="2000" b="1">
                <a:latin typeface="Arial Narrow"/>
                <a:ea typeface="Arial Narrow"/>
                <a:cs typeface="Arial Narrow"/>
                <a:sym typeface="Arial Narrow"/>
              </a:rPr>
              <a:t>community financing models</a:t>
            </a:r>
            <a:endParaRPr sz="2000" b="1">
              <a:latin typeface="Arial Narrow"/>
              <a:ea typeface="Arial Narrow"/>
              <a:cs typeface="Arial Narrow"/>
              <a:sym typeface="Arial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9"/>
          <p:cNvSpPr txBox="1">
            <a:spLocks noGrp="1"/>
          </p:cNvSpPr>
          <p:nvPr>
            <p:ph type="ctrTitle"/>
          </p:nvPr>
        </p:nvSpPr>
        <p:spPr>
          <a:xfrm>
            <a:off x="398097" y="2279700"/>
            <a:ext cx="4897800" cy="1653600"/>
          </a:xfrm>
          <a:prstGeom prst="rect">
            <a:avLst/>
          </a:prstGeom>
          <a:noFill/>
          <a:ln>
            <a:noFill/>
          </a:ln>
        </p:spPr>
        <p:txBody>
          <a:bodyPr spcFirstLastPara="1" wrap="square" lIns="91425" tIns="45700" rIns="91425" bIns="45700" anchor="ctr" anchorCtr="0">
            <a:noAutofit/>
          </a:bodyPr>
          <a:lstStyle/>
          <a:p>
            <a:pPr marL="0" lvl="0" indent="0" algn="r" rtl="0">
              <a:lnSpc>
                <a:spcPct val="140625"/>
              </a:lnSpc>
              <a:spcBef>
                <a:spcPts val="0"/>
              </a:spcBef>
              <a:spcAft>
                <a:spcPts val="0"/>
              </a:spcAft>
              <a:buClr>
                <a:schemeClr val="lt1"/>
              </a:buClr>
              <a:buSzPts val="3200"/>
              <a:buFont typeface="Arial Narrow"/>
              <a:buNone/>
            </a:pPr>
            <a:r>
              <a:rPr lang="en-AU" sz="3200"/>
              <a:t>THANK YOU</a:t>
            </a:r>
            <a:endParaRPr sz="3200" b="0"/>
          </a:p>
        </p:txBody>
      </p:sp>
      <p:sp>
        <p:nvSpPr>
          <p:cNvPr id="487" name="Google Shape;487;p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13</a:t>
            </a:fld>
            <a:endParaRPr/>
          </a:p>
        </p:txBody>
      </p:sp>
      <p:sp>
        <p:nvSpPr>
          <p:cNvPr id="478" name="Google Shape;478;p49"/>
          <p:cNvSpPr txBox="1"/>
          <p:nvPr/>
        </p:nvSpPr>
        <p:spPr>
          <a:xfrm>
            <a:off x="3042252" y="4608299"/>
            <a:ext cx="2458500" cy="1673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400"/>
              <a:buFont typeface="Arial Narrow"/>
              <a:buNone/>
            </a:pPr>
            <a:endParaRPr sz="2400" b="0" i="0" u="none" strike="noStrike" cap="none">
              <a:solidFill>
                <a:schemeClr val="lt1"/>
              </a:solidFill>
              <a:latin typeface="Arial Narrow"/>
              <a:ea typeface="Arial Narrow"/>
              <a:cs typeface="Arial Narrow"/>
              <a:sym typeface="Arial Narrow"/>
            </a:endParaRPr>
          </a:p>
        </p:txBody>
      </p:sp>
      <p:grpSp>
        <p:nvGrpSpPr>
          <p:cNvPr id="479" name="Google Shape;479;p49"/>
          <p:cNvGrpSpPr/>
          <p:nvPr/>
        </p:nvGrpSpPr>
        <p:grpSpPr>
          <a:xfrm>
            <a:off x="10058703" y="6241059"/>
            <a:ext cx="2133582" cy="611091"/>
            <a:chOff x="9069900" y="1807168"/>
            <a:chExt cx="1881300" cy="614100"/>
          </a:xfrm>
        </p:grpSpPr>
        <p:sp>
          <p:nvSpPr>
            <p:cNvPr id="480" name="Google Shape;480;p49"/>
            <p:cNvSpPr/>
            <p:nvPr/>
          </p:nvSpPr>
          <p:spPr>
            <a:xfrm>
              <a:off x="9069900" y="1807168"/>
              <a:ext cx="1881300" cy="6141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1" name="Google Shape;481;p49"/>
            <p:cNvSpPr txBox="1"/>
            <p:nvPr/>
          </p:nvSpPr>
          <p:spPr>
            <a:xfrm>
              <a:off x="9227334" y="1892511"/>
              <a:ext cx="1141500" cy="527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482" name="Google Shape;482;p49"/>
            <p:cNvSpPr txBox="1"/>
            <p:nvPr/>
          </p:nvSpPr>
          <p:spPr>
            <a:xfrm>
              <a:off x="10152914" y="1892511"/>
              <a:ext cx="777900" cy="521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483" name="Google Shape;483;p49"/>
            <p:cNvCxnSpPr/>
            <p:nvPr/>
          </p:nvCxnSpPr>
          <p:spPr>
            <a:xfrm>
              <a:off x="10180346" y="1874328"/>
              <a:ext cx="0" cy="521100"/>
            </a:xfrm>
            <a:prstGeom prst="straightConnector1">
              <a:avLst/>
            </a:prstGeom>
            <a:noFill/>
            <a:ln w="12700" cap="flat" cmpd="sng">
              <a:solidFill>
                <a:srgbClr val="7F1416"/>
              </a:solidFill>
              <a:prstDash val="solid"/>
              <a:miter lim="800000"/>
              <a:headEnd type="none" w="sm" len="sm"/>
              <a:tailEnd type="none" w="sm" len="sm"/>
            </a:ln>
          </p:spPr>
        </p:cxnSp>
      </p:grpSp>
      <p:pic>
        <p:nvPicPr>
          <p:cNvPr id="484" name="Google Shape;484;p49"/>
          <p:cNvPicPr preferRelativeResize="0"/>
          <p:nvPr/>
        </p:nvPicPr>
        <p:blipFill>
          <a:blip r:embed="rId3">
            <a:alphaModFix/>
          </a:blip>
          <a:stretch>
            <a:fillRect/>
          </a:stretch>
        </p:blipFill>
        <p:spPr>
          <a:xfrm>
            <a:off x="7812875" y="6218900"/>
            <a:ext cx="2322975" cy="666900"/>
          </a:xfrm>
          <a:prstGeom prst="rect">
            <a:avLst/>
          </a:prstGeom>
          <a:noFill/>
          <a:ln>
            <a:noFill/>
          </a:ln>
        </p:spPr>
      </p:pic>
      <p:pic>
        <p:nvPicPr>
          <p:cNvPr id="485" name="Google Shape;485;p49"/>
          <p:cNvPicPr preferRelativeResize="0"/>
          <p:nvPr/>
        </p:nvPicPr>
        <p:blipFill rotWithShape="1">
          <a:blip r:embed="rId4">
            <a:alphaModFix/>
          </a:blip>
          <a:srcRect b="38590"/>
          <a:stretch/>
        </p:blipFill>
        <p:spPr>
          <a:xfrm>
            <a:off x="5372100" y="0"/>
            <a:ext cx="6820172" cy="6282006"/>
          </a:xfrm>
          <a:prstGeom prst="rect">
            <a:avLst/>
          </a:prstGeom>
          <a:noFill/>
          <a:ln>
            <a:noFill/>
          </a:ln>
        </p:spPr>
      </p:pic>
      <p:sp>
        <p:nvSpPr>
          <p:cNvPr id="486" name="Google Shape;486;p49"/>
          <p:cNvSpPr txBox="1"/>
          <p:nvPr/>
        </p:nvSpPr>
        <p:spPr>
          <a:xfrm>
            <a:off x="5365575" y="5942250"/>
            <a:ext cx="18993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a:solidFill>
                  <a:srgbClr val="666666"/>
                </a:solidFill>
                <a:latin typeface="Calibri"/>
                <a:ea typeface="Calibri"/>
                <a:cs typeface="Calibri"/>
                <a:sym typeface="Calibri"/>
              </a:rPr>
              <a:t>Source: Unsplash</a:t>
            </a:r>
            <a:endParaRPr>
              <a:solidFill>
                <a:srgbClr val="666666"/>
              </a:solidFill>
              <a:latin typeface="Calibri"/>
              <a:ea typeface="Calibri"/>
              <a:cs typeface="Calibri"/>
              <a:sym typeface="Calibri"/>
            </a:endParaRPr>
          </a:p>
        </p:txBody>
      </p:sp>
      <p:sp>
        <p:nvSpPr>
          <p:cNvPr id="488" name="Google Shape;488;p49"/>
          <p:cNvSpPr txBox="1"/>
          <p:nvPr/>
        </p:nvSpPr>
        <p:spPr>
          <a:xfrm>
            <a:off x="1040950" y="3775975"/>
            <a:ext cx="4258500" cy="2576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AU" sz="2000">
                <a:solidFill>
                  <a:srgbClr val="FFFFFF"/>
                </a:solidFill>
                <a:latin typeface="Arial Narrow"/>
                <a:ea typeface="Arial Narrow"/>
                <a:cs typeface="Arial Narrow"/>
                <a:sym typeface="Arial Narrow"/>
              </a:rPr>
              <a:t>Urban Housing Recovery </a:t>
            </a:r>
            <a:endParaRPr sz="2000">
              <a:solidFill>
                <a:srgbClr val="FFFFFF"/>
              </a:solidFill>
              <a:latin typeface="Arial Narrow"/>
              <a:ea typeface="Arial Narrow"/>
              <a:cs typeface="Arial Narrow"/>
              <a:sym typeface="Arial Narrow"/>
            </a:endParaRPr>
          </a:p>
          <a:p>
            <a:pPr marL="0" lvl="0" indent="0" algn="r" rtl="0">
              <a:spcBef>
                <a:spcPts val="0"/>
              </a:spcBef>
              <a:spcAft>
                <a:spcPts val="0"/>
              </a:spcAft>
              <a:buNone/>
            </a:pPr>
            <a:r>
              <a:rPr lang="en-AU" sz="2000">
                <a:solidFill>
                  <a:srgbClr val="FFFFFF"/>
                </a:solidFill>
                <a:latin typeface="Arial Narrow"/>
                <a:ea typeface="Arial Narrow"/>
                <a:cs typeface="Arial Narrow"/>
                <a:sym typeface="Arial Narrow"/>
              </a:rPr>
              <a:t>Compilation of Case Studies from Nepal and Beyond </a:t>
            </a:r>
            <a:r>
              <a:rPr lang="en-AU" sz="2000" u="sng">
                <a:solidFill>
                  <a:srgbClr val="EA9999"/>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here</a:t>
            </a:r>
            <a:endParaRPr sz="2000">
              <a:solidFill>
                <a:srgbClr val="EA9999"/>
              </a:solidFill>
              <a:latin typeface="Arial Narrow"/>
              <a:ea typeface="Arial Narrow"/>
              <a:cs typeface="Arial Narrow"/>
              <a:sym typeface="Arial Narrow"/>
            </a:endParaRPr>
          </a:p>
          <a:p>
            <a:pPr marL="0" lvl="0" indent="0" algn="r" rtl="0">
              <a:spcBef>
                <a:spcPts val="0"/>
              </a:spcBef>
              <a:spcAft>
                <a:spcPts val="0"/>
              </a:spcAft>
              <a:buNone/>
            </a:pPr>
            <a:endParaRPr sz="2000">
              <a:solidFill>
                <a:srgbClr val="FFFFFF"/>
              </a:solidFill>
              <a:latin typeface="Arial Narrow"/>
              <a:ea typeface="Arial Narrow"/>
              <a:cs typeface="Arial Narrow"/>
              <a:sym typeface="Arial Narrow"/>
            </a:endParaRPr>
          </a:p>
          <a:p>
            <a:pPr marL="0" lvl="0" indent="0" algn="r" rtl="0">
              <a:spcBef>
                <a:spcPts val="0"/>
              </a:spcBef>
              <a:spcAft>
                <a:spcPts val="0"/>
              </a:spcAft>
              <a:buNone/>
            </a:pPr>
            <a:r>
              <a:rPr lang="en-AU" sz="2000">
                <a:solidFill>
                  <a:srgbClr val="FFFFFF"/>
                </a:solidFill>
                <a:latin typeface="Arial Narrow"/>
                <a:ea typeface="Arial Narrow"/>
                <a:cs typeface="Arial Narrow"/>
                <a:sym typeface="Arial Narrow"/>
              </a:rPr>
              <a:t>To know more about HRRP’s work and publications, visit </a:t>
            </a:r>
            <a:r>
              <a:rPr lang="en-AU" sz="2000" u="sng">
                <a:solidFill>
                  <a:srgbClr val="EA9999"/>
                </a:solidFill>
                <a:latin typeface="Arial Narrow"/>
                <a:ea typeface="Arial Narrow"/>
                <a:cs typeface="Arial Narrow"/>
                <a:sym typeface="Arial Narrow"/>
                <a:hlinkClick r:id="rId6">
                  <a:extLst>
                    <a:ext uri="{A12FA001-AC4F-418D-AE19-62706E023703}">
                      <ahyp:hlinkClr xmlns:ahyp="http://schemas.microsoft.com/office/drawing/2018/hyperlinkcolor" val="tx"/>
                    </a:ext>
                  </a:extLst>
                </a:hlinkClick>
              </a:rPr>
              <a:t>https://www.hrrpnepal.org/</a:t>
            </a:r>
            <a:endParaRPr sz="2000">
              <a:solidFill>
                <a:srgbClr val="EA9999"/>
              </a:solidFill>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lvl="0" algn="r"/>
            <a:r>
              <a:rPr lang="en-GB" sz="3200" dirty="0"/>
              <a:t>Beirut Blast response</a:t>
            </a:r>
            <a:endParaRPr lang="en-GB" sz="3200" b="0" dirty="0"/>
          </a:p>
        </p:txBody>
      </p:sp>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sp>
        <p:nvSpPr>
          <p:cNvPr id="3" name="Rectangle 2"/>
          <p:cNvSpPr/>
          <p:nvPr/>
        </p:nvSpPr>
        <p:spPr>
          <a:xfrm>
            <a:off x="5670958" y="2351782"/>
            <a:ext cx="6131831" cy="584775"/>
          </a:xfrm>
          <a:prstGeom prst="rect">
            <a:avLst/>
          </a:prstGeom>
        </p:spPr>
        <p:txBody>
          <a:bodyPr wrap="square">
            <a:spAutoFit/>
          </a:bodyPr>
          <a:lstStyle/>
          <a:p>
            <a:r>
              <a:rPr lang="en-US" sz="3200" b="1" dirty="0"/>
              <a:t>Shelter Sector coordination</a:t>
            </a:r>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3993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ship in the desert&#10;&#10;Description automatically generated">
            <a:extLst>
              <a:ext uri="{FF2B5EF4-FFF2-40B4-BE49-F238E27FC236}">
                <a16:creationId xmlns:a16="http://schemas.microsoft.com/office/drawing/2014/main" id="{40465311-5C78-4A15-8EE4-D191E9E7AE9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8536" b="1297"/>
          <a:stretch/>
        </p:blipFill>
        <p:spPr>
          <a:xfrm>
            <a:off x="20" y="2"/>
            <a:ext cx="12191980" cy="6760722"/>
          </a:xfrm>
          <a:prstGeom prst="rect">
            <a:avLst/>
          </a:prstGeom>
        </p:spPr>
      </p:pic>
      <p:sp>
        <p:nvSpPr>
          <p:cNvPr id="2" name="Title 1">
            <a:extLst>
              <a:ext uri="{FF2B5EF4-FFF2-40B4-BE49-F238E27FC236}">
                <a16:creationId xmlns:a16="http://schemas.microsoft.com/office/drawing/2014/main" id="{FF0BE3D2-26F6-4F5A-A34B-99A2BC9A1F90}"/>
              </a:ext>
            </a:extLst>
          </p:cNvPr>
          <p:cNvSpPr>
            <a:spLocks noGrp="1"/>
          </p:cNvSpPr>
          <p:nvPr>
            <p:ph type="ctrTitle"/>
          </p:nvPr>
        </p:nvSpPr>
        <p:spPr>
          <a:xfrm>
            <a:off x="1120140" y="0"/>
            <a:ext cx="8571108" cy="1803555"/>
          </a:xfrm>
          <a:noFill/>
        </p:spPr>
        <p:txBody>
          <a:bodyPr>
            <a:normAutofit/>
          </a:bodyPr>
          <a:lstStyle/>
          <a:p>
            <a:pPr algn="ctr"/>
            <a:r>
              <a:rPr lang="en-GB" sz="5300" b="1" dirty="0">
                <a:solidFill>
                  <a:srgbClr val="FFFFFF"/>
                </a:solidFill>
                <a:latin typeface="Arial" panose="020B0604020202020204" pitchFamily="34" charset="0"/>
                <a:cs typeface="Arial" panose="020B0604020202020204" pitchFamily="34" charset="0"/>
              </a:rPr>
              <a:t>Beirut Port Explosions:</a:t>
            </a:r>
            <a:br>
              <a:rPr lang="en-GB" b="1" dirty="0">
                <a:solidFill>
                  <a:srgbClr val="FFFFFF"/>
                </a:solidFill>
                <a:latin typeface="Arial" panose="020B0604020202020204" pitchFamily="34" charset="0"/>
                <a:cs typeface="Arial" panose="020B0604020202020204" pitchFamily="34" charset="0"/>
              </a:rPr>
            </a:br>
            <a:r>
              <a:rPr lang="en-GB" sz="4400" dirty="0">
                <a:solidFill>
                  <a:srgbClr val="FFFFFF"/>
                </a:solidFill>
                <a:latin typeface="Arial" panose="020B0604020202020204" pitchFamily="34" charset="0"/>
                <a:cs typeface="Arial" panose="020B0604020202020204" pitchFamily="34" charset="0"/>
              </a:rPr>
              <a:t>Shelter Sector Overview</a:t>
            </a:r>
            <a:endParaRPr lang="en-UG" dirty="0">
              <a:solidFill>
                <a:srgbClr val="FFFF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F562D0A-0D20-47FB-9492-2F7545E97144}"/>
              </a:ext>
            </a:extLst>
          </p:cNvPr>
          <p:cNvSpPr txBox="1"/>
          <p:nvPr/>
        </p:nvSpPr>
        <p:spPr>
          <a:xfrm>
            <a:off x="10326644" y="6555443"/>
            <a:ext cx="1865356" cy="253916"/>
          </a:xfrm>
          <a:prstGeom prst="rect">
            <a:avLst/>
          </a:prstGeom>
          <a:noFill/>
        </p:spPr>
        <p:txBody>
          <a:bodyPr wrap="square" rtlCol="0">
            <a:spAutoFit/>
          </a:bodyPr>
          <a:lstStyle/>
          <a:p>
            <a:r>
              <a:rPr lang="en-GB" sz="1050" b="1" dirty="0">
                <a:solidFill>
                  <a:schemeClr val="bg1"/>
                </a:solidFill>
                <a:latin typeface="Arial" panose="020B0604020202020204" pitchFamily="34" charset="0"/>
                <a:cs typeface="Arial" panose="020B0604020202020204" pitchFamily="34" charset="0"/>
              </a:rPr>
              <a:t>Photo: Mehr News Agency</a:t>
            </a:r>
            <a:endParaRPr lang="en-UG" sz="1050" dirty="0">
              <a:solidFill>
                <a:schemeClr val="bg1"/>
              </a:solidFill>
              <a:latin typeface="Arial" panose="020B0604020202020204" pitchFamily="34" charset="0"/>
              <a:cs typeface="Arial" panose="020B0604020202020204" pitchFamily="34" charset="0"/>
            </a:endParaRPr>
          </a:p>
        </p:txBody>
      </p:sp>
      <p:pic>
        <p:nvPicPr>
          <p:cNvPr id="7" name="Picture 6" descr="A picture containing drawing, plate&#10;&#10;Description automatically generated">
            <a:extLst>
              <a:ext uri="{FF2B5EF4-FFF2-40B4-BE49-F238E27FC236}">
                <a16:creationId xmlns:a16="http://schemas.microsoft.com/office/drawing/2014/main" id="{E763A983-03B9-411D-A101-D2FDDB9B6CB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662376" y="0"/>
            <a:ext cx="2520000" cy="2520000"/>
          </a:xfrm>
          <a:prstGeom prst="rect">
            <a:avLst/>
          </a:prstGeom>
        </p:spPr>
      </p:pic>
    </p:spTree>
    <p:extLst>
      <p:ext uri="{BB962C8B-B14F-4D97-AF65-F5344CB8AC3E}">
        <p14:creationId xmlns:p14="http://schemas.microsoft.com/office/powerpoint/2010/main" val="413660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E408500B-6C57-449C-95BD-605476A68D8C}"/>
              </a:ext>
            </a:extLst>
          </p:cNvPr>
          <p:cNvSpPr>
            <a:spLocks noGrp="1"/>
          </p:cNvSpPr>
          <p:nvPr>
            <p:ph type="title"/>
          </p:nvPr>
        </p:nvSpPr>
        <p:spPr>
          <a:xfrm>
            <a:off x="70338" y="139585"/>
            <a:ext cx="12036670" cy="577920"/>
          </a:xfrm>
          <a:solidFill>
            <a:srgbClr val="116CB6"/>
          </a:solidFill>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Overview of needs (based on 4 Sept. MSNA data)</a:t>
            </a:r>
            <a:endParaRPr lang="en-UG"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762D224-74FA-4B38-B151-A18DE001DB08}"/>
              </a:ext>
            </a:extLst>
          </p:cNvPr>
          <p:cNvPicPr>
            <a:picLocks noChangeAspect="1"/>
          </p:cNvPicPr>
          <p:nvPr/>
        </p:nvPicPr>
        <p:blipFill>
          <a:blip r:embed="rId2"/>
          <a:stretch>
            <a:fillRect/>
          </a:stretch>
        </p:blipFill>
        <p:spPr>
          <a:xfrm>
            <a:off x="0" y="6190049"/>
            <a:ext cx="12192000" cy="577919"/>
          </a:xfrm>
          <a:prstGeom prst="rect">
            <a:avLst/>
          </a:prstGeom>
        </p:spPr>
      </p:pic>
      <p:pic>
        <p:nvPicPr>
          <p:cNvPr id="17" name="Picture 16">
            <a:extLst>
              <a:ext uri="{FF2B5EF4-FFF2-40B4-BE49-F238E27FC236}">
                <a16:creationId xmlns:a16="http://schemas.microsoft.com/office/drawing/2014/main" id="{9738DC5A-B86F-4C83-9067-2F8CC316571B}"/>
              </a:ext>
            </a:extLst>
          </p:cNvPr>
          <p:cNvPicPr>
            <a:picLocks noChangeAspect="1"/>
          </p:cNvPicPr>
          <p:nvPr/>
        </p:nvPicPr>
        <p:blipFill rotWithShape="1">
          <a:blip r:embed="rId3"/>
          <a:srcRect t="11261"/>
          <a:stretch/>
        </p:blipFill>
        <p:spPr>
          <a:xfrm>
            <a:off x="7122395" y="3325877"/>
            <a:ext cx="5048250" cy="2797764"/>
          </a:xfrm>
          <a:prstGeom prst="rect">
            <a:avLst/>
          </a:prstGeom>
        </p:spPr>
      </p:pic>
      <p:sp>
        <p:nvSpPr>
          <p:cNvPr id="18" name="TextBox 17">
            <a:extLst>
              <a:ext uri="{FF2B5EF4-FFF2-40B4-BE49-F238E27FC236}">
                <a16:creationId xmlns:a16="http://schemas.microsoft.com/office/drawing/2014/main" id="{05BC4CFA-2750-4BCA-8C35-62B04256D9AD}"/>
              </a:ext>
            </a:extLst>
          </p:cNvPr>
          <p:cNvSpPr txBox="1"/>
          <p:nvPr/>
        </p:nvSpPr>
        <p:spPr>
          <a:xfrm>
            <a:off x="457200" y="952500"/>
            <a:ext cx="6148223" cy="2246769"/>
          </a:xfrm>
          <a:prstGeom prst="rect">
            <a:avLst/>
          </a:prstGeom>
          <a:noFill/>
        </p:spPr>
        <p:txBody>
          <a:bodyPr wrap="square" lIns="91440" tIns="45720" rIns="91440" bIns="45720" rtlCol="0" anchor="t">
            <a:spAutoFit/>
          </a:bodyPr>
          <a:lstStyle/>
          <a:p>
            <a:r>
              <a:rPr lang="en-US" sz="2800" dirty="0">
                <a:solidFill>
                  <a:srgbClr val="212121"/>
                </a:solidFill>
                <a:latin typeface="Arial"/>
                <a:cs typeface="Arial"/>
              </a:rPr>
              <a:t>MSNA coverage to date:</a:t>
            </a:r>
          </a:p>
          <a:p>
            <a:pPr marL="971550" lvl="1" indent="-514350">
              <a:buFont typeface="Arial" panose="020B0604020202020204" pitchFamily="34" charset="0"/>
              <a:buChar char="•"/>
            </a:pPr>
            <a:r>
              <a:rPr lang="en-US" sz="2800" dirty="0">
                <a:solidFill>
                  <a:srgbClr val="212121"/>
                </a:solidFill>
                <a:latin typeface="Arial"/>
                <a:cs typeface="Arial"/>
              </a:rPr>
              <a:t>2,833 buildings assessed</a:t>
            </a:r>
          </a:p>
          <a:p>
            <a:pPr marL="1428750" lvl="2" indent="-514350">
              <a:buFont typeface="Arial" panose="020B0604020202020204" pitchFamily="34" charset="0"/>
              <a:buChar char="•"/>
            </a:pPr>
            <a:r>
              <a:rPr lang="en-US" sz="2800" dirty="0">
                <a:solidFill>
                  <a:srgbClr val="212121"/>
                </a:solidFill>
                <a:latin typeface="Arial"/>
                <a:cs typeface="Arial"/>
              </a:rPr>
              <a:t>21% of total in affected area</a:t>
            </a:r>
          </a:p>
          <a:p>
            <a:pPr marL="971550" lvl="1" indent="-514350">
              <a:buFont typeface="Arial" panose="020B0604020202020204" pitchFamily="34" charset="0"/>
              <a:buChar char="•"/>
            </a:pPr>
            <a:r>
              <a:rPr lang="en-US" sz="2800" dirty="0">
                <a:solidFill>
                  <a:srgbClr val="212121"/>
                </a:solidFill>
                <a:latin typeface="Arial"/>
                <a:cs typeface="Arial"/>
              </a:rPr>
              <a:t>12,305 apartments assessed</a:t>
            </a:r>
          </a:p>
          <a:p>
            <a:pPr marL="1428750" lvl="2" indent="-514350">
              <a:buFont typeface="Arial" panose="020B0604020202020204" pitchFamily="34" charset="0"/>
              <a:buChar char="•"/>
            </a:pPr>
            <a:r>
              <a:rPr lang="en-US" sz="2800" dirty="0">
                <a:solidFill>
                  <a:srgbClr val="212121"/>
                </a:solidFill>
                <a:latin typeface="Arial"/>
                <a:cs typeface="Arial"/>
              </a:rPr>
              <a:t>12% of total in affected area</a:t>
            </a:r>
          </a:p>
        </p:txBody>
      </p:sp>
      <p:sp>
        <p:nvSpPr>
          <p:cNvPr id="19" name="TextBox 18">
            <a:extLst>
              <a:ext uri="{FF2B5EF4-FFF2-40B4-BE49-F238E27FC236}">
                <a16:creationId xmlns:a16="http://schemas.microsoft.com/office/drawing/2014/main" id="{3B6F2F44-334E-413B-9961-C1C6B3B8708B}"/>
              </a:ext>
            </a:extLst>
          </p:cNvPr>
          <p:cNvSpPr txBox="1"/>
          <p:nvPr/>
        </p:nvSpPr>
        <p:spPr>
          <a:xfrm>
            <a:off x="7593697" y="1839584"/>
            <a:ext cx="4354285" cy="1231106"/>
          </a:xfrm>
          <a:prstGeom prst="rect">
            <a:avLst/>
          </a:prstGeom>
          <a:noFill/>
        </p:spPr>
        <p:txBody>
          <a:bodyPr wrap="square" rtlCol="0">
            <a:spAutoFit/>
          </a:bodyPr>
          <a:lstStyle/>
          <a:p>
            <a:pPr algn="ctr"/>
            <a:r>
              <a:rPr lang="en-UG" sz="5400" b="1" dirty="0">
                <a:solidFill>
                  <a:schemeClr val="accent1"/>
                </a:solidFill>
                <a:latin typeface="Arial" panose="020B0604020202020204" pitchFamily="34" charset="0"/>
                <a:cs typeface="Arial" panose="020B0604020202020204" pitchFamily="34" charset="0"/>
              </a:rPr>
              <a:t>77</a:t>
            </a:r>
            <a:r>
              <a:rPr lang="en-US" sz="5400" b="1" dirty="0">
                <a:solidFill>
                  <a:schemeClr val="accent1"/>
                </a:solidFill>
                <a:latin typeface="Arial" panose="020B0604020202020204" pitchFamily="34" charset="0"/>
                <a:cs typeface="Arial" panose="020B0604020202020204" pitchFamily="34" charset="0"/>
              </a:rPr>
              <a:t>K</a:t>
            </a:r>
          </a:p>
          <a:p>
            <a:pPr algn="ctr"/>
            <a:r>
              <a:rPr lang="en-US" b="1" dirty="0">
                <a:solidFill>
                  <a:schemeClr val="accent1"/>
                </a:solidFill>
                <a:latin typeface="Arial" panose="020B0604020202020204" pitchFamily="34" charset="0"/>
                <a:cs typeface="Arial" panose="020B0604020202020204" pitchFamily="34" charset="0"/>
              </a:rPr>
              <a:t>Estimated damaged apartments (total)</a:t>
            </a:r>
            <a:endParaRPr lang="en-UG" sz="5400" b="1" dirty="0">
              <a:solidFill>
                <a:schemeClr val="accent1"/>
              </a:solidFill>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CD75F040-DB75-4754-AEDE-3D1E2B5B79B1}"/>
              </a:ext>
            </a:extLst>
          </p:cNvPr>
          <p:cNvGraphicFramePr/>
          <p:nvPr>
            <p:extLst>
              <p:ext uri="{D42A27DB-BD31-4B8C-83A1-F6EECF244321}">
                <p14:modId xmlns:p14="http://schemas.microsoft.com/office/powerpoint/2010/main" val="2066838233"/>
              </p:ext>
            </p:extLst>
          </p:nvPr>
        </p:nvGraphicFramePr>
        <p:xfrm>
          <a:off x="1017072" y="3680688"/>
          <a:ext cx="5088251" cy="2520000"/>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a:extLst>
              <a:ext uri="{FF2B5EF4-FFF2-40B4-BE49-F238E27FC236}">
                <a16:creationId xmlns:a16="http://schemas.microsoft.com/office/drawing/2014/main" id="{EA74D63B-4E9B-461D-91DD-5414EB92C069}"/>
              </a:ext>
            </a:extLst>
          </p:cNvPr>
          <p:cNvPicPr>
            <a:picLocks noChangeAspect="1"/>
          </p:cNvPicPr>
          <p:nvPr/>
        </p:nvPicPr>
        <p:blipFill>
          <a:blip r:embed="rId5"/>
          <a:stretch>
            <a:fillRect/>
          </a:stretch>
        </p:blipFill>
        <p:spPr>
          <a:xfrm rot="16200000">
            <a:off x="924721" y="4251803"/>
            <a:ext cx="2369736" cy="1069459"/>
          </a:xfrm>
          <a:prstGeom prst="rect">
            <a:avLst/>
          </a:prstGeom>
        </p:spPr>
      </p:pic>
      <p:sp>
        <p:nvSpPr>
          <p:cNvPr id="22" name="TextBox 21">
            <a:extLst>
              <a:ext uri="{FF2B5EF4-FFF2-40B4-BE49-F238E27FC236}">
                <a16:creationId xmlns:a16="http://schemas.microsoft.com/office/drawing/2014/main" id="{8631D199-E4AC-41A2-AEA7-C6F022B5C681}"/>
              </a:ext>
            </a:extLst>
          </p:cNvPr>
          <p:cNvSpPr txBox="1"/>
          <p:nvPr/>
        </p:nvSpPr>
        <p:spPr>
          <a:xfrm>
            <a:off x="1782927" y="4699689"/>
            <a:ext cx="4354285" cy="1231106"/>
          </a:xfrm>
          <a:prstGeom prst="rect">
            <a:avLst/>
          </a:prstGeom>
          <a:noFill/>
        </p:spPr>
        <p:txBody>
          <a:bodyPr wrap="square" rtlCol="0">
            <a:spAutoFit/>
          </a:bodyPr>
          <a:lstStyle/>
          <a:p>
            <a:pPr algn="ctr"/>
            <a:r>
              <a:rPr lang="en-US" sz="5400" b="1" dirty="0">
                <a:solidFill>
                  <a:schemeClr val="accent1"/>
                </a:solidFill>
                <a:latin typeface="Arial" panose="020B0604020202020204" pitchFamily="34" charset="0"/>
                <a:cs typeface="Arial" panose="020B0604020202020204" pitchFamily="34" charset="0"/>
              </a:rPr>
              <a:t>171K</a:t>
            </a:r>
          </a:p>
          <a:p>
            <a:pPr algn="ctr"/>
            <a:r>
              <a:rPr lang="en-US" b="1" dirty="0">
                <a:solidFill>
                  <a:schemeClr val="accent1"/>
                </a:solidFill>
                <a:latin typeface="Arial" panose="020B0604020202020204" pitchFamily="34" charset="0"/>
                <a:cs typeface="Arial" panose="020B0604020202020204" pitchFamily="34" charset="0"/>
              </a:rPr>
              <a:t>People targeted</a:t>
            </a:r>
            <a:endParaRPr lang="en-UG" sz="5400" b="1" dirty="0">
              <a:solidFill>
                <a:schemeClr val="accent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A41439F-4A40-498D-8327-41BA14CA5CFD}"/>
              </a:ext>
            </a:extLst>
          </p:cNvPr>
          <p:cNvSpPr txBox="1"/>
          <p:nvPr/>
        </p:nvSpPr>
        <p:spPr>
          <a:xfrm>
            <a:off x="1782927" y="3417917"/>
            <a:ext cx="4354285" cy="1231106"/>
          </a:xfrm>
          <a:prstGeom prst="rect">
            <a:avLst/>
          </a:prstGeom>
          <a:noFill/>
        </p:spPr>
        <p:txBody>
          <a:bodyPr wrap="square" rtlCol="0">
            <a:spAutoFit/>
          </a:bodyPr>
          <a:lstStyle/>
          <a:p>
            <a:pPr algn="ctr"/>
            <a:r>
              <a:rPr lang="en-US" sz="5400" b="1" dirty="0">
                <a:solidFill>
                  <a:schemeClr val="accent1"/>
                </a:solidFill>
                <a:latin typeface="Arial" panose="020B0604020202020204" pitchFamily="34" charset="0"/>
                <a:cs typeface="Arial" panose="020B0604020202020204" pitchFamily="34" charset="0"/>
              </a:rPr>
              <a:t>291K</a:t>
            </a:r>
          </a:p>
          <a:p>
            <a:pPr algn="ctr"/>
            <a:r>
              <a:rPr lang="en-US" b="1" dirty="0">
                <a:solidFill>
                  <a:schemeClr val="accent1"/>
                </a:solidFill>
                <a:latin typeface="Arial" panose="020B0604020202020204" pitchFamily="34" charset="0"/>
                <a:cs typeface="Arial" panose="020B0604020202020204" pitchFamily="34" charset="0"/>
              </a:rPr>
              <a:t>People in need</a:t>
            </a:r>
            <a:endParaRPr lang="en-UG" sz="5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87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C6545AB-2EC8-4C74-B5B2-216F3A3E0DFE}"/>
              </a:ext>
            </a:extLst>
          </p:cNvPr>
          <p:cNvSpPr>
            <a:spLocks noGrp="1"/>
          </p:cNvSpPr>
          <p:nvPr>
            <p:ph type="title"/>
          </p:nvPr>
        </p:nvSpPr>
        <p:spPr>
          <a:xfrm>
            <a:off x="70338" y="189280"/>
            <a:ext cx="12036670" cy="577920"/>
          </a:xfrm>
          <a:solidFill>
            <a:srgbClr val="116CB6"/>
          </a:solidFill>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Overview of response strategy</a:t>
            </a:r>
            <a:endParaRPr lang="en-UG"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A6CE651-B5CB-4DD7-A98A-5E4289ABC17B}"/>
              </a:ext>
            </a:extLst>
          </p:cNvPr>
          <p:cNvPicPr>
            <a:picLocks noChangeAspect="1"/>
          </p:cNvPicPr>
          <p:nvPr/>
        </p:nvPicPr>
        <p:blipFill>
          <a:blip r:embed="rId2"/>
          <a:stretch>
            <a:fillRect/>
          </a:stretch>
        </p:blipFill>
        <p:spPr>
          <a:xfrm>
            <a:off x="0" y="6190049"/>
            <a:ext cx="12192000" cy="577919"/>
          </a:xfrm>
          <a:prstGeom prst="rect">
            <a:avLst/>
          </a:prstGeom>
        </p:spPr>
      </p:pic>
      <p:graphicFrame>
        <p:nvGraphicFramePr>
          <p:cNvPr id="4" name="Table 3">
            <a:extLst>
              <a:ext uri="{FF2B5EF4-FFF2-40B4-BE49-F238E27FC236}">
                <a16:creationId xmlns:a16="http://schemas.microsoft.com/office/drawing/2014/main" id="{4D562DF4-0B6A-4BEA-8D2B-74064C71E32E}"/>
              </a:ext>
            </a:extLst>
          </p:cNvPr>
          <p:cNvGraphicFramePr>
            <a:graphicFrameLocks noGrp="1"/>
          </p:cNvGraphicFramePr>
          <p:nvPr/>
        </p:nvGraphicFramePr>
        <p:xfrm>
          <a:off x="77665" y="877828"/>
          <a:ext cx="12036670" cy="5102344"/>
        </p:xfrm>
        <a:graphic>
          <a:graphicData uri="http://schemas.openxmlformats.org/drawingml/2006/table">
            <a:tbl>
              <a:tblPr>
                <a:tableStyleId>{5C22544A-7EE6-4342-B048-85BDC9FD1C3A}</a:tableStyleId>
              </a:tblPr>
              <a:tblGrid>
                <a:gridCol w="2029925">
                  <a:extLst>
                    <a:ext uri="{9D8B030D-6E8A-4147-A177-3AD203B41FA5}">
                      <a16:colId xmlns:a16="http://schemas.microsoft.com/office/drawing/2014/main" val="2810257913"/>
                    </a:ext>
                  </a:extLst>
                </a:gridCol>
                <a:gridCol w="2028825">
                  <a:extLst>
                    <a:ext uri="{9D8B030D-6E8A-4147-A177-3AD203B41FA5}">
                      <a16:colId xmlns:a16="http://schemas.microsoft.com/office/drawing/2014/main" val="1719141640"/>
                    </a:ext>
                  </a:extLst>
                </a:gridCol>
                <a:gridCol w="7977920">
                  <a:extLst>
                    <a:ext uri="{9D8B030D-6E8A-4147-A177-3AD203B41FA5}">
                      <a16:colId xmlns:a16="http://schemas.microsoft.com/office/drawing/2014/main" val="3991485111"/>
                    </a:ext>
                  </a:extLst>
                </a:gridCol>
              </a:tblGrid>
              <a:tr h="363115">
                <a:tc>
                  <a:txBody>
                    <a:bodyPr/>
                    <a:lstStyle/>
                    <a:p>
                      <a:pPr algn="l" fontAlgn="b"/>
                      <a:r>
                        <a:rPr lang="en-GB" sz="2400" b="1" u="none" strike="noStrike" dirty="0">
                          <a:effectLst/>
                          <a:latin typeface="Arial" panose="020B0604020202020204" pitchFamily="34" charset="0"/>
                          <a:cs typeface="Arial" panose="020B0604020202020204" pitchFamily="34" charset="0"/>
                        </a:rPr>
                        <a:t>Outcomes</a:t>
                      </a:r>
                      <a:endParaRPr lang="en-GB"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GB" sz="2400" b="1" u="none" strike="noStrike" dirty="0">
                          <a:effectLst/>
                          <a:latin typeface="Arial" panose="020B0604020202020204" pitchFamily="34" charset="0"/>
                          <a:cs typeface="Arial" panose="020B0604020202020204" pitchFamily="34" charset="0"/>
                        </a:rPr>
                        <a:t>Outputs</a:t>
                      </a:r>
                      <a:endParaRPr lang="en-GB"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GB" sz="2400" b="1" u="none" strike="noStrike" dirty="0">
                          <a:effectLst/>
                          <a:latin typeface="Arial" panose="020B0604020202020204" pitchFamily="34" charset="0"/>
                          <a:cs typeface="Arial" panose="020B0604020202020204" pitchFamily="34" charset="0"/>
                        </a:rPr>
                        <a:t>Activities</a:t>
                      </a:r>
                      <a:endParaRPr lang="en-GB" sz="24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05788976"/>
                  </a:ext>
                </a:extLst>
              </a:tr>
              <a:tr h="55244">
                <a:tc rowSpan="3">
                  <a:txBody>
                    <a:bodyPr/>
                    <a:lstStyle/>
                    <a:p>
                      <a:pPr algn="l" fontAlgn="t"/>
                      <a:r>
                        <a:rPr lang="en-US" sz="1600" u="none" strike="noStrike" dirty="0">
                          <a:effectLst/>
                          <a:latin typeface="Arial" panose="020B0604020202020204" pitchFamily="34" charset="0"/>
                          <a:cs typeface="Arial" panose="020B0604020202020204" pitchFamily="34" charset="0"/>
                        </a:rPr>
                        <a:t>1: </a:t>
                      </a:r>
                      <a:br>
                        <a:rPr lang="en-US" sz="1600" u="none" strike="noStrike" dirty="0">
                          <a:effectLst/>
                          <a:latin typeface="Arial" panose="020B0604020202020204" pitchFamily="34" charset="0"/>
                          <a:cs typeface="Arial" panose="020B0604020202020204" pitchFamily="34" charset="0"/>
                        </a:rPr>
                      </a:br>
                      <a:r>
                        <a:rPr lang="en-US" sz="1600" u="none" strike="noStrike" dirty="0">
                          <a:effectLst/>
                          <a:latin typeface="Arial" panose="020B0604020202020204" pitchFamily="34" charset="0"/>
                          <a:cs typeface="Arial" panose="020B0604020202020204" pitchFamily="34" charset="0"/>
                        </a:rPr>
                        <a:t>Response to immediate shelter needs of most vulnerable HHs.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rowSpan="3">
                  <a:txBody>
                    <a:bodyPr/>
                    <a:lstStyle/>
                    <a:p>
                      <a:pPr algn="l" fontAlgn="t"/>
                      <a:r>
                        <a:rPr lang="en-US" sz="1600" u="none" strike="noStrike" dirty="0">
                          <a:effectLst/>
                          <a:latin typeface="Arial" panose="020B0604020202020204" pitchFamily="34" charset="0"/>
                          <a:cs typeface="Arial" panose="020B0604020202020204" pitchFamily="34" charset="0"/>
                        </a:rPr>
                        <a:t>1.1:</a:t>
                      </a:r>
                    </a:p>
                    <a:p>
                      <a:pPr algn="l" fontAlgn="t"/>
                      <a:r>
                        <a:rPr lang="en-US" sz="1600" u="none" strike="noStrike" dirty="0">
                          <a:effectLst/>
                          <a:latin typeface="Arial" panose="020B0604020202020204" pitchFamily="34" charset="0"/>
                          <a:cs typeface="Arial" panose="020B0604020202020204" pitchFamily="34" charset="0"/>
                        </a:rPr>
                        <a:t>Access to safe and </a:t>
                      </a:r>
                      <a:r>
                        <a:rPr lang="en-US" sz="1600" u="none" strike="noStrike" dirty="0" err="1">
                          <a:effectLst/>
                          <a:latin typeface="Arial" panose="020B0604020202020204" pitchFamily="34" charset="0"/>
                          <a:cs typeface="Arial" panose="020B0604020202020204" pitchFamily="34" charset="0"/>
                        </a:rPr>
                        <a:t>liveable</a:t>
                      </a:r>
                      <a:r>
                        <a:rPr lang="en-US" sz="1600" u="none" strike="noStrike" dirty="0">
                          <a:effectLst/>
                          <a:latin typeface="Arial" panose="020B0604020202020204" pitchFamily="34" charset="0"/>
                          <a:cs typeface="Arial" panose="020B0604020202020204" pitchFamily="34" charset="0"/>
                        </a:rPr>
                        <a:t> residential units is increased through temporary shelter assistance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l" fontAlgn="t"/>
                      <a:r>
                        <a:rPr lang="en-US" sz="1600" u="none" strike="noStrike" dirty="0">
                          <a:effectLst/>
                          <a:latin typeface="Arial" panose="020B0604020202020204" pitchFamily="34" charset="0"/>
                          <a:cs typeface="Arial" panose="020B0604020202020204" pitchFamily="34" charset="0"/>
                        </a:rPr>
                        <a:t>1.1.1: Emergency weatherproofing of damaged residential buildings</a:t>
                      </a:r>
                    </a:p>
                    <a:p>
                      <a:pPr algn="l" fontAlgn="t"/>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3487045861"/>
                  </a:ext>
                </a:extLst>
              </a:tr>
              <a:tr h="0">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1.1.2: Provision of temporary shelter to displaced individuals</a:t>
                      </a:r>
                    </a:p>
                    <a:p>
                      <a:pPr algn="l" fontAlgn="t"/>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3638837442"/>
                  </a:ext>
                </a:extLst>
              </a:tr>
              <a:tr h="0">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1.1.3: Provision of conditional cash for rent to displaced individuals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417911861"/>
                  </a:ext>
                </a:extLst>
              </a:tr>
              <a:tr h="349150">
                <a:tc rowSpan="4">
                  <a:txBody>
                    <a:bodyPr/>
                    <a:lstStyle/>
                    <a:p>
                      <a:pPr algn="l" fontAlgn="t"/>
                      <a:r>
                        <a:rPr lang="en-US" sz="1600" u="none" strike="noStrike" dirty="0">
                          <a:effectLst/>
                          <a:latin typeface="Arial" panose="020B0604020202020204" pitchFamily="34" charset="0"/>
                          <a:cs typeface="Arial" panose="020B0604020202020204" pitchFamily="34" charset="0"/>
                        </a:rPr>
                        <a:t>2: </a:t>
                      </a:r>
                      <a:br>
                        <a:rPr lang="en-US" sz="1600" u="none" strike="noStrike" dirty="0">
                          <a:effectLst/>
                          <a:latin typeface="Arial" panose="020B0604020202020204" pitchFamily="34" charset="0"/>
                          <a:cs typeface="Arial" panose="020B0604020202020204" pitchFamily="34" charset="0"/>
                        </a:rPr>
                      </a:br>
                      <a:r>
                        <a:rPr lang="en-US" sz="1600" u="none" strike="noStrike" dirty="0">
                          <a:effectLst/>
                          <a:latin typeface="Arial" panose="020B0604020202020204" pitchFamily="34" charset="0"/>
                          <a:cs typeface="Arial" panose="020B0604020202020204" pitchFamily="34" charset="0"/>
                        </a:rPr>
                        <a:t>Contribute to longer term repair or rehabilitation and occupancy of damaged buildings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rowSpan="4">
                  <a:txBody>
                    <a:bodyPr/>
                    <a:lstStyle/>
                    <a:p>
                      <a:pPr algn="l" fontAlgn="t"/>
                      <a:r>
                        <a:rPr lang="en-US" sz="1600" u="none" strike="noStrike" dirty="0">
                          <a:effectLst/>
                          <a:latin typeface="Arial" panose="020B0604020202020204" pitchFamily="34" charset="0"/>
                          <a:cs typeface="Arial" panose="020B0604020202020204" pitchFamily="34" charset="0"/>
                        </a:rPr>
                        <a:t>2.1:</a:t>
                      </a:r>
                    </a:p>
                    <a:p>
                      <a:pPr algn="l" fontAlgn="t"/>
                      <a:r>
                        <a:rPr lang="en-US" sz="1600" u="none" strike="noStrike" dirty="0">
                          <a:effectLst/>
                          <a:latin typeface="Arial" panose="020B0604020202020204" pitchFamily="34" charset="0"/>
                          <a:cs typeface="Arial" panose="020B0604020202020204" pitchFamily="34" charset="0"/>
                        </a:rPr>
                        <a:t>Access to adequate residential/ non-residential units for affected populations is increased</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l" fontAlgn="t"/>
                      <a:r>
                        <a:rPr lang="en-US" sz="1600" u="none" strike="noStrike" dirty="0">
                          <a:effectLst/>
                          <a:latin typeface="Arial" panose="020B0604020202020204" pitchFamily="34" charset="0"/>
                          <a:cs typeface="Arial" panose="020B0604020202020204" pitchFamily="34" charset="0"/>
                        </a:rPr>
                        <a:t>2.1.1. Minor repair of residential / non-residential units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3130112644"/>
                  </a:ext>
                </a:extLst>
              </a:tr>
              <a:tr h="349150">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2.1.2. Rehabilitation of residential shelters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3479700724"/>
                  </a:ext>
                </a:extLst>
              </a:tr>
              <a:tr h="349150">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2.1.3. Rehabilitation of common areas within residential units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3989212060"/>
                  </a:ext>
                </a:extLst>
              </a:tr>
              <a:tr h="66021">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2.1.4. Rehabilitation of structural damages within residential buildings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1689247112"/>
                  </a:ext>
                </a:extLst>
              </a:tr>
              <a:tr h="642434">
                <a:tc rowSpan="3">
                  <a:txBody>
                    <a:bodyPr/>
                    <a:lstStyle/>
                    <a:p>
                      <a:pPr algn="l" fontAlgn="t"/>
                      <a:r>
                        <a:rPr lang="en-US" sz="1600" u="none" strike="noStrike" dirty="0">
                          <a:effectLst/>
                          <a:latin typeface="Arial" panose="020B0604020202020204" pitchFamily="34" charset="0"/>
                          <a:cs typeface="Arial" panose="020B0604020202020204" pitchFamily="34" charset="0"/>
                        </a:rPr>
                        <a:t>3: </a:t>
                      </a:r>
                      <a:br>
                        <a:rPr lang="en-US" sz="1600" u="none" strike="noStrike" dirty="0">
                          <a:effectLst/>
                          <a:latin typeface="Arial" panose="020B0604020202020204" pitchFamily="34" charset="0"/>
                          <a:cs typeface="Arial" panose="020B0604020202020204" pitchFamily="34" charset="0"/>
                        </a:rPr>
                      </a:br>
                      <a:r>
                        <a:rPr lang="en-US" sz="1600" u="none" strike="noStrike" dirty="0">
                          <a:effectLst/>
                          <a:latin typeface="Arial" panose="020B0604020202020204" pitchFamily="34" charset="0"/>
                          <a:cs typeface="Arial" panose="020B0604020202020204" pitchFamily="34" charset="0"/>
                        </a:rPr>
                        <a:t>Support multi-sectoral approaches to rehabilitate affected areas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rowSpan="3">
                  <a:txBody>
                    <a:bodyPr/>
                    <a:lstStyle/>
                    <a:p>
                      <a:pPr algn="l" fontAlgn="t"/>
                      <a:r>
                        <a:rPr lang="en-US" sz="1600" u="none" strike="noStrike" dirty="0">
                          <a:effectLst/>
                          <a:latin typeface="Arial" panose="020B0604020202020204" pitchFamily="34" charset="0"/>
                          <a:cs typeface="Arial" panose="020B0604020202020204" pitchFamily="34" charset="0"/>
                        </a:rPr>
                        <a:t>3.1:</a:t>
                      </a:r>
                    </a:p>
                    <a:p>
                      <a:pPr algn="l" fontAlgn="t"/>
                      <a:r>
                        <a:rPr lang="en-US" sz="1600" u="none" strike="noStrike" dirty="0">
                          <a:effectLst/>
                          <a:latin typeface="Arial" panose="020B0604020202020204" pitchFamily="34" charset="0"/>
                          <a:cs typeface="Arial" panose="020B0604020202020204" pitchFamily="34" charset="0"/>
                        </a:rPr>
                        <a:t>Affected community assets and spaces reconstructed for enhanced safety and resilience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l" fontAlgn="t"/>
                      <a:r>
                        <a:rPr lang="en-US" sz="1600" u="none" strike="noStrike" dirty="0">
                          <a:effectLst/>
                          <a:latin typeface="Arial" panose="020B0604020202020204" pitchFamily="34" charset="0"/>
                          <a:cs typeface="Arial" panose="020B0604020202020204" pitchFamily="34" charset="0"/>
                        </a:rPr>
                        <a:t>3.1.1: Implementation of community support projects in affected areas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2043866755"/>
                  </a:ext>
                </a:extLst>
              </a:tr>
              <a:tr h="572605">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3.1.2: Capacity building of national institutions and organizations on shelter response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2854688087"/>
                  </a:ext>
                </a:extLst>
              </a:tr>
              <a:tr h="572605">
                <a:tc vMerge="1">
                  <a:txBody>
                    <a:bodyPr/>
                    <a:lstStyle/>
                    <a:p>
                      <a:endParaRPr lang="en-UG"/>
                    </a:p>
                  </a:txBody>
                  <a:tcPr/>
                </a:tc>
                <a:tc vMerge="1">
                  <a:txBody>
                    <a:bodyPr/>
                    <a:lstStyle/>
                    <a:p>
                      <a:endParaRPr lang="en-UG"/>
                    </a:p>
                  </a:txBody>
                  <a:tcPr/>
                </a:tc>
                <a:tc>
                  <a:txBody>
                    <a:bodyPr/>
                    <a:lstStyle/>
                    <a:p>
                      <a:pPr algn="l" fontAlgn="t"/>
                      <a:r>
                        <a:rPr lang="en-US" sz="1600" u="none" strike="noStrike" dirty="0">
                          <a:effectLst/>
                          <a:latin typeface="Arial" panose="020B0604020202020204" pitchFamily="34" charset="0"/>
                          <a:cs typeface="Arial" panose="020B0604020202020204" pitchFamily="34" charset="0"/>
                        </a:rPr>
                        <a:t>3.1.3: Prod. of assessment studies that are made accessible and widely disseminated</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1471716548"/>
                  </a:ext>
                </a:extLst>
              </a:tr>
            </a:tbl>
          </a:graphicData>
        </a:graphic>
      </p:graphicFrame>
    </p:spTree>
    <p:extLst>
      <p:ext uri="{BB962C8B-B14F-4D97-AF65-F5344CB8AC3E}">
        <p14:creationId xmlns:p14="http://schemas.microsoft.com/office/powerpoint/2010/main" val="231525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E4A7CE2F-5E74-40AA-A266-94B663C5EA97}"/>
              </a:ext>
            </a:extLst>
          </p:cNvPr>
          <p:cNvSpPr txBox="1">
            <a:spLocks/>
          </p:cNvSpPr>
          <p:nvPr/>
        </p:nvSpPr>
        <p:spPr>
          <a:xfrm>
            <a:off x="70338" y="189280"/>
            <a:ext cx="12036670" cy="577920"/>
          </a:xfrm>
          <a:prstGeom prst="rect">
            <a:avLst/>
          </a:prstGeom>
          <a:solidFill>
            <a:srgbClr val="116CB6"/>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rPr>
              <a:t>Coordination of shelter actors</a:t>
            </a:r>
            <a:endParaRPr kumimoji="0" lang="en-UG"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14" name="Picture 13">
            <a:extLst>
              <a:ext uri="{FF2B5EF4-FFF2-40B4-BE49-F238E27FC236}">
                <a16:creationId xmlns:a16="http://schemas.microsoft.com/office/drawing/2014/main" id="{995BBBEC-2A84-4B40-974D-DB060B8525BD}"/>
              </a:ext>
            </a:extLst>
          </p:cNvPr>
          <p:cNvPicPr>
            <a:picLocks noChangeAspect="1"/>
          </p:cNvPicPr>
          <p:nvPr/>
        </p:nvPicPr>
        <p:blipFill>
          <a:blip r:embed="rId3"/>
          <a:stretch>
            <a:fillRect/>
          </a:stretch>
        </p:blipFill>
        <p:spPr>
          <a:xfrm>
            <a:off x="0" y="6190049"/>
            <a:ext cx="12192000" cy="577919"/>
          </a:xfrm>
          <a:prstGeom prst="rect">
            <a:avLst/>
          </a:prstGeom>
        </p:spPr>
      </p:pic>
      <p:sp>
        <p:nvSpPr>
          <p:cNvPr id="15" name="TextBox 14">
            <a:extLst>
              <a:ext uri="{FF2B5EF4-FFF2-40B4-BE49-F238E27FC236}">
                <a16:creationId xmlns:a16="http://schemas.microsoft.com/office/drawing/2014/main" id="{1D956EE7-ED7F-4755-BDB9-A7AF828DADBC}"/>
              </a:ext>
            </a:extLst>
          </p:cNvPr>
          <p:cNvSpPr txBox="1"/>
          <p:nvPr/>
        </p:nvSpPr>
        <p:spPr>
          <a:xfrm>
            <a:off x="457200" y="952500"/>
            <a:ext cx="11498094" cy="5183150"/>
          </a:xfrm>
          <a:prstGeom prst="rect">
            <a:avLst/>
          </a:prstGeom>
          <a:noFill/>
        </p:spPr>
        <p:txBody>
          <a:bodyPr wrap="square" lIns="91440" tIns="45720" rIns="91440" bIns="45720" rtlCol="0" anchor="t">
            <a:spAutoFit/>
          </a:bodyPr>
          <a:lstStyle/>
          <a:p>
            <a:pPr>
              <a:lnSpc>
                <a:spcPct val="150000"/>
              </a:lnSpc>
            </a:pPr>
            <a:r>
              <a:rPr lang="en-US" sz="2800" dirty="0">
                <a:solidFill>
                  <a:srgbClr val="212121"/>
                </a:solidFill>
                <a:latin typeface="Arial" panose="020B0604020202020204" pitchFamily="34" charset="0"/>
                <a:cs typeface="Arial" panose="020B0604020202020204" pitchFamily="34" charset="0"/>
              </a:rPr>
              <a:t>Beirut Blast response leads: UNHCR, NRC, UN-Habitat </a:t>
            </a:r>
          </a:p>
          <a:p>
            <a:pPr>
              <a:lnSpc>
                <a:spcPct val="150000"/>
              </a:lnSpc>
            </a:pPr>
            <a:r>
              <a:rPr lang="en-US" sz="2800" dirty="0">
                <a:solidFill>
                  <a:prstClr val="black"/>
                </a:solidFill>
                <a:latin typeface="Arial"/>
                <a:ea typeface="Arial" panose="020B0604020202020204" pitchFamily="34" charset="0"/>
                <a:cs typeface="Arial"/>
              </a:rPr>
              <a:t>49 shelter agencies involved in the BB response (28 in FA)</a:t>
            </a:r>
          </a:p>
          <a:p>
            <a:pPr>
              <a:lnSpc>
                <a:spcPct val="150000"/>
              </a:lnSpc>
            </a:pPr>
            <a:r>
              <a:rPr lang="en-US" sz="2800" dirty="0">
                <a:solidFill>
                  <a:srgbClr val="212121"/>
                </a:solidFill>
                <a:latin typeface="Arial" panose="020B0604020202020204" pitchFamily="34" charset="0"/>
                <a:cs typeface="Arial" panose="020B0604020202020204" pitchFamily="34" charset="0"/>
              </a:rPr>
              <a:t>Temporary Technical Committees providing guidance on:</a:t>
            </a:r>
          </a:p>
          <a:p>
            <a:pPr marL="971550" lvl="1" indent="-514350">
              <a:lnSpc>
                <a:spcPct val="150000"/>
              </a:lnSpc>
              <a:buFont typeface="Arial" panose="020B0604020202020204" pitchFamily="34" charset="0"/>
              <a:buChar char="•"/>
            </a:pPr>
            <a:r>
              <a:rPr lang="en-US" sz="2800" dirty="0">
                <a:solidFill>
                  <a:srgbClr val="212121"/>
                </a:solidFill>
                <a:latin typeface="Arial" panose="020B0604020202020204" pitchFamily="34" charset="0"/>
                <a:cs typeface="Arial" panose="020B0604020202020204" pitchFamily="34" charset="0"/>
              </a:rPr>
              <a:t>Cash for Rent</a:t>
            </a:r>
          </a:p>
          <a:p>
            <a:pPr marL="971550" lvl="1" indent="-514350">
              <a:lnSpc>
                <a:spcPct val="150000"/>
              </a:lnSpc>
              <a:buFont typeface="Arial" panose="020B0604020202020204" pitchFamily="34" charset="0"/>
              <a:buChar char="•"/>
            </a:pPr>
            <a:r>
              <a:rPr lang="en-US" sz="2800" dirty="0">
                <a:solidFill>
                  <a:srgbClr val="212121"/>
                </a:solidFill>
                <a:latin typeface="Arial" panose="020B0604020202020204" pitchFamily="34" charset="0"/>
                <a:cs typeface="Arial" panose="020B0604020202020204" pitchFamily="34" charset="0"/>
              </a:rPr>
              <a:t>Rehabilitation/Minor Repairs</a:t>
            </a:r>
          </a:p>
          <a:p>
            <a:pPr marL="971550" lvl="1" indent="-514350">
              <a:lnSpc>
                <a:spcPct val="150000"/>
              </a:lnSpc>
              <a:buFont typeface="Arial" panose="020B0604020202020204" pitchFamily="34" charset="0"/>
              <a:buChar char="•"/>
            </a:pPr>
            <a:r>
              <a:rPr lang="en-US" sz="2800" dirty="0">
                <a:solidFill>
                  <a:srgbClr val="212121"/>
                </a:solidFill>
                <a:latin typeface="Arial" panose="020B0604020202020204" pitchFamily="34" charset="0"/>
                <a:cs typeface="Arial" panose="020B0604020202020204" pitchFamily="34" charset="0"/>
              </a:rPr>
              <a:t>Housing, Land and Property </a:t>
            </a:r>
            <a:r>
              <a:rPr lang="en-US" dirty="0">
                <a:solidFill>
                  <a:srgbClr val="212121"/>
                </a:solidFill>
                <a:latin typeface="Arial" panose="020B0604020202020204" pitchFamily="34" charset="0"/>
                <a:cs typeface="Arial" panose="020B0604020202020204" pitchFamily="34" charset="0"/>
              </a:rPr>
              <a:t>(</a:t>
            </a:r>
            <a:r>
              <a:rPr lang="en-US" dirty="0" err="1">
                <a:solidFill>
                  <a:srgbClr val="212121"/>
                </a:solidFill>
                <a:latin typeface="Arial" panose="020B0604020202020204" pitchFamily="34" charset="0"/>
                <a:cs typeface="Arial" panose="020B0604020202020204" pitchFamily="34" charset="0"/>
              </a:rPr>
              <a:t>intersectorial</a:t>
            </a:r>
            <a:r>
              <a:rPr lang="en-US" dirty="0">
                <a:solidFill>
                  <a:srgbClr val="212121"/>
                </a:solidFill>
                <a:latin typeface="Arial" panose="020B0604020202020204" pitchFamily="34" charset="0"/>
                <a:cs typeface="Arial" panose="020B0604020202020204" pitchFamily="34" charset="0"/>
              </a:rPr>
              <a:t> </a:t>
            </a:r>
            <a:r>
              <a:rPr lang="en-US" dirty="0" err="1">
                <a:solidFill>
                  <a:srgbClr val="212121"/>
                </a:solidFill>
                <a:latin typeface="Arial" panose="020B0604020202020204" pitchFamily="34" charset="0"/>
                <a:cs typeface="Arial" panose="020B0604020202020204" pitchFamily="34" charset="0"/>
              </a:rPr>
              <a:t>TTC:Protection</a:t>
            </a:r>
            <a:r>
              <a:rPr lang="en-US" dirty="0">
                <a:solidFill>
                  <a:srgbClr val="212121"/>
                </a:solidFill>
                <a:latin typeface="Arial" panose="020B0604020202020204" pitchFamily="34" charset="0"/>
                <a:cs typeface="Arial" panose="020B0604020202020204" pitchFamily="34" charset="0"/>
              </a:rPr>
              <a:t> and Shelter)</a:t>
            </a:r>
          </a:p>
          <a:p>
            <a:pPr>
              <a:lnSpc>
                <a:spcPct val="150000"/>
              </a:lnSpc>
            </a:pPr>
            <a:r>
              <a:rPr lang="en-US" sz="2800" dirty="0">
                <a:solidFill>
                  <a:srgbClr val="212121"/>
                </a:solidFill>
                <a:latin typeface="Arial" panose="020B0604020202020204" pitchFamily="34" charset="0"/>
                <a:cs typeface="Arial" panose="020B0604020202020204" pitchFamily="34" charset="0"/>
              </a:rPr>
              <a:t>Coordination with the Forward Emergency Room is ongoing</a:t>
            </a:r>
          </a:p>
          <a:p>
            <a:pPr>
              <a:lnSpc>
                <a:spcPct val="150000"/>
              </a:lnSpc>
            </a:pPr>
            <a:r>
              <a:rPr lang="en-US" sz="2800" dirty="0">
                <a:solidFill>
                  <a:srgbClr val="212121"/>
                </a:solidFill>
                <a:latin typeface="Arial" panose="020B0604020202020204" pitchFamily="34" charset="0"/>
                <a:cs typeface="Arial" panose="020B0604020202020204" pitchFamily="34" charset="0"/>
              </a:rPr>
              <a:t>Inter-sectoral coordination inside and outside the EOC </a:t>
            </a:r>
          </a:p>
        </p:txBody>
      </p:sp>
    </p:spTree>
    <p:extLst>
      <p:ext uri="{BB962C8B-B14F-4D97-AF65-F5344CB8AC3E}">
        <p14:creationId xmlns:p14="http://schemas.microsoft.com/office/powerpoint/2010/main" val="190505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8CE52-4E66-4CEC-A96F-CC61E17C91D6}"/>
              </a:ext>
            </a:extLst>
          </p:cNvPr>
          <p:cNvPicPr>
            <a:picLocks noChangeAspect="1"/>
          </p:cNvPicPr>
          <p:nvPr/>
        </p:nvPicPr>
        <p:blipFill>
          <a:blip r:embed="rId2"/>
          <a:stretch>
            <a:fillRect/>
          </a:stretch>
        </p:blipFill>
        <p:spPr>
          <a:xfrm>
            <a:off x="0" y="79814"/>
            <a:ext cx="12192000" cy="6698372"/>
          </a:xfrm>
          <a:prstGeom prst="rect">
            <a:avLst/>
          </a:prstGeom>
        </p:spPr>
      </p:pic>
    </p:spTree>
    <p:extLst>
      <p:ext uri="{BB962C8B-B14F-4D97-AF65-F5344CB8AC3E}">
        <p14:creationId xmlns:p14="http://schemas.microsoft.com/office/powerpoint/2010/main" val="68180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223" y="179523"/>
            <a:ext cx="8612372" cy="724247"/>
          </a:xfrm>
          <a:prstGeom prst="rect">
            <a:avLst/>
          </a:prstGeom>
        </p:spPr>
        <p:txBody>
          <a:bodyPr anchor="t"/>
          <a:lstStyle/>
          <a:p>
            <a:pPr algn="r">
              <a:lnSpc>
                <a:spcPts val="5700"/>
              </a:lnSpc>
              <a:spcBef>
                <a:spcPct val="0"/>
              </a:spcBef>
            </a:pPr>
            <a:r>
              <a:rPr lang="en-GB" sz="3600" b="1" dirty="0">
                <a:solidFill>
                  <a:schemeClr val="bg1"/>
                </a:solidFill>
                <a:latin typeface="Arial Narrow" panose="020B0606020202030204" pitchFamily="34" charset="0"/>
                <a:ea typeface="+mj-ea"/>
                <a:cs typeface="+mj-cs"/>
              </a:rPr>
              <a:t>AGENDA</a:t>
            </a:r>
            <a:endParaRPr lang="en-US" sz="3600" b="1" dirty="0">
              <a:solidFill>
                <a:schemeClr val="bg1"/>
              </a:solidFill>
              <a:latin typeface="Arial Narrow" panose="020B0606020202030204" pitchFamily="34" charset="0"/>
              <a:ea typeface="+mj-ea"/>
              <a:cs typeface="+mj-cs"/>
            </a:endParaRPr>
          </a:p>
        </p:txBody>
      </p:sp>
      <p:graphicFrame>
        <p:nvGraphicFramePr>
          <p:cNvPr id="10" name="Table 9"/>
          <p:cNvGraphicFramePr>
            <a:graphicFrameLocks noGrp="1"/>
          </p:cNvGraphicFramePr>
          <p:nvPr>
            <p:extLst>
              <p:ext uri="{D42A27DB-BD31-4B8C-83A1-F6EECF244321}">
                <p14:modId xmlns:p14="http://schemas.microsoft.com/office/powerpoint/2010/main" val="3893852523"/>
              </p:ext>
            </p:extLst>
          </p:nvPr>
        </p:nvGraphicFramePr>
        <p:xfrm>
          <a:off x="824460" y="1378634"/>
          <a:ext cx="10957810" cy="4787801"/>
        </p:xfrm>
        <a:graphic>
          <a:graphicData uri="http://schemas.openxmlformats.org/drawingml/2006/table">
            <a:tbl>
              <a:tblPr firstRow="1" firstCol="1" bandRow="1"/>
              <a:tblGrid>
                <a:gridCol w="6025994">
                  <a:extLst>
                    <a:ext uri="{9D8B030D-6E8A-4147-A177-3AD203B41FA5}">
                      <a16:colId xmlns:a16="http://schemas.microsoft.com/office/drawing/2014/main" val="2728314596"/>
                    </a:ext>
                  </a:extLst>
                </a:gridCol>
                <a:gridCol w="4931816">
                  <a:extLst>
                    <a:ext uri="{9D8B030D-6E8A-4147-A177-3AD203B41FA5}">
                      <a16:colId xmlns:a16="http://schemas.microsoft.com/office/drawing/2014/main" val="964828746"/>
                    </a:ext>
                  </a:extLst>
                </a:gridCol>
              </a:tblGrid>
              <a:tr h="456698">
                <a:tc>
                  <a:txBody>
                    <a:bodyPr/>
                    <a:lstStyle/>
                    <a:p>
                      <a:pPr marL="0" marR="0">
                        <a:lnSpc>
                          <a:spcPct val="100000"/>
                        </a:lnSpc>
                        <a:spcBef>
                          <a:spcPts val="0"/>
                        </a:spcBef>
                        <a:spcAft>
                          <a:spcPts val="0"/>
                        </a:spcAft>
                      </a:pPr>
                      <a:r>
                        <a:rPr lang="en-US" sz="24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Topic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solidFill>
                      <a:srgbClr val="55111C"/>
                    </a:solidFill>
                  </a:tcPr>
                </a:tc>
                <a:tc>
                  <a:txBody>
                    <a:bodyPr/>
                    <a:lstStyle/>
                    <a:p>
                      <a:pPr marL="0" marR="0">
                        <a:lnSpc>
                          <a:spcPct val="100000"/>
                        </a:lnSpc>
                        <a:spcBef>
                          <a:spcPts val="0"/>
                        </a:spcBef>
                        <a:spcAft>
                          <a:spcPts val="0"/>
                        </a:spcAft>
                      </a:pPr>
                      <a:r>
                        <a:rPr lang="en-US" sz="24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Speaker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solidFill>
                      <a:srgbClr val="55111C"/>
                    </a:solidFill>
                  </a:tcPr>
                </a:tc>
                <a:extLst>
                  <a:ext uri="{0D108BD9-81ED-4DB2-BD59-A6C34878D82A}">
                    <a16:rowId xmlns:a16="http://schemas.microsoft.com/office/drawing/2014/main" val="2334625240"/>
                  </a:ext>
                </a:extLst>
              </a:tr>
              <a:tr h="347591">
                <a:tc>
                  <a:txBody>
                    <a:bodyPr/>
                    <a:lstStyle/>
                    <a:p>
                      <a:pPr marL="0" marR="0">
                        <a:lnSpc>
                          <a:spcPts val="1175"/>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Start-up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ts val="1175"/>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 USGW co-chairs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5923233"/>
                  </a:ext>
                </a:extLst>
              </a:tr>
              <a:tr h="1056273">
                <a:tc>
                  <a:txBody>
                    <a:bodyPr/>
                    <a:lstStyle/>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1. Urban Housing Recovery- Case studies from Nepal and beyond (20 mins)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Presentation</a:t>
                      </a: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Q&amp;A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w="12700" cap="flat" cmpd="sng" algn="ctr">
                      <a:solidFill>
                        <a:srgbClr val="000000"/>
                      </a:solidFill>
                      <a:prstDash val="solid"/>
                      <a:round/>
                      <a:headEnd type="none" w="med" len="med"/>
                      <a:tailEnd type="none" w="med" len="med"/>
                    </a:lnT>
                    <a:lnB>
                      <a:noFill/>
                    </a:lnB>
                    <a:solidFill>
                      <a:srgbClr val="D1D3D4"/>
                    </a:solidFill>
                  </a:tcPr>
                </a:tc>
                <a:tc>
                  <a:txBody>
                    <a:bodyPr/>
                    <a:lstStyle/>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Housing Reconstruction and Recovery Platform</a:t>
                      </a:r>
                    </a:p>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(HRRP) Nepal – Urban working group chair</a:t>
                      </a:r>
                    </a:p>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Sneha  Malani / Minar Thapa Magar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w="12700" cap="flat" cmpd="sng" algn="ctr">
                      <a:solidFill>
                        <a:srgbClr val="000000"/>
                      </a:solidFill>
                      <a:prstDash val="solid"/>
                      <a:round/>
                      <a:headEnd type="none" w="med" len="med"/>
                      <a:tailEnd type="none" w="med" len="med"/>
                    </a:lnT>
                    <a:lnB>
                      <a:noFill/>
                    </a:lnB>
                    <a:solidFill>
                      <a:srgbClr val="D1D3D4"/>
                    </a:solidFill>
                  </a:tcPr>
                </a:tc>
                <a:extLst>
                  <a:ext uri="{0D108BD9-81ED-4DB2-BD59-A6C34878D82A}">
                    <a16:rowId xmlns:a16="http://schemas.microsoft.com/office/drawing/2014/main" val="2678202842"/>
                  </a:ext>
                </a:extLst>
              </a:tr>
              <a:tr h="958930">
                <a:tc>
                  <a:txBody>
                    <a:bodyPr/>
                    <a:lstStyle/>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2. Beirut blast update (20 mins)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Presentation</a:t>
                      </a: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Q&amp;A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noFill/>
                  </a:tcPr>
                </a:tc>
                <a:tc>
                  <a:txBody>
                    <a:bodyPr/>
                    <a:lstStyle/>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Shelter Sector Coordination Team – Maha Al Ayoubi </a:t>
                      </a:r>
                    </a:p>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Islamic Social Welfare Association – Tarek </a:t>
                      </a:r>
                      <a:r>
                        <a:rPr lang="en-US" sz="1800" b="1" dirty="0" err="1">
                          <a:effectLst/>
                          <a:latin typeface="Arial Narrow" panose="020B0606020202030204" pitchFamily="34" charset="0"/>
                          <a:ea typeface="Calibri" panose="020F0502020204030204" pitchFamily="34" charset="0"/>
                          <a:cs typeface="Times New Roman" panose="02020603050405020304" pitchFamily="18" charset="0"/>
                        </a:rPr>
                        <a:t>Bizri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noFill/>
                  </a:tcPr>
                </a:tc>
                <a:extLst>
                  <a:ext uri="{0D108BD9-81ED-4DB2-BD59-A6C34878D82A}">
                    <a16:rowId xmlns:a16="http://schemas.microsoft.com/office/drawing/2014/main" val="590957929"/>
                  </a:ext>
                </a:extLst>
              </a:tr>
              <a:tr h="958930">
                <a:tc>
                  <a:txBody>
                    <a:bodyPr/>
                    <a:lstStyle/>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3. Settlement approach guidance (5 mins)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Brief Update </a:t>
                      </a: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Virtual workshop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solidFill>
                      <a:srgbClr val="D1D3D4"/>
                    </a:solidFill>
                  </a:tcPr>
                </a:tc>
                <a:tc>
                  <a:txBody>
                    <a:bodyPr/>
                    <a:lstStyle/>
                    <a:p>
                      <a:pPr marL="0" marR="0">
                        <a:lnSpc>
                          <a:spcPct val="100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USWG co-chairs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solidFill>
                      <a:srgbClr val="D1D3D4"/>
                    </a:solidFill>
                  </a:tcPr>
                </a:tc>
                <a:extLst>
                  <a:ext uri="{0D108BD9-81ED-4DB2-BD59-A6C34878D82A}">
                    <a16:rowId xmlns:a16="http://schemas.microsoft.com/office/drawing/2014/main" val="562604786"/>
                  </a:ext>
                </a:extLst>
              </a:tr>
              <a:tr h="958930">
                <a:tc>
                  <a:txBody>
                    <a:bodyPr/>
                    <a:lstStyle/>
                    <a:p>
                      <a:pPr marL="0" marR="0">
                        <a:lnSpc>
                          <a:spcPct val="100000"/>
                        </a:lnSpc>
                        <a:spcBef>
                          <a:spcPts val="0"/>
                        </a:spcBef>
                        <a:spcAft>
                          <a:spcPts val="0"/>
                        </a:spcAft>
                      </a:pPr>
                      <a:r>
                        <a:rPr lang="fr-CH" sz="1800" b="1" dirty="0">
                          <a:effectLst/>
                          <a:latin typeface="Arial Narrow" panose="020B0606020202030204" pitchFamily="34" charset="0"/>
                          <a:ea typeface="Calibri" panose="020F0502020204030204" pitchFamily="34" charset="0"/>
                          <a:cs typeface="Times New Roman" panose="02020603050405020304" pitchFamily="18" charset="0"/>
                        </a:rPr>
                        <a:t>4. </a:t>
                      </a:r>
                      <a:r>
                        <a:rPr lang="fr-CH" sz="1800" b="1" dirty="0" err="1">
                          <a:effectLst/>
                          <a:latin typeface="Arial Narrow" panose="020B0606020202030204" pitchFamily="34" charset="0"/>
                          <a:ea typeface="Calibri" panose="020F0502020204030204" pitchFamily="34" charset="0"/>
                          <a:cs typeface="Times New Roman" panose="02020603050405020304" pitchFamily="18" charset="0"/>
                        </a:rPr>
                        <a:t>Any</a:t>
                      </a:r>
                      <a:r>
                        <a:rPr lang="fr-CH" sz="1800" b="1" dirty="0">
                          <a:effectLst/>
                          <a:latin typeface="Arial Narrow" panose="020B0606020202030204" pitchFamily="34" charset="0"/>
                          <a:ea typeface="Calibri" panose="020F0502020204030204" pitchFamily="34" charset="0"/>
                          <a:cs typeface="Times New Roman" panose="02020603050405020304" pitchFamily="18" charset="0"/>
                        </a:rPr>
                        <a:t> </a:t>
                      </a:r>
                      <a:r>
                        <a:rPr lang="fr-CH" sz="1800" b="1" dirty="0" err="1">
                          <a:effectLst/>
                          <a:latin typeface="Arial Narrow" panose="020B0606020202030204" pitchFamily="34" charset="0"/>
                          <a:ea typeface="Calibri" panose="020F0502020204030204" pitchFamily="34" charset="0"/>
                          <a:cs typeface="Times New Roman" panose="02020603050405020304" pitchFamily="18" charset="0"/>
                        </a:rPr>
                        <a:t>Other</a:t>
                      </a:r>
                      <a:r>
                        <a:rPr lang="fr-CH" sz="1800" b="1" dirty="0">
                          <a:effectLst/>
                          <a:latin typeface="Arial Narrow" panose="020B0606020202030204" pitchFamily="34" charset="0"/>
                          <a:ea typeface="Calibri" panose="020F0502020204030204" pitchFamily="34" charset="0"/>
                          <a:cs typeface="Times New Roman" panose="02020603050405020304" pitchFamily="18" charset="0"/>
                        </a:rPr>
                        <a:t> Business (10 mins)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World Habitat Day</a:t>
                      </a:r>
                    </a:p>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Others</a:t>
                      </a:r>
                    </a:p>
                  </a:txBody>
                  <a:tcPr marL="67980" marR="67980" marT="9442" marB="0" anchor="ctr">
                    <a:lnL>
                      <a:noFill/>
                    </a:lnL>
                    <a:lnR>
                      <a:noFill/>
                    </a:lnR>
                    <a:lnT>
                      <a:noFill/>
                    </a:lnT>
                    <a:lnB>
                      <a:noFill/>
                    </a:lnB>
                    <a:solidFill>
                      <a:srgbClr val="FFFFFF"/>
                    </a:solidFill>
                  </a:tcPr>
                </a:tc>
                <a:tc>
                  <a:txBody>
                    <a:bodyPr/>
                    <a:lstStyle/>
                    <a:p>
                      <a:pPr marL="0" marR="0">
                        <a:lnSpc>
                          <a:spcPct val="100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a:t>
                      </a:r>
                    </a:p>
                  </a:txBody>
                  <a:tcPr marL="67980" marR="67980" marT="9442" marB="0" anchor="ctr">
                    <a:lnL>
                      <a:noFill/>
                    </a:lnL>
                    <a:lnR>
                      <a:noFill/>
                    </a:lnR>
                    <a:lnT>
                      <a:noFill/>
                    </a:lnT>
                    <a:lnB>
                      <a:noFill/>
                    </a:lnB>
                    <a:solidFill>
                      <a:srgbClr val="FFFFFF"/>
                    </a:solidFill>
                  </a:tcPr>
                </a:tc>
                <a:extLst>
                  <a:ext uri="{0D108BD9-81ED-4DB2-BD59-A6C34878D82A}">
                    <a16:rowId xmlns:a16="http://schemas.microsoft.com/office/drawing/2014/main" val="2254674847"/>
                  </a:ext>
                </a:extLst>
              </a:tr>
            </a:tbl>
          </a:graphicData>
        </a:graphic>
      </p:graphicFrame>
      <p:grpSp>
        <p:nvGrpSpPr>
          <p:cNvPr id="11" name="Group 10">
            <a:extLst>
              <a:ext uri="{FF2B5EF4-FFF2-40B4-BE49-F238E27FC236}">
                <a16:creationId xmlns:a16="http://schemas.microsoft.com/office/drawing/2014/main" id="{DC576F18-B07B-4434-8309-51FCFB1385A0}"/>
              </a:ext>
            </a:extLst>
          </p:cNvPr>
          <p:cNvGrpSpPr/>
          <p:nvPr/>
        </p:nvGrpSpPr>
        <p:grpSpPr>
          <a:xfrm>
            <a:off x="10058400" y="6241143"/>
            <a:ext cx="2133600" cy="611044"/>
            <a:chOff x="9069900" y="1807168"/>
            <a:chExt cx="1881371" cy="614024"/>
          </a:xfrm>
        </p:grpSpPr>
        <p:sp>
          <p:nvSpPr>
            <p:cNvPr id="12" name="Rectangle 11">
              <a:extLst>
                <a:ext uri="{FF2B5EF4-FFF2-40B4-BE49-F238E27FC236}">
                  <a16:creationId xmlns:a16="http://schemas.microsoft.com/office/drawing/2014/main" id="{FC2A2993-5D6D-41EA-8E60-39A6C5A895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1">
              <a:extLst>
                <a:ext uri="{FF2B5EF4-FFF2-40B4-BE49-F238E27FC236}">
                  <a16:creationId xmlns:a16="http://schemas.microsoft.com/office/drawing/2014/main" id="{C1D4E5D4-3E79-4B20-896D-22B04A2CCADD}"/>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a:extLst>
                <a:ext uri="{FF2B5EF4-FFF2-40B4-BE49-F238E27FC236}">
                  <a16:creationId xmlns:a16="http://schemas.microsoft.com/office/drawing/2014/main" id="{E45AF35E-F199-421E-9574-BAD1724EE893}"/>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21B3D4E3-02AD-4211-85CD-D891221B54D5}"/>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3720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F412234-1711-4B95-A863-28E25326C118}"/>
              </a:ext>
            </a:extLst>
          </p:cNvPr>
          <p:cNvSpPr txBox="1">
            <a:spLocks/>
          </p:cNvSpPr>
          <p:nvPr/>
        </p:nvSpPr>
        <p:spPr>
          <a:xfrm>
            <a:off x="70338" y="189280"/>
            <a:ext cx="12036670" cy="577920"/>
          </a:xfrm>
          <a:prstGeom prst="rect">
            <a:avLst/>
          </a:prstGeom>
          <a:solidFill>
            <a:srgbClr val="116CB6"/>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rPr>
              <a:t>Shelter response to date - geosplit</a:t>
            </a:r>
            <a:endParaRPr kumimoji="0" lang="en-UG"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9FBC1655-AE8E-4D7C-96E5-8F770205DE09}"/>
              </a:ext>
            </a:extLst>
          </p:cNvPr>
          <p:cNvPicPr>
            <a:picLocks noChangeAspect="1"/>
          </p:cNvPicPr>
          <p:nvPr/>
        </p:nvPicPr>
        <p:blipFill>
          <a:blip r:embed="rId2"/>
          <a:stretch>
            <a:fillRect/>
          </a:stretch>
        </p:blipFill>
        <p:spPr>
          <a:xfrm>
            <a:off x="0" y="6190049"/>
            <a:ext cx="12192000" cy="577919"/>
          </a:xfrm>
          <a:prstGeom prst="rect">
            <a:avLst/>
          </a:prstGeom>
        </p:spPr>
      </p:pic>
      <p:pic>
        <p:nvPicPr>
          <p:cNvPr id="4" name="Picture 3">
            <a:extLst>
              <a:ext uri="{FF2B5EF4-FFF2-40B4-BE49-F238E27FC236}">
                <a16:creationId xmlns:a16="http://schemas.microsoft.com/office/drawing/2014/main" id="{98E6E5F2-C012-426E-8884-BB685EA94E64}"/>
              </a:ext>
            </a:extLst>
          </p:cNvPr>
          <p:cNvPicPr>
            <a:picLocks noChangeAspect="1"/>
          </p:cNvPicPr>
          <p:nvPr/>
        </p:nvPicPr>
        <p:blipFill>
          <a:blip r:embed="rId3"/>
          <a:stretch>
            <a:fillRect/>
          </a:stretch>
        </p:blipFill>
        <p:spPr>
          <a:xfrm>
            <a:off x="1328995" y="790049"/>
            <a:ext cx="9534009" cy="5400000"/>
          </a:xfrm>
          <a:prstGeom prst="rect">
            <a:avLst/>
          </a:prstGeom>
        </p:spPr>
      </p:pic>
    </p:spTree>
    <p:extLst>
      <p:ext uri="{BB962C8B-B14F-4D97-AF65-F5344CB8AC3E}">
        <p14:creationId xmlns:p14="http://schemas.microsoft.com/office/powerpoint/2010/main" val="300027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65B04-1EBD-45B6-9D02-EAFBEC5BD848}"/>
              </a:ext>
            </a:extLst>
          </p:cNvPr>
          <p:cNvSpPr>
            <a:spLocks noGrp="1"/>
          </p:cNvSpPr>
          <p:nvPr>
            <p:ph type="title"/>
          </p:nvPr>
        </p:nvSpPr>
        <p:spPr>
          <a:xfrm>
            <a:off x="70338" y="189280"/>
            <a:ext cx="12036670" cy="577920"/>
          </a:xfrm>
          <a:solidFill>
            <a:srgbClr val="116CB6"/>
          </a:solidFill>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Overview of gaps and challenges</a:t>
            </a:r>
            <a:endParaRPr lang="en-UG"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EFD5C0-D7B0-45ED-A4F7-E34413E923B0}"/>
              </a:ext>
            </a:extLst>
          </p:cNvPr>
          <p:cNvPicPr>
            <a:picLocks noChangeAspect="1"/>
          </p:cNvPicPr>
          <p:nvPr/>
        </p:nvPicPr>
        <p:blipFill>
          <a:blip r:embed="rId3"/>
          <a:stretch>
            <a:fillRect/>
          </a:stretch>
        </p:blipFill>
        <p:spPr>
          <a:xfrm>
            <a:off x="0" y="6190049"/>
            <a:ext cx="12192000" cy="577919"/>
          </a:xfrm>
          <a:prstGeom prst="rect">
            <a:avLst/>
          </a:prstGeom>
        </p:spPr>
      </p:pic>
      <p:graphicFrame>
        <p:nvGraphicFramePr>
          <p:cNvPr id="7" name="Chart 6">
            <a:extLst>
              <a:ext uri="{FF2B5EF4-FFF2-40B4-BE49-F238E27FC236}">
                <a16:creationId xmlns:a16="http://schemas.microsoft.com/office/drawing/2014/main" id="{435797AC-57B1-493A-A819-131BAE105E28}"/>
              </a:ext>
            </a:extLst>
          </p:cNvPr>
          <p:cNvGraphicFramePr/>
          <p:nvPr/>
        </p:nvGraphicFramePr>
        <p:xfrm>
          <a:off x="7738013" y="1096456"/>
          <a:ext cx="4315097" cy="4611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a:extLst>
              <a:ext uri="{FF2B5EF4-FFF2-40B4-BE49-F238E27FC236}">
                <a16:creationId xmlns:a16="http://schemas.microsoft.com/office/drawing/2014/main" id="{423E21A4-3724-4057-AC89-8EC2C1261415}"/>
              </a:ext>
            </a:extLst>
          </p:cNvPr>
          <p:cNvGraphicFramePr>
            <a:graphicFrameLocks noGrp="1"/>
          </p:cNvGraphicFramePr>
          <p:nvPr/>
        </p:nvGraphicFramePr>
        <p:xfrm>
          <a:off x="457200" y="1096456"/>
          <a:ext cx="6962502" cy="4611936"/>
        </p:xfrm>
        <a:graphic>
          <a:graphicData uri="http://schemas.openxmlformats.org/drawingml/2006/table">
            <a:tbl>
              <a:tblPr>
                <a:tableStyleId>{5C22544A-7EE6-4342-B048-85BDC9FD1C3A}</a:tableStyleId>
              </a:tblPr>
              <a:tblGrid>
                <a:gridCol w="3293021">
                  <a:extLst>
                    <a:ext uri="{9D8B030D-6E8A-4147-A177-3AD203B41FA5}">
                      <a16:colId xmlns:a16="http://schemas.microsoft.com/office/drawing/2014/main" val="1846605996"/>
                    </a:ext>
                  </a:extLst>
                </a:gridCol>
                <a:gridCol w="1571873">
                  <a:extLst>
                    <a:ext uri="{9D8B030D-6E8A-4147-A177-3AD203B41FA5}">
                      <a16:colId xmlns:a16="http://schemas.microsoft.com/office/drawing/2014/main" val="3310922158"/>
                    </a:ext>
                  </a:extLst>
                </a:gridCol>
                <a:gridCol w="2097608">
                  <a:extLst>
                    <a:ext uri="{9D8B030D-6E8A-4147-A177-3AD203B41FA5}">
                      <a16:colId xmlns:a16="http://schemas.microsoft.com/office/drawing/2014/main" val="280256553"/>
                    </a:ext>
                  </a:extLst>
                </a:gridCol>
              </a:tblGrid>
              <a:tr h="1002868">
                <a:tc>
                  <a:txBody>
                    <a:bodyPr/>
                    <a:lstStyle/>
                    <a:p>
                      <a:pPr algn="l" fontAlgn="b"/>
                      <a:endParaRPr lang="en-UG"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2800" b="1" u="none" strike="noStrike" dirty="0">
                          <a:effectLst/>
                        </a:rPr>
                        <a:t>Minor repairs</a:t>
                      </a:r>
                      <a:endParaRPr lang="en-GB" sz="2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2800" b="1" u="none" strike="noStrike" dirty="0">
                          <a:effectLst/>
                        </a:rPr>
                        <a:t>Residential rehabilitation</a:t>
                      </a:r>
                      <a:endParaRPr lang="en-GB" sz="2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28887942"/>
                  </a:ext>
                </a:extLst>
              </a:tr>
              <a:tr h="902267">
                <a:tc>
                  <a:txBody>
                    <a:bodyPr/>
                    <a:lstStyle/>
                    <a:p>
                      <a:pPr algn="l" fontAlgn="b"/>
                      <a:r>
                        <a:rPr lang="en-GB" sz="1800" b="1" u="none" strike="noStrike" dirty="0">
                          <a:solidFill>
                            <a:schemeClr val="bg1"/>
                          </a:solidFill>
                          <a:effectLst/>
                        </a:rPr>
                        <a:t>Estimated need</a:t>
                      </a:r>
                      <a:endParaRPr lang="en-GB" sz="1800" b="1" i="0" u="none" strike="noStrike" dirty="0">
                        <a:solidFill>
                          <a:schemeClr val="bg1"/>
                        </a:solidFill>
                        <a:effectLst/>
                        <a:latin typeface="Calibri" panose="020F0502020204030204" pitchFamily="34" charset="0"/>
                      </a:endParaRPr>
                    </a:p>
                  </a:txBody>
                  <a:tcPr marL="7620" marR="7620" marT="7620" marB="0" anchor="b">
                    <a:solidFill>
                      <a:schemeClr val="tx1">
                        <a:lumMod val="50000"/>
                        <a:lumOff val="50000"/>
                      </a:schemeClr>
                    </a:solidFill>
                  </a:tcPr>
                </a:tc>
                <a:tc>
                  <a:txBody>
                    <a:bodyPr/>
                    <a:lstStyle/>
                    <a:p>
                      <a:pPr algn="l" fontAlgn="b"/>
                      <a:r>
                        <a:rPr lang="en-UG" sz="1800" b="1" u="none" strike="noStrike" dirty="0">
                          <a:solidFill>
                            <a:schemeClr val="bg1"/>
                          </a:solidFill>
                          <a:effectLst/>
                        </a:rPr>
                        <a:t> 52,000 (100%) </a:t>
                      </a:r>
                      <a:endParaRPr lang="en-UG" sz="1800" b="1" i="0" u="none" strike="noStrike" dirty="0">
                        <a:solidFill>
                          <a:schemeClr val="bg1"/>
                        </a:solidFill>
                        <a:effectLst/>
                        <a:latin typeface="Calibri" panose="020F0502020204030204" pitchFamily="34" charset="0"/>
                      </a:endParaRPr>
                    </a:p>
                  </a:txBody>
                  <a:tcPr marL="7620" marR="7620" marT="7620" marB="0" anchor="b">
                    <a:solidFill>
                      <a:schemeClr val="tx1">
                        <a:lumMod val="50000"/>
                        <a:lumOff val="50000"/>
                      </a:schemeClr>
                    </a:solidFill>
                  </a:tcPr>
                </a:tc>
                <a:tc>
                  <a:txBody>
                    <a:bodyPr/>
                    <a:lstStyle/>
                    <a:p>
                      <a:pPr algn="l" fontAlgn="b"/>
                      <a:r>
                        <a:rPr lang="en-UG" sz="1800" b="1" u="none" strike="noStrike" dirty="0">
                          <a:solidFill>
                            <a:schemeClr val="bg1"/>
                          </a:solidFill>
                          <a:effectLst/>
                        </a:rPr>
                        <a:t> 14,000 (100%) </a:t>
                      </a:r>
                      <a:endParaRPr lang="en-UG" sz="1800" b="1" i="0" u="none" strike="noStrike" dirty="0">
                        <a:solidFill>
                          <a:schemeClr val="bg1"/>
                        </a:solidFill>
                        <a:effectLst/>
                        <a:latin typeface="Calibri" panose="020F0502020204030204" pitchFamily="34" charset="0"/>
                      </a:endParaRPr>
                    </a:p>
                  </a:txBody>
                  <a:tcPr marL="7620" marR="7620" marT="7620" marB="0" anchor="b">
                    <a:solidFill>
                      <a:schemeClr val="tx1">
                        <a:lumMod val="50000"/>
                        <a:lumOff val="50000"/>
                      </a:schemeClr>
                    </a:solidFill>
                  </a:tcPr>
                </a:tc>
                <a:extLst>
                  <a:ext uri="{0D108BD9-81ED-4DB2-BD59-A6C34878D82A}">
                    <a16:rowId xmlns:a16="http://schemas.microsoft.com/office/drawing/2014/main" val="838909225"/>
                  </a:ext>
                </a:extLst>
              </a:tr>
              <a:tr h="902267">
                <a:tc>
                  <a:txBody>
                    <a:bodyPr/>
                    <a:lstStyle/>
                    <a:p>
                      <a:pPr algn="l" fontAlgn="b"/>
                      <a:r>
                        <a:rPr lang="en-GB" sz="1800" u="none" strike="noStrike">
                          <a:effectLst/>
                        </a:rPr>
                        <a:t>Existing immediate capacity</a:t>
                      </a:r>
                      <a:endParaRPr lang="en-GB"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G" sz="1800" u="none" strike="noStrike">
                          <a:effectLst/>
                        </a:rPr>
                        <a:t> 8,576 (16%) </a:t>
                      </a:r>
                      <a:endParaRPr lang="en-UG"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G" sz="1800" u="none" strike="noStrike" dirty="0">
                          <a:effectLst/>
                        </a:rPr>
                        <a:t> 1,911 (14%) </a:t>
                      </a:r>
                      <a:endParaRPr lang="en-UG"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94225690"/>
                  </a:ext>
                </a:extLst>
              </a:tr>
              <a:tr h="902267">
                <a:tc>
                  <a:txBody>
                    <a:bodyPr/>
                    <a:lstStyle/>
                    <a:p>
                      <a:pPr algn="l" fontAlgn="b"/>
                      <a:r>
                        <a:rPr lang="en-GB" sz="1800" u="none" strike="noStrike" dirty="0">
                          <a:effectLst/>
                        </a:rPr>
                        <a:t>Projected capacity</a:t>
                      </a:r>
                      <a:endParaRPr lang="en-GB"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G" sz="1800" u="none" strike="noStrike">
                          <a:effectLst/>
                        </a:rPr>
                        <a:t> 10,130 (19%) </a:t>
                      </a:r>
                      <a:endParaRPr lang="en-UG"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G" sz="1800" u="none" strike="noStrike" dirty="0">
                          <a:effectLst/>
                        </a:rPr>
                        <a:t> 4,140 (30%) </a:t>
                      </a:r>
                      <a:endParaRPr lang="en-UG"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61532426"/>
                  </a:ext>
                </a:extLst>
              </a:tr>
              <a:tr h="902267">
                <a:tc>
                  <a:txBody>
                    <a:bodyPr/>
                    <a:lstStyle/>
                    <a:p>
                      <a:pPr algn="l" fontAlgn="b"/>
                      <a:r>
                        <a:rPr lang="en-GB" sz="1800" u="none" strike="noStrike">
                          <a:effectLst/>
                        </a:rPr>
                        <a:t>Immediate + projected capacity</a:t>
                      </a:r>
                      <a:endParaRPr lang="en-GB"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G" sz="1800" u="none" strike="noStrike">
                          <a:effectLst/>
                        </a:rPr>
                        <a:t> 18,706 (36%) </a:t>
                      </a:r>
                      <a:endParaRPr lang="en-UG"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G" sz="1800" u="none" strike="noStrike" dirty="0">
                          <a:effectLst/>
                        </a:rPr>
                        <a:t> 6,051 (43%) </a:t>
                      </a:r>
                      <a:endParaRPr lang="en-UG"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38356947"/>
                  </a:ext>
                </a:extLst>
              </a:tr>
            </a:tbl>
          </a:graphicData>
        </a:graphic>
      </p:graphicFrame>
      <p:sp>
        <p:nvSpPr>
          <p:cNvPr id="2" name="TextBox 1">
            <a:extLst>
              <a:ext uri="{FF2B5EF4-FFF2-40B4-BE49-F238E27FC236}">
                <a16:creationId xmlns:a16="http://schemas.microsoft.com/office/drawing/2014/main" id="{FA5EBC06-6984-4657-8EF4-E4A5A1D1BF05}"/>
              </a:ext>
            </a:extLst>
          </p:cNvPr>
          <p:cNvSpPr txBox="1"/>
          <p:nvPr/>
        </p:nvSpPr>
        <p:spPr>
          <a:xfrm>
            <a:off x="10196186" y="4070959"/>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GAP</a:t>
            </a:r>
            <a:endParaRPr kumimoji="0" lang="en-UG"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936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65B04-1EBD-45B6-9D02-EAFBEC5BD848}"/>
              </a:ext>
            </a:extLst>
          </p:cNvPr>
          <p:cNvSpPr>
            <a:spLocks noGrp="1"/>
          </p:cNvSpPr>
          <p:nvPr>
            <p:ph type="title"/>
          </p:nvPr>
        </p:nvSpPr>
        <p:spPr>
          <a:xfrm>
            <a:off x="70338" y="189280"/>
            <a:ext cx="12036670" cy="577920"/>
          </a:xfrm>
          <a:solidFill>
            <a:srgbClr val="116CB6"/>
          </a:solidFill>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Overview of gaps and challenges</a:t>
            </a:r>
            <a:endParaRPr lang="en-UG"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EFD5C0-D7B0-45ED-A4F7-E34413E923B0}"/>
              </a:ext>
            </a:extLst>
          </p:cNvPr>
          <p:cNvPicPr>
            <a:picLocks noChangeAspect="1"/>
          </p:cNvPicPr>
          <p:nvPr/>
        </p:nvPicPr>
        <p:blipFill>
          <a:blip r:embed="rId3"/>
          <a:stretch>
            <a:fillRect/>
          </a:stretch>
        </p:blipFill>
        <p:spPr>
          <a:xfrm>
            <a:off x="0" y="6190049"/>
            <a:ext cx="12192000" cy="577919"/>
          </a:xfrm>
          <a:prstGeom prst="rect">
            <a:avLst/>
          </a:prstGeom>
        </p:spPr>
      </p:pic>
      <p:sp>
        <p:nvSpPr>
          <p:cNvPr id="7" name="TextBox 6">
            <a:extLst>
              <a:ext uri="{FF2B5EF4-FFF2-40B4-BE49-F238E27FC236}">
                <a16:creationId xmlns:a16="http://schemas.microsoft.com/office/drawing/2014/main" id="{C9DE4251-0BD1-4624-BF87-689AA18C4FCA}"/>
              </a:ext>
            </a:extLst>
          </p:cNvPr>
          <p:cNvSpPr txBox="1"/>
          <p:nvPr/>
        </p:nvSpPr>
        <p:spPr>
          <a:xfrm>
            <a:off x="457200" y="952500"/>
            <a:ext cx="11498094" cy="397031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Scale of damage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Shelter agencies present immediate capacity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Coordination on </a:t>
            </a:r>
            <a:r>
              <a:rPr kumimoji="0" lang="en-US" sz="2800" b="0" i="0" u="none" strike="noStrike" kern="1200" cap="none" spc="0" normalizeH="0" baseline="0" noProof="0">
                <a:ln>
                  <a:noFill/>
                </a:ln>
                <a:solidFill>
                  <a:srgbClr val="212121"/>
                </a:solidFill>
                <a:effectLst/>
                <a:uLnTx/>
                <a:uFillTx/>
                <a:latin typeface="Arial" panose="020B0604020202020204" pitchFamily="34" charset="0"/>
                <a:ea typeface="+mn-ea"/>
                <a:cs typeface="Arial" panose="020B0604020202020204" pitchFamily="34" charset="0"/>
              </a:rPr>
              <a:t>the ground</a:t>
            </a:r>
            <a:endPar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Vulnerability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Currency devaluation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Balancing physical reconstruction with tenure security approach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Community participation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Advance housing agenda in Lebanon</a:t>
            </a:r>
          </a:p>
        </p:txBody>
      </p:sp>
    </p:spTree>
    <p:extLst>
      <p:ext uri="{BB962C8B-B14F-4D97-AF65-F5344CB8AC3E}">
        <p14:creationId xmlns:p14="http://schemas.microsoft.com/office/powerpoint/2010/main" val="183598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65B04-1EBD-45B6-9D02-EAFBEC5BD848}"/>
              </a:ext>
            </a:extLst>
          </p:cNvPr>
          <p:cNvSpPr>
            <a:spLocks noGrp="1"/>
          </p:cNvSpPr>
          <p:nvPr>
            <p:ph type="title"/>
          </p:nvPr>
        </p:nvSpPr>
        <p:spPr>
          <a:xfrm>
            <a:off x="70338" y="189280"/>
            <a:ext cx="12036670" cy="577920"/>
          </a:xfrm>
          <a:solidFill>
            <a:srgbClr val="116CB6"/>
          </a:solidFill>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Lebanon 3RF – proposed pillars (draft)</a:t>
            </a:r>
            <a:endParaRPr lang="en-UG"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EFD5C0-D7B0-45ED-A4F7-E34413E923B0}"/>
              </a:ext>
            </a:extLst>
          </p:cNvPr>
          <p:cNvPicPr>
            <a:picLocks noChangeAspect="1"/>
          </p:cNvPicPr>
          <p:nvPr/>
        </p:nvPicPr>
        <p:blipFill>
          <a:blip r:embed="rId3"/>
          <a:stretch>
            <a:fillRect/>
          </a:stretch>
        </p:blipFill>
        <p:spPr>
          <a:xfrm>
            <a:off x="0" y="6190049"/>
            <a:ext cx="12192000" cy="577919"/>
          </a:xfrm>
          <a:prstGeom prst="rect">
            <a:avLst/>
          </a:prstGeom>
        </p:spPr>
      </p:pic>
      <p:graphicFrame>
        <p:nvGraphicFramePr>
          <p:cNvPr id="7" name="Content Placeholder 5">
            <a:extLst>
              <a:ext uri="{FF2B5EF4-FFF2-40B4-BE49-F238E27FC236}">
                <a16:creationId xmlns:a16="http://schemas.microsoft.com/office/drawing/2014/main" id="{6C2B3348-A5DD-454C-9E14-B2DF5745D3FD}"/>
              </a:ext>
            </a:extLst>
          </p:cNvPr>
          <p:cNvGraphicFramePr>
            <a:graphicFrameLocks/>
          </p:cNvGraphicFramePr>
          <p:nvPr/>
        </p:nvGraphicFramePr>
        <p:xfrm>
          <a:off x="662940" y="951299"/>
          <a:ext cx="10866120" cy="5238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1803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lvl="0" algn="r"/>
            <a:r>
              <a:rPr lang="en-GB" sz="3200" dirty="0"/>
              <a:t>Beirut Blast response</a:t>
            </a:r>
            <a:endParaRPr lang="en-GB" sz="3200" b="0" dirty="0"/>
          </a:p>
        </p:txBody>
      </p:sp>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sp>
        <p:nvSpPr>
          <p:cNvPr id="3" name="Rectangle 2"/>
          <p:cNvSpPr/>
          <p:nvPr/>
        </p:nvSpPr>
        <p:spPr>
          <a:xfrm>
            <a:off x="5670958" y="2351782"/>
            <a:ext cx="6131831" cy="584775"/>
          </a:xfrm>
          <a:prstGeom prst="rect">
            <a:avLst/>
          </a:prstGeom>
        </p:spPr>
        <p:txBody>
          <a:bodyPr wrap="square">
            <a:spAutoFit/>
          </a:bodyPr>
          <a:lstStyle/>
          <a:p>
            <a:r>
              <a:rPr lang="en-US" sz="3200" b="1" dirty="0"/>
              <a:t>Islamic Social Welfare Association </a:t>
            </a:r>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890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D3FA421-C0C0-48F3-A8F2-232631151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6" y="1"/>
            <a:ext cx="12277458" cy="7231508"/>
          </a:xfrm>
          <a:prstGeom prst="rect">
            <a:avLst/>
          </a:prstGeom>
        </p:spPr>
      </p:pic>
      <p:pic>
        <p:nvPicPr>
          <p:cNvPr id="15" name="Graphic 14">
            <a:extLst>
              <a:ext uri="{FF2B5EF4-FFF2-40B4-BE49-F238E27FC236}">
                <a16:creationId xmlns:a16="http://schemas.microsoft.com/office/drawing/2014/main" id="{1765940E-6C6F-4624-A394-F80A269576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66" y="356369"/>
            <a:ext cx="9477487" cy="6808674"/>
          </a:xfrm>
          <a:prstGeom prst="rect">
            <a:avLst/>
          </a:prstGeom>
        </p:spPr>
      </p:pic>
      <p:pic>
        <p:nvPicPr>
          <p:cNvPr id="8" name="Graphic 7">
            <a:extLst>
              <a:ext uri="{FF2B5EF4-FFF2-40B4-BE49-F238E27FC236}">
                <a16:creationId xmlns:a16="http://schemas.microsoft.com/office/drawing/2014/main" id="{7F83DF06-BB95-4ABC-BFD3-E983BB5780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0261" y="4170348"/>
            <a:ext cx="3320285" cy="3061162"/>
          </a:xfrm>
          <a:prstGeom prst="rect">
            <a:avLst/>
          </a:prstGeom>
        </p:spPr>
      </p:pic>
      <p:sp>
        <p:nvSpPr>
          <p:cNvPr id="20" name="TextBox 19">
            <a:extLst>
              <a:ext uri="{FF2B5EF4-FFF2-40B4-BE49-F238E27FC236}">
                <a16:creationId xmlns:a16="http://schemas.microsoft.com/office/drawing/2014/main" id="{4E14C6E2-3326-4555-830C-985CC4898E66}"/>
              </a:ext>
            </a:extLst>
          </p:cNvPr>
          <p:cNvSpPr txBox="1"/>
          <p:nvPr/>
        </p:nvSpPr>
        <p:spPr>
          <a:xfrm>
            <a:off x="53788" y="2478274"/>
            <a:ext cx="6063728" cy="2179787"/>
          </a:xfrm>
          <a:prstGeom prst="rect">
            <a:avLst/>
          </a:prstGeom>
          <a:noFill/>
        </p:spPr>
        <p:txBody>
          <a:bodyPr wrap="square" rtlCol="0">
            <a:noAutofit/>
          </a:bodyPr>
          <a:lstStyle/>
          <a:p>
            <a:r>
              <a:rPr lang="en-US" sz="4400" b="1" baseline="30000" dirty="0">
                <a:solidFill>
                  <a:schemeClr val="accent5">
                    <a:lumMod val="75000"/>
                  </a:schemeClr>
                </a:solidFill>
              </a:rPr>
              <a:t>ISWA</a:t>
            </a:r>
          </a:p>
          <a:p>
            <a:r>
              <a:rPr lang="en-US" sz="3000" b="1" baseline="30000" dirty="0"/>
              <a:t>is a charitable non-profit organization, established in 1985, aiming at supporting orphans and children with special needs, individuals suffering from addiction, helping the society in overcoming daily burdens and assisting civil society organizations in various relief, welfare and sustainable development works. </a:t>
            </a:r>
          </a:p>
          <a:p>
            <a:endParaRPr lang="en-US" sz="3000" b="1" dirty="0"/>
          </a:p>
        </p:txBody>
      </p:sp>
      <p:pic>
        <p:nvPicPr>
          <p:cNvPr id="23" name="Picture 22">
            <a:extLst>
              <a:ext uri="{FF2B5EF4-FFF2-40B4-BE49-F238E27FC236}">
                <a16:creationId xmlns:a16="http://schemas.microsoft.com/office/drawing/2014/main" id="{E62DE1BE-4FEE-48E0-9B2B-16B1C2231A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7512" y="2755212"/>
            <a:ext cx="2288405" cy="2285590"/>
          </a:xfrm>
          <a:prstGeom prst="rect">
            <a:avLst/>
          </a:prstGeom>
        </p:spPr>
      </p:pic>
    </p:spTree>
    <p:extLst>
      <p:ext uri="{BB962C8B-B14F-4D97-AF65-F5344CB8AC3E}">
        <p14:creationId xmlns:p14="http://schemas.microsoft.com/office/powerpoint/2010/main" val="379094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8DAA974-835C-491E-8E74-8C2AC5061A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6" y="0"/>
            <a:ext cx="12277458" cy="6857999"/>
          </a:xfrm>
          <a:prstGeom prst="rect">
            <a:avLst/>
          </a:prstGeom>
        </p:spPr>
      </p:pic>
      <p:pic>
        <p:nvPicPr>
          <p:cNvPr id="25" name="Picture 24">
            <a:extLst>
              <a:ext uri="{FF2B5EF4-FFF2-40B4-BE49-F238E27FC236}">
                <a16:creationId xmlns:a16="http://schemas.microsoft.com/office/drawing/2014/main" id="{8250A740-A452-4D18-9F99-A947CE97B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8511" y="3246511"/>
            <a:ext cx="5009360" cy="3339573"/>
          </a:xfrm>
          <a:prstGeom prst="rect">
            <a:avLst/>
          </a:prstGeom>
        </p:spPr>
      </p:pic>
      <p:pic>
        <p:nvPicPr>
          <p:cNvPr id="23" name="Picture 22">
            <a:extLst>
              <a:ext uri="{FF2B5EF4-FFF2-40B4-BE49-F238E27FC236}">
                <a16:creationId xmlns:a16="http://schemas.microsoft.com/office/drawing/2014/main" id="{22CB2D82-EB6C-4CDE-AF11-C26C928FBA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116" y="3475971"/>
            <a:ext cx="4740822" cy="3168998"/>
          </a:xfrm>
          <a:prstGeom prst="rect">
            <a:avLst/>
          </a:prstGeom>
        </p:spPr>
      </p:pic>
      <p:pic>
        <p:nvPicPr>
          <p:cNvPr id="9" name="Graphic 8">
            <a:extLst>
              <a:ext uri="{FF2B5EF4-FFF2-40B4-BE49-F238E27FC236}">
                <a16:creationId xmlns:a16="http://schemas.microsoft.com/office/drawing/2014/main" id="{214F6F9A-8F4E-4A19-898B-8F953BDE2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66" y="413624"/>
            <a:ext cx="733425" cy="847725"/>
          </a:xfrm>
          <a:prstGeom prst="rect">
            <a:avLst/>
          </a:prstGeom>
        </p:spPr>
      </p:pic>
      <p:sp>
        <p:nvSpPr>
          <p:cNvPr id="14" name="Rectangle 2">
            <a:extLst>
              <a:ext uri="{FF2B5EF4-FFF2-40B4-BE49-F238E27FC236}">
                <a16:creationId xmlns:a16="http://schemas.microsoft.com/office/drawing/2014/main" id="{C038A79B-88BC-4E48-9A69-641B761465DA}"/>
              </a:ext>
            </a:extLst>
          </p:cNvPr>
          <p:cNvSpPr>
            <a:spLocks noChangeArrowheads="1"/>
          </p:cNvSpPr>
          <p:nvPr/>
        </p:nvSpPr>
        <p:spPr bwMode="auto">
          <a:xfrm>
            <a:off x="1441525" y="730340"/>
            <a:ext cx="9509757" cy="2104687"/>
          </a:xfrm>
          <a:prstGeom prst="rect">
            <a:avLst/>
          </a:prstGeom>
          <a:noFill/>
          <a:ln>
            <a:noFill/>
          </a:ln>
          <a:effectLst/>
        </p:spPr>
        <p:txBody>
          <a:bodyPr vert="horz" wrap="square" lIns="0" tIns="-12696" rIns="0" bIns="-12696" numCol="1" anchor="ctr" anchorCtr="0" compatLnSpc="1">
            <a:prstTxWarp prst="textNoShape">
              <a:avLst/>
            </a:prstTxWarp>
            <a:noAutofit/>
          </a:bodyPr>
          <a:lstStyle/>
          <a:p>
            <a:r>
              <a:rPr lang="en-GB" dirty="0"/>
              <a:t>Since August 6</a:t>
            </a:r>
            <a:r>
              <a:rPr lang="en-GB" baseline="30000" dirty="0"/>
              <a:t>th</a:t>
            </a:r>
            <a:r>
              <a:rPr lang="en-GB" dirty="0"/>
              <a:t>, our relief team is on the ground to provide emergency assistance to those affected by the blast. The team set up in two severely impacted locations in Beirut: </a:t>
            </a:r>
            <a:r>
              <a:rPr lang="en-GB" dirty="0" err="1"/>
              <a:t>Karantina</a:t>
            </a:r>
            <a:r>
              <a:rPr lang="en-GB" dirty="0"/>
              <a:t> and in Al </a:t>
            </a:r>
            <a:r>
              <a:rPr lang="en-GB" dirty="0" err="1"/>
              <a:t>Roum</a:t>
            </a:r>
            <a:r>
              <a:rPr lang="en-GB" dirty="0"/>
              <a:t> hospital area. </a:t>
            </a:r>
            <a:endParaRPr lang="en-US" dirty="0"/>
          </a:p>
          <a:p>
            <a:r>
              <a:rPr lang="en-GB" dirty="0"/>
              <a:t>On August 10</a:t>
            </a:r>
            <a:r>
              <a:rPr lang="en-GB" baseline="30000" dirty="0"/>
              <a:t>th</a:t>
            </a:r>
            <a:r>
              <a:rPr lang="en-GB" dirty="0"/>
              <a:t>, in collaboration with the municipality of Saida and the Union of NGOs in Saida, a convoy of cars, trucks, ambulances, mobile clinic and fire truck was deployed. Vehicles were loaded with food packs, cold meals, clothes, water (non-drinkable and drinkable), to be distributed to families in the target areas, in Beirut.  A total of 250 volunteers and personal from ISWA, the Municipality of Saida and local organisations help during the distribution work. Nurses and doctors were providing first aid and medical check-ups to those in need. </a:t>
            </a:r>
            <a:endParaRPr lang="en-US" dirty="0"/>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Graphic 14">
            <a:extLst>
              <a:ext uri="{FF2B5EF4-FFF2-40B4-BE49-F238E27FC236}">
                <a16:creationId xmlns:a16="http://schemas.microsoft.com/office/drawing/2014/main" id="{7BDFCDF6-600A-4760-AA5E-3F0DE3FC68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66" y="3156650"/>
            <a:ext cx="2537500" cy="3488319"/>
          </a:xfrm>
          <a:prstGeom prst="rect">
            <a:avLst/>
          </a:prstGeom>
        </p:spPr>
      </p:pic>
      <p:pic>
        <p:nvPicPr>
          <p:cNvPr id="16" name="Graphic 15">
            <a:extLst>
              <a:ext uri="{FF2B5EF4-FFF2-40B4-BE49-F238E27FC236}">
                <a16:creationId xmlns:a16="http://schemas.microsoft.com/office/drawing/2014/main" id="{87EA2DD9-7F5E-4C7F-8F38-4B308E7EF2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27701" y="3443539"/>
            <a:ext cx="1781270" cy="3142547"/>
          </a:xfrm>
          <a:prstGeom prst="rect">
            <a:avLst/>
          </a:prstGeom>
        </p:spPr>
      </p:pic>
      <p:pic>
        <p:nvPicPr>
          <p:cNvPr id="17" name="Graphic 16">
            <a:extLst>
              <a:ext uri="{FF2B5EF4-FFF2-40B4-BE49-F238E27FC236}">
                <a16:creationId xmlns:a16="http://schemas.microsoft.com/office/drawing/2014/main" id="{16BAA342-8476-4D79-951E-65173A7550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9651556" y="3246513"/>
            <a:ext cx="2537500" cy="3488319"/>
          </a:xfrm>
          <a:prstGeom prst="rect">
            <a:avLst/>
          </a:prstGeom>
        </p:spPr>
      </p:pic>
      <p:pic>
        <p:nvPicPr>
          <p:cNvPr id="18" name="Graphic 17">
            <a:extLst>
              <a:ext uri="{FF2B5EF4-FFF2-40B4-BE49-F238E27FC236}">
                <a16:creationId xmlns:a16="http://schemas.microsoft.com/office/drawing/2014/main" id="{2FDF68F5-71F7-4E29-ACF9-07451E99F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1084" y="3443538"/>
            <a:ext cx="1781270" cy="3142547"/>
          </a:xfrm>
          <a:prstGeom prst="rect">
            <a:avLst/>
          </a:prstGeom>
        </p:spPr>
      </p:pic>
    </p:spTree>
    <p:extLst>
      <p:ext uri="{BB962C8B-B14F-4D97-AF65-F5344CB8AC3E}">
        <p14:creationId xmlns:p14="http://schemas.microsoft.com/office/powerpoint/2010/main" val="2234841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2A07123-76DF-40A2-AB80-D0345B6099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6" y="0"/>
            <a:ext cx="12277458" cy="6857999"/>
          </a:xfrm>
          <a:prstGeom prst="rect">
            <a:avLst/>
          </a:prstGeom>
        </p:spPr>
      </p:pic>
      <p:sp>
        <p:nvSpPr>
          <p:cNvPr id="4" name="TextBox 3">
            <a:extLst>
              <a:ext uri="{FF2B5EF4-FFF2-40B4-BE49-F238E27FC236}">
                <a16:creationId xmlns:a16="http://schemas.microsoft.com/office/drawing/2014/main" id="{6DF04B96-1CC1-4126-B9E6-94BF46815F5F}"/>
              </a:ext>
            </a:extLst>
          </p:cNvPr>
          <p:cNvSpPr txBox="1"/>
          <p:nvPr/>
        </p:nvSpPr>
        <p:spPr>
          <a:xfrm>
            <a:off x="568491" y="1936320"/>
            <a:ext cx="10856129" cy="1129609"/>
          </a:xfrm>
          <a:prstGeom prst="rect">
            <a:avLst/>
          </a:prstGeom>
          <a:noFill/>
        </p:spPr>
        <p:txBody>
          <a:bodyPr wrap="square" rtlCol="0">
            <a:noAutofit/>
          </a:bodyPr>
          <a:lstStyle/>
          <a:p>
            <a:pPr marL="457200" lvl="0" indent="-457200">
              <a:buFont typeface="Arial" panose="020B0604020202020204" pitchFamily="34" charset="0"/>
              <a:buChar char="•"/>
            </a:pPr>
            <a:r>
              <a:rPr lang="en-GB" sz="2400" b="1" dirty="0"/>
              <a:t>Lack of effective coordination</a:t>
            </a:r>
            <a:r>
              <a:rPr lang="en-GB" sz="2400" dirty="0"/>
              <a:t> between all the actors in the field.</a:t>
            </a:r>
          </a:p>
          <a:p>
            <a:pPr marL="457200" lvl="0" indent="-457200">
              <a:buFont typeface="Arial" panose="020B0604020202020204" pitchFamily="34" charset="0"/>
              <a:buChar char="•"/>
            </a:pPr>
            <a:r>
              <a:rPr lang="en-GB" sz="2400" dirty="0"/>
              <a:t>The large number of organisations in the field makes it very difficult to coordinate the work. It comes out of the challenges in terms of:</a:t>
            </a:r>
          </a:p>
          <a:p>
            <a:pPr marL="914400" lvl="1" indent="-457200">
              <a:buFont typeface="Arial" panose="020B0604020202020204" pitchFamily="34" charset="0"/>
              <a:buChar char="•"/>
            </a:pPr>
            <a:r>
              <a:rPr lang="en-GB" sz="2400" b="1" dirty="0"/>
              <a:t>Risk of duplication</a:t>
            </a:r>
            <a:r>
              <a:rPr lang="en-GB" sz="2400" dirty="0"/>
              <a:t>, </a:t>
            </a:r>
          </a:p>
          <a:p>
            <a:pPr marL="914400" lvl="1" indent="-457200">
              <a:buFont typeface="Arial" panose="020B0604020202020204" pitchFamily="34" charset="0"/>
              <a:buChar char="•"/>
            </a:pPr>
            <a:r>
              <a:rPr lang="en-GB" sz="2400" b="1" dirty="0"/>
              <a:t>Loss of time </a:t>
            </a:r>
            <a:r>
              <a:rPr lang="en-GB" sz="2400" dirty="0"/>
              <a:t>(after almost 1,5 month, a lot of persons live in their houses without windows),</a:t>
            </a:r>
          </a:p>
          <a:p>
            <a:pPr marL="914400" lvl="1" indent="-457200">
              <a:buFont typeface="Arial" panose="020B0604020202020204" pitchFamily="34" charset="0"/>
              <a:buChar char="•"/>
            </a:pPr>
            <a:r>
              <a:rPr lang="en-GB" sz="2400" b="1" dirty="0"/>
              <a:t>Risk of leaving person/family behind</a:t>
            </a:r>
            <a:r>
              <a:rPr lang="en-GB" sz="2400" dirty="0"/>
              <a:t>.</a:t>
            </a:r>
          </a:p>
          <a:p>
            <a:pPr marL="457200" indent="-457200">
              <a:buFont typeface="Arial" panose="020B0604020202020204" pitchFamily="34" charset="0"/>
              <a:buChar char="•"/>
            </a:pPr>
            <a:r>
              <a:rPr lang="en-GB" sz="2400" dirty="0"/>
              <a:t>Ex. At the beginning of the intervention, we had to cancel a house repair because the families was already supported by another organisation. From now on, we take further measures to avoid such event. </a:t>
            </a:r>
          </a:p>
          <a:p>
            <a:pPr lvl="1" indent="-457200">
              <a:buFont typeface="Arial" panose="020B0604020202020204" pitchFamily="34" charset="0"/>
              <a:buChar char="•"/>
            </a:pPr>
            <a:r>
              <a:rPr lang="en-GB" sz="2400" b="1" dirty="0"/>
              <a:t>The large size of Beirut </a:t>
            </a:r>
            <a:r>
              <a:rPr lang="en-GB" sz="2400" dirty="0"/>
              <a:t>makes these challenges harder to mitigate. Some houses have been damaged even though they are located more than 9 km from the port.</a:t>
            </a:r>
          </a:p>
          <a:p>
            <a:pPr marL="457200" indent="-457200">
              <a:buFont typeface="Arial" panose="020B0604020202020204" pitchFamily="34" charset="0"/>
              <a:buChar char="•"/>
            </a:pPr>
            <a:endParaRPr lang="en-GB" sz="2800" dirty="0"/>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endParaRPr lang="en-GB" sz="2800" dirty="0"/>
          </a:p>
          <a:p>
            <a:pPr marL="457200" lvl="0" indent="-457200">
              <a:buFont typeface="Arial" panose="020B0604020202020204" pitchFamily="34" charset="0"/>
              <a:buChar char="•"/>
            </a:pPr>
            <a:endParaRPr lang="en-GB" sz="2800" dirty="0"/>
          </a:p>
        </p:txBody>
      </p:sp>
      <p:sp>
        <p:nvSpPr>
          <p:cNvPr id="5" name="TextBox 4">
            <a:extLst>
              <a:ext uri="{FF2B5EF4-FFF2-40B4-BE49-F238E27FC236}">
                <a16:creationId xmlns:a16="http://schemas.microsoft.com/office/drawing/2014/main" id="{BD18A9EE-4C16-42EB-AA0C-47561D2C5C21}"/>
              </a:ext>
            </a:extLst>
          </p:cNvPr>
          <p:cNvSpPr txBox="1"/>
          <p:nvPr/>
        </p:nvSpPr>
        <p:spPr>
          <a:xfrm>
            <a:off x="692666" y="1083912"/>
            <a:ext cx="4780283" cy="722509"/>
          </a:xfrm>
          <a:prstGeom prst="rect">
            <a:avLst/>
          </a:prstGeom>
          <a:noFill/>
        </p:spPr>
        <p:txBody>
          <a:bodyPr wrap="square" rtlCol="0">
            <a:noAutofit/>
          </a:bodyPr>
          <a:lstStyle/>
          <a:p>
            <a:r>
              <a:rPr lang="en-GB" sz="3600" b="1" dirty="0"/>
              <a:t>The main challenge:</a:t>
            </a:r>
            <a:endParaRPr lang="en-US" sz="3600" b="1" dirty="0"/>
          </a:p>
        </p:txBody>
      </p:sp>
      <p:pic>
        <p:nvPicPr>
          <p:cNvPr id="11" name="Graphic 10">
            <a:extLst>
              <a:ext uri="{FF2B5EF4-FFF2-40B4-BE49-F238E27FC236}">
                <a16:creationId xmlns:a16="http://schemas.microsoft.com/office/drawing/2014/main" id="{F45B6E91-5D39-42A4-B337-2D8891A31E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66" y="477801"/>
            <a:ext cx="733425" cy="847725"/>
          </a:xfrm>
          <a:prstGeom prst="rect">
            <a:avLst/>
          </a:prstGeom>
        </p:spPr>
      </p:pic>
    </p:spTree>
    <p:extLst>
      <p:ext uri="{BB962C8B-B14F-4D97-AF65-F5344CB8AC3E}">
        <p14:creationId xmlns:p14="http://schemas.microsoft.com/office/powerpoint/2010/main" val="3701344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93A2C2E-4B18-4B35-8D9A-40E9EB090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209092" cy="6857999"/>
          </a:xfrm>
          <a:prstGeom prst="rect">
            <a:avLst/>
          </a:prstGeom>
        </p:spPr>
      </p:pic>
      <p:pic>
        <p:nvPicPr>
          <p:cNvPr id="9" name="Graphic 8">
            <a:extLst>
              <a:ext uri="{FF2B5EF4-FFF2-40B4-BE49-F238E27FC236}">
                <a16:creationId xmlns:a16="http://schemas.microsoft.com/office/drawing/2014/main" id="{FDE635A1-BC21-4B6D-A7FA-3B77D35E4D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66" y="477801"/>
            <a:ext cx="733425" cy="847725"/>
          </a:xfrm>
          <a:prstGeom prst="rect">
            <a:avLst/>
          </a:prstGeom>
        </p:spPr>
      </p:pic>
      <p:sp>
        <p:nvSpPr>
          <p:cNvPr id="10" name="TextBox 9">
            <a:extLst>
              <a:ext uri="{FF2B5EF4-FFF2-40B4-BE49-F238E27FC236}">
                <a16:creationId xmlns:a16="http://schemas.microsoft.com/office/drawing/2014/main" id="{41DEE674-9431-4CBA-B187-4FAC2543E49F}"/>
              </a:ext>
            </a:extLst>
          </p:cNvPr>
          <p:cNvSpPr txBox="1"/>
          <p:nvPr/>
        </p:nvSpPr>
        <p:spPr>
          <a:xfrm>
            <a:off x="845066" y="1236312"/>
            <a:ext cx="4780283" cy="722509"/>
          </a:xfrm>
          <a:prstGeom prst="rect">
            <a:avLst/>
          </a:prstGeom>
          <a:noFill/>
        </p:spPr>
        <p:txBody>
          <a:bodyPr wrap="square" rtlCol="0">
            <a:noAutofit/>
          </a:bodyPr>
          <a:lstStyle/>
          <a:p>
            <a:r>
              <a:rPr lang="en-GB" sz="3600" b="1" dirty="0"/>
              <a:t>Other challenges:</a:t>
            </a:r>
            <a:endParaRPr lang="en-US" sz="3600" b="1" dirty="0"/>
          </a:p>
        </p:txBody>
      </p:sp>
      <p:pic>
        <p:nvPicPr>
          <p:cNvPr id="12" name="Graphic 11">
            <a:extLst>
              <a:ext uri="{FF2B5EF4-FFF2-40B4-BE49-F238E27FC236}">
                <a16:creationId xmlns:a16="http://schemas.microsoft.com/office/drawing/2014/main" id="{F269D94D-CDF5-423E-A6D9-88491300D5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67" y="2890333"/>
            <a:ext cx="4479001" cy="3488319"/>
          </a:xfrm>
          <a:prstGeom prst="rect">
            <a:avLst/>
          </a:prstGeom>
        </p:spPr>
      </p:pic>
      <p:pic>
        <p:nvPicPr>
          <p:cNvPr id="13" name="Graphic 12">
            <a:extLst>
              <a:ext uri="{FF2B5EF4-FFF2-40B4-BE49-F238E27FC236}">
                <a16:creationId xmlns:a16="http://schemas.microsoft.com/office/drawing/2014/main" id="{72B18048-B52C-4D9B-80D9-68C70602C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91238">
            <a:off x="9654498" y="2632460"/>
            <a:ext cx="2432564" cy="4291571"/>
          </a:xfrm>
          <a:prstGeom prst="rect">
            <a:avLst/>
          </a:prstGeom>
        </p:spPr>
      </p:pic>
      <p:sp>
        <p:nvSpPr>
          <p:cNvPr id="17" name="TextBox 16">
            <a:extLst>
              <a:ext uri="{FF2B5EF4-FFF2-40B4-BE49-F238E27FC236}">
                <a16:creationId xmlns:a16="http://schemas.microsoft.com/office/drawing/2014/main" id="{E645F90B-F2EB-4CC2-A6DF-899AF4DD9F02}"/>
              </a:ext>
            </a:extLst>
          </p:cNvPr>
          <p:cNvSpPr txBox="1"/>
          <p:nvPr/>
        </p:nvSpPr>
        <p:spPr>
          <a:xfrm>
            <a:off x="1298103" y="2110835"/>
            <a:ext cx="2933595" cy="523220"/>
          </a:xfrm>
          <a:prstGeom prst="rect">
            <a:avLst/>
          </a:prstGeom>
          <a:noFill/>
        </p:spPr>
        <p:txBody>
          <a:bodyPr wrap="square" rtlCol="0">
            <a:noAutofit/>
          </a:bodyPr>
          <a:lstStyle/>
          <a:p>
            <a:pPr marL="457200" indent="-457200">
              <a:buFont typeface="Arial" panose="020B0604020202020204" pitchFamily="34" charset="0"/>
              <a:buChar char="•"/>
            </a:pPr>
            <a:r>
              <a:rPr lang="en-US" sz="2800" dirty="0"/>
              <a:t>Threat of Rain</a:t>
            </a:r>
          </a:p>
          <a:p>
            <a:pPr marL="457200" indent="-457200">
              <a:buFont typeface="Arial" panose="020B0604020202020204" pitchFamily="34" charset="0"/>
              <a:buChar char="•"/>
            </a:pPr>
            <a:r>
              <a:rPr lang="en-GB" sz="2800" dirty="0"/>
              <a:t>Lack of funds </a:t>
            </a:r>
            <a:endParaRPr lang="en-US" sz="2800" dirty="0"/>
          </a:p>
        </p:txBody>
      </p:sp>
    </p:spTree>
    <p:extLst>
      <p:ext uri="{BB962C8B-B14F-4D97-AF65-F5344CB8AC3E}">
        <p14:creationId xmlns:p14="http://schemas.microsoft.com/office/powerpoint/2010/main" val="93100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558A4D0-2DC0-4757-8EA3-53F3D3F1EC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6" y="-885982"/>
            <a:ext cx="12277458" cy="7743982"/>
          </a:xfrm>
          <a:prstGeom prst="rect">
            <a:avLst/>
          </a:prstGeom>
        </p:spPr>
      </p:pic>
      <p:sp>
        <p:nvSpPr>
          <p:cNvPr id="4" name="TextBox 3">
            <a:extLst>
              <a:ext uri="{FF2B5EF4-FFF2-40B4-BE49-F238E27FC236}">
                <a16:creationId xmlns:a16="http://schemas.microsoft.com/office/drawing/2014/main" id="{DED077D6-C2B9-403A-9338-F92D8281FFE3}"/>
              </a:ext>
            </a:extLst>
          </p:cNvPr>
          <p:cNvSpPr txBox="1"/>
          <p:nvPr/>
        </p:nvSpPr>
        <p:spPr>
          <a:xfrm>
            <a:off x="1141321" y="1812022"/>
            <a:ext cx="9781145" cy="3833769"/>
          </a:xfrm>
          <a:prstGeom prst="rect">
            <a:avLst/>
          </a:prstGeom>
          <a:noFill/>
        </p:spPr>
        <p:txBody>
          <a:bodyPr wrap="square" rtlCol="0">
            <a:noAutofit/>
          </a:bodyPr>
          <a:lstStyle/>
          <a:p>
            <a:pPr marL="457200" lvl="0" indent="-457200">
              <a:buFont typeface="Arial" panose="020B0604020202020204" pitchFamily="34" charset="0"/>
              <a:buChar char="•"/>
            </a:pPr>
            <a:r>
              <a:rPr lang="en-GB" sz="2800" dirty="0"/>
              <a:t>The timeline for each house being rehabilitating is short (maximum of 5 days)</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GB" sz="2800" dirty="0"/>
              <a:t>4 teams present on the field </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GB" sz="2800" dirty="0"/>
              <a:t>Strong relationship with the target communities</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GB" sz="2800" dirty="0"/>
              <a:t>Regular coordination with local NGOs</a:t>
            </a:r>
            <a:endParaRPr lang="en-US" sz="2800" dirty="0"/>
          </a:p>
          <a:p>
            <a:pPr marL="457200" indent="-457200">
              <a:buFont typeface="Arial" panose="020B0604020202020204" pitchFamily="34" charset="0"/>
              <a:buChar char="•"/>
            </a:pPr>
            <a:endParaRPr lang="en-US" sz="2800" dirty="0"/>
          </a:p>
        </p:txBody>
      </p:sp>
      <p:sp>
        <p:nvSpPr>
          <p:cNvPr id="5" name="TextBox 4">
            <a:extLst>
              <a:ext uri="{FF2B5EF4-FFF2-40B4-BE49-F238E27FC236}">
                <a16:creationId xmlns:a16="http://schemas.microsoft.com/office/drawing/2014/main" id="{F067A2FE-37BC-466A-89F2-293481288408}"/>
              </a:ext>
            </a:extLst>
          </p:cNvPr>
          <p:cNvSpPr txBox="1"/>
          <p:nvPr/>
        </p:nvSpPr>
        <p:spPr>
          <a:xfrm>
            <a:off x="807460" y="968497"/>
            <a:ext cx="3362888" cy="1200329"/>
          </a:xfrm>
          <a:prstGeom prst="rect">
            <a:avLst/>
          </a:prstGeom>
          <a:noFill/>
        </p:spPr>
        <p:txBody>
          <a:bodyPr wrap="square" rtlCol="0">
            <a:spAutoFit/>
          </a:bodyPr>
          <a:lstStyle/>
          <a:p>
            <a:r>
              <a:rPr lang="en-GB" sz="3600" b="1" dirty="0"/>
              <a:t>The strengths:</a:t>
            </a:r>
          </a:p>
          <a:p>
            <a:endParaRPr lang="en-US" sz="3600" b="1" dirty="0"/>
          </a:p>
        </p:txBody>
      </p:sp>
      <p:pic>
        <p:nvPicPr>
          <p:cNvPr id="7" name="Graphic 6">
            <a:extLst>
              <a:ext uri="{FF2B5EF4-FFF2-40B4-BE49-F238E27FC236}">
                <a16:creationId xmlns:a16="http://schemas.microsoft.com/office/drawing/2014/main" id="{059BE241-0ACB-4772-871B-CC638B5CDE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66" y="477801"/>
            <a:ext cx="733425" cy="847725"/>
          </a:xfrm>
          <a:prstGeom prst="rect">
            <a:avLst/>
          </a:prstGeom>
        </p:spPr>
      </p:pic>
      <p:pic>
        <p:nvPicPr>
          <p:cNvPr id="8" name="Graphic 7">
            <a:extLst>
              <a:ext uri="{FF2B5EF4-FFF2-40B4-BE49-F238E27FC236}">
                <a16:creationId xmlns:a16="http://schemas.microsoft.com/office/drawing/2014/main" id="{F0A44E4E-21F5-4D01-8EC4-5DB7ED6D32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246975">
            <a:off x="8982302" y="3595430"/>
            <a:ext cx="3408557" cy="3142547"/>
          </a:xfrm>
          <a:prstGeom prst="rect">
            <a:avLst/>
          </a:prstGeom>
        </p:spPr>
      </p:pic>
    </p:spTree>
    <p:extLst>
      <p:ext uri="{BB962C8B-B14F-4D97-AF65-F5344CB8AC3E}">
        <p14:creationId xmlns:p14="http://schemas.microsoft.com/office/powerpoint/2010/main" val="28883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lvl="0" algn="r"/>
            <a:r>
              <a:rPr lang="en-GB" sz="3200" dirty="0"/>
              <a:t>Housing Reconstruction Recovery Platform HRRP Nepal  </a:t>
            </a:r>
            <a:endParaRPr lang="en-GB" sz="3200" b="0" dirty="0"/>
          </a:p>
        </p:txBody>
      </p:sp>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sp>
        <p:nvSpPr>
          <p:cNvPr id="3" name="Rectangle 2"/>
          <p:cNvSpPr/>
          <p:nvPr/>
        </p:nvSpPr>
        <p:spPr>
          <a:xfrm>
            <a:off x="5673984" y="2355682"/>
            <a:ext cx="5343700" cy="584775"/>
          </a:xfrm>
          <a:prstGeom prst="rect">
            <a:avLst/>
          </a:prstGeom>
        </p:spPr>
        <p:txBody>
          <a:bodyPr wrap="square">
            <a:spAutoFit/>
          </a:bodyPr>
          <a:lstStyle/>
          <a:p>
            <a:r>
              <a:rPr lang="en-US" sz="3200" b="1" dirty="0"/>
              <a:t>URBAN HOUSING RECOVERY</a:t>
            </a:r>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9866A8D-15A4-4D1F-811A-5F899CDDDBAC}"/>
              </a:ext>
            </a:extLst>
          </p:cNvPr>
          <p:cNvSpPr txBox="1"/>
          <p:nvPr/>
        </p:nvSpPr>
        <p:spPr>
          <a:xfrm>
            <a:off x="5673984" y="2962688"/>
            <a:ext cx="5493139" cy="954107"/>
          </a:xfrm>
          <a:prstGeom prst="rect">
            <a:avLst/>
          </a:prstGeom>
          <a:noFill/>
        </p:spPr>
        <p:txBody>
          <a:bodyPr wrap="square" rtlCol="0">
            <a:spAutoFit/>
          </a:bodyPr>
          <a:lstStyle/>
          <a:p>
            <a:r>
              <a:rPr lang="en-US" sz="2800" dirty="0"/>
              <a:t>Compilation of Case Studies from Nepal and Beyond</a:t>
            </a:r>
            <a:endParaRPr lang="en-GB" sz="2800" dirty="0">
              <a:latin typeface="Arial Narrow" panose="020B0606020202030204" pitchFamily="34" charset="0"/>
            </a:endParaRPr>
          </a:p>
        </p:txBody>
      </p:sp>
    </p:spTree>
    <p:extLst>
      <p:ext uri="{BB962C8B-B14F-4D97-AF65-F5344CB8AC3E}">
        <p14:creationId xmlns:p14="http://schemas.microsoft.com/office/powerpoint/2010/main" val="21006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5">
            <a:extLst>
              <a:ext uri="{FF2B5EF4-FFF2-40B4-BE49-F238E27FC236}">
                <a16:creationId xmlns:a16="http://schemas.microsoft.com/office/drawing/2014/main" id="{6558A4D0-2DC0-4757-8EA3-53F3D3F1EC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6" y="-885982"/>
            <a:ext cx="12277458" cy="7743982"/>
          </a:xfrm>
          <a:prstGeom prst="rect">
            <a:avLst/>
          </a:prstGeom>
        </p:spPr>
      </p:pic>
      <p:sp>
        <p:nvSpPr>
          <p:cNvPr id="2" name="Title 1"/>
          <p:cNvSpPr>
            <a:spLocks noGrp="1"/>
          </p:cNvSpPr>
          <p:nvPr>
            <p:ph type="title"/>
          </p:nvPr>
        </p:nvSpPr>
        <p:spPr/>
        <p:txBody>
          <a:bodyPr/>
          <a:lstStyle/>
          <a:p>
            <a:r>
              <a:rPr lang="en-GB" b="1" dirty="0">
                <a:latin typeface="+mn-lt"/>
              </a:rPr>
              <a:t>The Shelter program </a:t>
            </a:r>
            <a:endParaRPr lang="en-US" b="1" dirty="0">
              <a:latin typeface="+mn-lt"/>
            </a:endParaRPr>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a:p>
            <a:r>
              <a:rPr lang="en-GB" dirty="0"/>
              <a:t>Target population: Nationals and Non-nationalities </a:t>
            </a:r>
          </a:p>
          <a:p>
            <a:r>
              <a:rPr lang="en-GB" dirty="0"/>
              <a:t>Target locations: </a:t>
            </a:r>
            <a:r>
              <a:rPr lang="en-GB" dirty="0" err="1"/>
              <a:t>Achrafieh</a:t>
            </a:r>
            <a:r>
              <a:rPr lang="en-GB" dirty="0"/>
              <a:t>, Mar </a:t>
            </a:r>
            <a:r>
              <a:rPr lang="en-GB" dirty="0" err="1"/>
              <a:t>Mikhael</a:t>
            </a:r>
            <a:r>
              <a:rPr lang="en-GB" dirty="0"/>
              <a:t>, </a:t>
            </a:r>
            <a:r>
              <a:rPr lang="en-GB" dirty="0" err="1"/>
              <a:t>Karantina</a:t>
            </a:r>
            <a:r>
              <a:rPr lang="en-GB" dirty="0"/>
              <a:t>, </a:t>
            </a:r>
            <a:r>
              <a:rPr lang="en-GB" dirty="0" err="1"/>
              <a:t>Burj</a:t>
            </a:r>
            <a:r>
              <a:rPr lang="en-GB" dirty="0"/>
              <a:t> </a:t>
            </a:r>
            <a:r>
              <a:rPr lang="en-GB" dirty="0" err="1"/>
              <a:t>Hammoud</a:t>
            </a:r>
            <a:r>
              <a:rPr lang="en-GB" dirty="0"/>
              <a:t>, </a:t>
            </a:r>
            <a:r>
              <a:rPr lang="en-GB" dirty="0" err="1"/>
              <a:t>Getawi</a:t>
            </a:r>
            <a:r>
              <a:rPr lang="en-GB" dirty="0"/>
              <a:t>. </a:t>
            </a:r>
          </a:p>
          <a:p>
            <a:r>
              <a:rPr lang="en-GB" dirty="0"/>
              <a:t>Main activities: </a:t>
            </a:r>
          </a:p>
          <a:p>
            <a:pPr lvl="1"/>
            <a:r>
              <a:rPr lang="en-GB" dirty="0"/>
              <a:t>Assessments of needs per household;</a:t>
            </a:r>
          </a:p>
          <a:p>
            <a:pPr lvl="1"/>
            <a:r>
              <a:rPr lang="en-GB" dirty="0"/>
              <a:t>Clearing up rubble and glass from the streets;</a:t>
            </a:r>
          </a:p>
          <a:p>
            <a:pPr lvl="1"/>
            <a:r>
              <a:rPr lang="en-GB" dirty="0"/>
              <a:t>Repair damage houses and provide logistics support: clearing, windows and doors replacement, painting, electric wiring, telephone network, sanitary, </a:t>
            </a:r>
            <a:r>
              <a:rPr lang="en-GB" dirty="0" err="1"/>
              <a:t>etc</a:t>
            </a:r>
            <a:r>
              <a:rPr lang="en-GB" dirty="0"/>
              <a:t> </a:t>
            </a:r>
          </a:p>
          <a:p>
            <a:pPr lvl="1"/>
            <a:r>
              <a:rPr lang="en-GB" dirty="0"/>
              <a:t>Refer families to other services when needed </a:t>
            </a:r>
          </a:p>
        </p:txBody>
      </p:sp>
      <p:pic>
        <p:nvPicPr>
          <p:cNvPr id="5" name="Graphic 8">
            <a:extLst>
              <a:ext uri="{FF2B5EF4-FFF2-40B4-BE49-F238E27FC236}">
                <a16:creationId xmlns:a16="http://schemas.microsoft.com/office/drawing/2014/main" id="{FDE635A1-BC21-4B6D-A7FA-3B77D35E4D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05" y="604043"/>
            <a:ext cx="733425" cy="847725"/>
          </a:xfrm>
          <a:prstGeom prst="rect">
            <a:avLst/>
          </a:prstGeom>
        </p:spPr>
      </p:pic>
    </p:spTree>
    <p:extLst>
      <p:ext uri="{BB962C8B-B14F-4D97-AF65-F5344CB8AC3E}">
        <p14:creationId xmlns:p14="http://schemas.microsoft.com/office/powerpoint/2010/main" val="1406036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26" y="283970"/>
            <a:ext cx="4552122" cy="3085327"/>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6708912" y="283970"/>
            <a:ext cx="5254487" cy="294624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073426" y="3578087"/>
            <a:ext cx="4552122" cy="296447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6708911" y="3578087"/>
            <a:ext cx="5254487" cy="2939816"/>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212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DBA52B5-D5D8-4820-BDF0-526E08B59E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6" y="0"/>
            <a:ext cx="12277458" cy="6857999"/>
          </a:xfrm>
          <a:prstGeom prst="rect">
            <a:avLst/>
          </a:prstGeom>
        </p:spPr>
      </p:pic>
      <p:pic>
        <p:nvPicPr>
          <p:cNvPr id="3" name="Picture 2">
            <a:extLst>
              <a:ext uri="{FF2B5EF4-FFF2-40B4-BE49-F238E27FC236}">
                <a16:creationId xmlns:a16="http://schemas.microsoft.com/office/drawing/2014/main" id="{5506CDAB-2420-4399-BF98-6B558B810F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94" y="1779521"/>
            <a:ext cx="4704634" cy="3142548"/>
          </a:xfrm>
          <a:prstGeom prst="rect">
            <a:avLst/>
          </a:prstGeom>
        </p:spPr>
      </p:pic>
      <p:pic>
        <p:nvPicPr>
          <p:cNvPr id="5" name="Picture 4">
            <a:extLst>
              <a:ext uri="{FF2B5EF4-FFF2-40B4-BE49-F238E27FC236}">
                <a16:creationId xmlns:a16="http://schemas.microsoft.com/office/drawing/2014/main" id="{5DC814CE-0E4D-4911-BE49-B4B8B0434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3568" y="3334017"/>
            <a:ext cx="4495084" cy="2999064"/>
          </a:xfrm>
          <a:prstGeom prst="rect">
            <a:avLst/>
          </a:prstGeom>
        </p:spPr>
      </p:pic>
      <p:pic>
        <p:nvPicPr>
          <p:cNvPr id="15" name="Graphic 14">
            <a:extLst>
              <a:ext uri="{FF2B5EF4-FFF2-40B4-BE49-F238E27FC236}">
                <a16:creationId xmlns:a16="http://schemas.microsoft.com/office/drawing/2014/main" id="{96CCDAF8-E4F0-4B19-91F9-5495083278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66" y="413624"/>
            <a:ext cx="733425" cy="847725"/>
          </a:xfrm>
          <a:prstGeom prst="rect">
            <a:avLst/>
          </a:prstGeom>
        </p:spPr>
      </p:pic>
      <p:pic>
        <p:nvPicPr>
          <p:cNvPr id="16" name="Graphic 15">
            <a:extLst>
              <a:ext uri="{FF2B5EF4-FFF2-40B4-BE49-F238E27FC236}">
                <a16:creationId xmlns:a16="http://schemas.microsoft.com/office/drawing/2014/main" id="{095A3177-208D-4651-A9A5-08E71D9F9F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66" y="929818"/>
            <a:ext cx="2537500" cy="3488319"/>
          </a:xfrm>
          <a:prstGeom prst="rect">
            <a:avLst/>
          </a:prstGeom>
        </p:spPr>
      </p:pic>
      <p:pic>
        <p:nvPicPr>
          <p:cNvPr id="17" name="Graphic 16">
            <a:extLst>
              <a:ext uri="{FF2B5EF4-FFF2-40B4-BE49-F238E27FC236}">
                <a16:creationId xmlns:a16="http://schemas.microsoft.com/office/drawing/2014/main" id="{44A67B1B-B7AA-4060-A5DC-EE38EC87F1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05365" y="1295224"/>
            <a:ext cx="1781270" cy="3142547"/>
          </a:xfrm>
          <a:prstGeom prst="rect">
            <a:avLst/>
          </a:prstGeom>
        </p:spPr>
      </p:pic>
      <p:pic>
        <p:nvPicPr>
          <p:cNvPr id="18" name="Graphic 17">
            <a:extLst>
              <a:ext uri="{FF2B5EF4-FFF2-40B4-BE49-F238E27FC236}">
                <a16:creationId xmlns:a16="http://schemas.microsoft.com/office/drawing/2014/main" id="{2193EFD1-F6C5-43A7-8D45-AC8473F145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9651556" y="3246513"/>
            <a:ext cx="2537500" cy="3488319"/>
          </a:xfrm>
          <a:prstGeom prst="rect">
            <a:avLst/>
          </a:prstGeom>
        </p:spPr>
      </p:pic>
      <p:pic>
        <p:nvPicPr>
          <p:cNvPr id="19" name="Graphic 18">
            <a:extLst>
              <a:ext uri="{FF2B5EF4-FFF2-40B4-BE49-F238E27FC236}">
                <a16:creationId xmlns:a16="http://schemas.microsoft.com/office/drawing/2014/main" id="{DB64E1A5-197C-46D4-AE78-90E3AF02C5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62950" y="3153082"/>
            <a:ext cx="1781270" cy="3142547"/>
          </a:xfrm>
          <a:prstGeom prst="rect">
            <a:avLst/>
          </a:prstGeom>
        </p:spPr>
      </p:pic>
      <p:sp>
        <p:nvSpPr>
          <p:cNvPr id="20" name="TextBox 19">
            <a:extLst>
              <a:ext uri="{FF2B5EF4-FFF2-40B4-BE49-F238E27FC236}">
                <a16:creationId xmlns:a16="http://schemas.microsoft.com/office/drawing/2014/main" id="{D7EDB897-D990-477B-B5A1-0AA585059562}"/>
              </a:ext>
            </a:extLst>
          </p:cNvPr>
          <p:cNvSpPr txBox="1"/>
          <p:nvPr/>
        </p:nvSpPr>
        <p:spPr>
          <a:xfrm>
            <a:off x="405975" y="1119105"/>
            <a:ext cx="1437035" cy="559089"/>
          </a:xfrm>
          <a:prstGeom prst="rect">
            <a:avLst/>
          </a:prstGeom>
          <a:noFill/>
        </p:spPr>
        <p:txBody>
          <a:bodyPr wrap="square" rtlCol="0">
            <a:noAutofit/>
          </a:bodyPr>
          <a:lstStyle/>
          <a:p>
            <a:r>
              <a:rPr lang="en-GB" sz="3600" b="1" dirty="0"/>
              <a:t>Before</a:t>
            </a:r>
          </a:p>
          <a:p>
            <a:endParaRPr lang="en-US" sz="3600" b="1" dirty="0"/>
          </a:p>
        </p:txBody>
      </p:sp>
      <p:sp>
        <p:nvSpPr>
          <p:cNvPr id="21" name="TextBox 20">
            <a:extLst>
              <a:ext uri="{FF2B5EF4-FFF2-40B4-BE49-F238E27FC236}">
                <a16:creationId xmlns:a16="http://schemas.microsoft.com/office/drawing/2014/main" id="{08F31DF7-5895-48D9-A341-24BE82AC8D96}"/>
              </a:ext>
            </a:extLst>
          </p:cNvPr>
          <p:cNvSpPr txBox="1"/>
          <p:nvPr/>
        </p:nvSpPr>
        <p:spPr>
          <a:xfrm>
            <a:off x="10326294" y="5886534"/>
            <a:ext cx="1173632" cy="546540"/>
          </a:xfrm>
          <a:prstGeom prst="rect">
            <a:avLst/>
          </a:prstGeom>
          <a:noFill/>
        </p:spPr>
        <p:txBody>
          <a:bodyPr wrap="square" rtlCol="0">
            <a:noAutofit/>
          </a:bodyPr>
          <a:lstStyle/>
          <a:p>
            <a:r>
              <a:rPr lang="en-GB" sz="3600" b="1" dirty="0"/>
              <a:t>After</a:t>
            </a:r>
          </a:p>
          <a:p>
            <a:endParaRPr lang="en-US" sz="3600" b="1" dirty="0"/>
          </a:p>
        </p:txBody>
      </p:sp>
    </p:spTree>
    <p:extLst>
      <p:ext uri="{BB962C8B-B14F-4D97-AF65-F5344CB8AC3E}">
        <p14:creationId xmlns:p14="http://schemas.microsoft.com/office/powerpoint/2010/main" val="374069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9F68FEB-E251-4838-858C-780A6E5D06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32" y="0"/>
            <a:ext cx="12277458" cy="6857999"/>
          </a:xfrm>
          <a:prstGeom prst="rect">
            <a:avLst/>
          </a:prstGeom>
        </p:spPr>
      </p:pic>
      <p:pic>
        <p:nvPicPr>
          <p:cNvPr id="15" name="Picture 14">
            <a:extLst>
              <a:ext uri="{FF2B5EF4-FFF2-40B4-BE49-F238E27FC236}">
                <a16:creationId xmlns:a16="http://schemas.microsoft.com/office/drawing/2014/main" id="{3F93496E-599E-4248-BCCB-6758F0823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503" y="1728891"/>
            <a:ext cx="4565180" cy="3049398"/>
          </a:xfrm>
          <a:prstGeom prst="rect">
            <a:avLst/>
          </a:prstGeom>
        </p:spPr>
      </p:pic>
      <p:pic>
        <p:nvPicPr>
          <p:cNvPr id="13" name="Content Placeholder 12">
            <a:extLst>
              <a:ext uri="{FF2B5EF4-FFF2-40B4-BE49-F238E27FC236}">
                <a16:creationId xmlns:a16="http://schemas.microsoft.com/office/drawing/2014/main" id="{4072A436-A0D1-47BA-B37E-C21A04AE8FDA}"/>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789804" y="3337405"/>
            <a:ext cx="4454553" cy="2972023"/>
          </a:xfrm>
        </p:spPr>
      </p:pic>
      <p:pic>
        <p:nvPicPr>
          <p:cNvPr id="5" name="Graphic 4">
            <a:extLst>
              <a:ext uri="{FF2B5EF4-FFF2-40B4-BE49-F238E27FC236}">
                <a16:creationId xmlns:a16="http://schemas.microsoft.com/office/drawing/2014/main" id="{6A0D2337-0898-42BB-960F-EE3A31E937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66" y="413624"/>
            <a:ext cx="733425" cy="847725"/>
          </a:xfrm>
          <a:prstGeom prst="rect">
            <a:avLst/>
          </a:prstGeom>
        </p:spPr>
      </p:pic>
      <p:pic>
        <p:nvPicPr>
          <p:cNvPr id="6" name="Graphic 5">
            <a:extLst>
              <a:ext uri="{FF2B5EF4-FFF2-40B4-BE49-F238E27FC236}">
                <a16:creationId xmlns:a16="http://schemas.microsoft.com/office/drawing/2014/main" id="{3D9796F2-6D2D-4272-B557-5A46EAF4FF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66" y="929818"/>
            <a:ext cx="2537500" cy="3488319"/>
          </a:xfrm>
          <a:prstGeom prst="rect">
            <a:avLst/>
          </a:prstGeom>
        </p:spPr>
      </p:pic>
      <p:pic>
        <p:nvPicPr>
          <p:cNvPr id="7" name="Graphic 6">
            <a:extLst>
              <a:ext uri="{FF2B5EF4-FFF2-40B4-BE49-F238E27FC236}">
                <a16:creationId xmlns:a16="http://schemas.microsoft.com/office/drawing/2014/main" id="{ED6A3D54-B21A-40C1-B3A9-46D9669F0D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05365" y="1295224"/>
            <a:ext cx="1781270" cy="3142547"/>
          </a:xfrm>
          <a:prstGeom prst="rect">
            <a:avLst/>
          </a:prstGeom>
        </p:spPr>
      </p:pic>
      <p:pic>
        <p:nvPicPr>
          <p:cNvPr id="8" name="Graphic 7">
            <a:extLst>
              <a:ext uri="{FF2B5EF4-FFF2-40B4-BE49-F238E27FC236}">
                <a16:creationId xmlns:a16="http://schemas.microsoft.com/office/drawing/2014/main" id="{F264816B-7D21-4C89-9E08-B8A1FA5E58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9651556" y="3246513"/>
            <a:ext cx="2537500" cy="3488319"/>
          </a:xfrm>
          <a:prstGeom prst="rect">
            <a:avLst/>
          </a:prstGeom>
        </p:spPr>
      </p:pic>
      <p:pic>
        <p:nvPicPr>
          <p:cNvPr id="9" name="Graphic 8">
            <a:extLst>
              <a:ext uri="{FF2B5EF4-FFF2-40B4-BE49-F238E27FC236}">
                <a16:creationId xmlns:a16="http://schemas.microsoft.com/office/drawing/2014/main" id="{7957B031-BEFB-40E7-9952-E391F97456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62950" y="3153082"/>
            <a:ext cx="1781270" cy="3142547"/>
          </a:xfrm>
          <a:prstGeom prst="rect">
            <a:avLst/>
          </a:prstGeom>
        </p:spPr>
      </p:pic>
      <p:sp>
        <p:nvSpPr>
          <p:cNvPr id="10" name="TextBox 9">
            <a:extLst>
              <a:ext uri="{FF2B5EF4-FFF2-40B4-BE49-F238E27FC236}">
                <a16:creationId xmlns:a16="http://schemas.microsoft.com/office/drawing/2014/main" id="{1162CA93-D762-412C-A88F-E900899C13FF}"/>
              </a:ext>
            </a:extLst>
          </p:cNvPr>
          <p:cNvSpPr txBox="1"/>
          <p:nvPr/>
        </p:nvSpPr>
        <p:spPr>
          <a:xfrm>
            <a:off x="405975" y="1119105"/>
            <a:ext cx="1437035" cy="559089"/>
          </a:xfrm>
          <a:prstGeom prst="rect">
            <a:avLst/>
          </a:prstGeom>
          <a:noFill/>
        </p:spPr>
        <p:txBody>
          <a:bodyPr wrap="square" rtlCol="0">
            <a:noAutofit/>
          </a:bodyPr>
          <a:lstStyle/>
          <a:p>
            <a:r>
              <a:rPr lang="en-GB" sz="3600" b="1" dirty="0"/>
              <a:t>Before</a:t>
            </a:r>
          </a:p>
          <a:p>
            <a:endParaRPr lang="en-US" sz="3600" b="1" dirty="0"/>
          </a:p>
        </p:txBody>
      </p:sp>
      <p:sp>
        <p:nvSpPr>
          <p:cNvPr id="11" name="TextBox 10">
            <a:extLst>
              <a:ext uri="{FF2B5EF4-FFF2-40B4-BE49-F238E27FC236}">
                <a16:creationId xmlns:a16="http://schemas.microsoft.com/office/drawing/2014/main" id="{D9EEAE6C-B274-4C20-85DF-2EDCE1BEF01A}"/>
              </a:ext>
            </a:extLst>
          </p:cNvPr>
          <p:cNvSpPr txBox="1"/>
          <p:nvPr/>
        </p:nvSpPr>
        <p:spPr>
          <a:xfrm>
            <a:off x="10326294" y="5886534"/>
            <a:ext cx="1173632" cy="546540"/>
          </a:xfrm>
          <a:prstGeom prst="rect">
            <a:avLst/>
          </a:prstGeom>
          <a:noFill/>
        </p:spPr>
        <p:txBody>
          <a:bodyPr wrap="square" rtlCol="0">
            <a:noAutofit/>
          </a:bodyPr>
          <a:lstStyle/>
          <a:p>
            <a:r>
              <a:rPr lang="en-GB" sz="3600" b="1" dirty="0"/>
              <a:t>After</a:t>
            </a:r>
          </a:p>
          <a:p>
            <a:endParaRPr lang="en-US" sz="3600" b="1" dirty="0"/>
          </a:p>
        </p:txBody>
      </p:sp>
      <p:pic>
        <p:nvPicPr>
          <p:cNvPr id="12" name="Content Placeholder 12">
            <a:extLst>
              <a:ext uri="{FF2B5EF4-FFF2-40B4-BE49-F238E27FC236}">
                <a16:creationId xmlns:a16="http://schemas.microsoft.com/office/drawing/2014/main" id="{38CA8285-3AF8-46E8-AAD5-6D4A92938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204" y="3489805"/>
            <a:ext cx="4454553" cy="2972023"/>
          </a:xfrm>
          <a:prstGeom prst="rect">
            <a:avLst/>
          </a:prstGeom>
        </p:spPr>
      </p:pic>
    </p:spTree>
    <p:extLst>
      <p:ext uri="{BB962C8B-B14F-4D97-AF65-F5344CB8AC3E}">
        <p14:creationId xmlns:p14="http://schemas.microsoft.com/office/powerpoint/2010/main" val="1426459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9F68FEB-E251-4838-858C-780A6E5D06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 y="0"/>
            <a:ext cx="12277458" cy="6857999"/>
          </a:xfrm>
          <a:prstGeom prst="rect">
            <a:avLst/>
          </a:prstGeom>
        </p:spPr>
      </p:pic>
      <p:pic>
        <p:nvPicPr>
          <p:cNvPr id="15" name="Picture 14">
            <a:extLst>
              <a:ext uri="{FF2B5EF4-FFF2-40B4-BE49-F238E27FC236}">
                <a16:creationId xmlns:a16="http://schemas.microsoft.com/office/drawing/2014/main" id="{3F93496E-599E-4248-BCCB-6758F08230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9503" y="1731864"/>
            <a:ext cx="4565179" cy="3043453"/>
          </a:xfrm>
          <a:prstGeom prst="rect">
            <a:avLst/>
          </a:prstGeom>
        </p:spPr>
      </p:pic>
      <p:pic>
        <p:nvPicPr>
          <p:cNvPr id="13" name="Content Placeholder 12">
            <a:extLst>
              <a:ext uri="{FF2B5EF4-FFF2-40B4-BE49-F238E27FC236}">
                <a16:creationId xmlns:a16="http://schemas.microsoft.com/office/drawing/2014/main" id="{4072A436-A0D1-47BA-B37E-C21A04AE8FDA}"/>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5949351" y="3309525"/>
            <a:ext cx="4142602" cy="2765408"/>
          </a:xfrm>
        </p:spPr>
      </p:pic>
      <p:pic>
        <p:nvPicPr>
          <p:cNvPr id="5" name="Graphic 4">
            <a:extLst>
              <a:ext uri="{FF2B5EF4-FFF2-40B4-BE49-F238E27FC236}">
                <a16:creationId xmlns:a16="http://schemas.microsoft.com/office/drawing/2014/main" id="{6A0D2337-0898-42BB-960F-EE3A31E937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66" y="413624"/>
            <a:ext cx="733425" cy="847725"/>
          </a:xfrm>
          <a:prstGeom prst="rect">
            <a:avLst/>
          </a:prstGeom>
        </p:spPr>
      </p:pic>
      <p:pic>
        <p:nvPicPr>
          <p:cNvPr id="6" name="Graphic 5">
            <a:extLst>
              <a:ext uri="{FF2B5EF4-FFF2-40B4-BE49-F238E27FC236}">
                <a16:creationId xmlns:a16="http://schemas.microsoft.com/office/drawing/2014/main" id="{3D9796F2-6D2D-4272-B557-5A46EAF4FF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66" y="929818"/>
            <a:ext cx="2537500" cy="3488319"/>
          </a:xfrm>
          <a:prstGeom prst="rect">
            <a:avLst/>
          </a:prstGeom>
        </p:spPr>
      </p:pic>
      <p:pic>
        <p:nvPicPr>
          <p:cNvPr id="7" name="Graphic 6">
            <a:extLst>
              <a:ext uri="{FF2B5EF4-FFF2-40B4-BE49-F238E27FC236}">
                <a16:creationId xmlns:a16="http://schemas.microsoft.com/office/drawing/2014/main" id="{ED6A3D54-B21A-40C1-B3A9-46D9669F0D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05365" y="1295224"/>
            <a:ext cx="1781270" cy="3142547"/>
          </a:xfrm>
          <a:prstGeom prst="rect">
            <a:avLst/>
          </a:prstGeom>
        </p:spPr>
      </p:pic>
      <p:pic>
        <p:nvPicPr>
          <p:cNvPr id="8" name="Graphic 7">
            <a:extLst>
              <a:ext uri="{FF2B5EF4-FFF2-40B4-BE49-F238E27FC236}">
                <a16:creationId xmlns:a16="http://schemas.microsoft.com/office/drawing/2014/main" id="{F264816B-7D21-4C89-9E08-B8A1FA5E58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9651556" y="3246513"/>
            <a:ext cx="2537500" cy="3488319"/>
          </a:xfrm>
          <a:prstGeom prst="rect">
            <a:avLst/>
          </a:prstGeom>
        </p:spPr>
      </p:pic>
      <p:pic>
        <p:nvPicPr>
          <p:cNvPr id="9" name="Graphic 8">
            <a:extLst>
              <a:ext uri="{FF2B5EF4-FFF2-40B4-BE49-F238E27FC236}">
                <a16:creationId xmlns:a16="http://schemas.microsoft.com/office/drawing/2014/main" id="{7957B031-BEFB-40E7-9952-E391F97456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62950" y="3153082"/>
            <a:ext cx="1781270" cy="3142547"/>
          </a:xfrm>
          <a:prstGeom prst="rect">
            <a:avLst/>
          </a:prstGeom>
        </p:spPr>
      </p:pic>
      <p:sp>
        <p:nvSpPr>
          <p:cNvPr id="10" name="TextBox 9">
            <a:extLst>
              <a:ext uri="{FF2B5EF4-FFF2-40B4-BE49-F238E27FC236}">
                <a16:creationId xmlns:a16="http://schemas.microsoft.com/office/drawing/2014/main" id="{1162CA93-D762-412C-A88F-E900899C13FF}"/>
              </a:ext>
            </a:extLst>
          </p:cNvPr>
          <p:cNvSpPr txBox="1"/>
          <p:nvPr/>
        </p:nvSpPr>
        <p:spPr>
          <a:xfrm>
            <a:off x="405975" y="1119105"/>
            <a:ext cx="1437035" cy="559089"/>
          </a:xfrm>
          <a:prstGeom prst="rect">
            <a:avLst/>
          </a:prstGeom>
          <a:noFill/>
        </p:spPr>
        <p:txBody>
          <a:bodyPr wrap="square" rtlCol="0">
            <a:noAutofit/>
          </a:bodyPr>
          <a:lstStyle/>
          <a:p>
            <a:r>
              <a:rPr lang="en-GB" sz="3600" b="1" dirty="0"/>
              <a:t>Before</a:t>
            </a:r>
          </a:p>
          <a:p>
            <a:endParaRPr lang="en-US" sz="3600" b="1" dirty="0"/>
          </a:p>
        </p:txBody>
      </p:sp>
      <p:sp>
        <p:nvSpPr>
          <p:cNvPr id="11" name="TextBox 10">
            <a:extLst>
              <a:ext uri="{FF2B5EF4-FFF2-40B4-BE49-F238E27FC236}">
                <a16:creationId xmlns:a16="http://schemas.microsoft.com/office/drawing/2014/main" id="{D9EEAE6C-B274-4C20-85DF-2EDCE1BEF01A}"/>
              </a:ext>
            </a:extLst>
          </p:cNvPr>
          <p:cNvSpPr txBox="1"/>
          <p:nvPr/>
        </p:nvSpPr>
        <p:spPr>
          <a:xfrm>
            <a:off x="10326294" y="5886534"/>
            <a:ext cx="1173632" cy="546540"/>
          </a:xfrm>
          <a:prstGeom prst="rect">
            <a:avLst/>
          </a:prstGeom>
          <a:noFill/>
        </p:spPr>
        <p:txBody>
          <a:bodyPr wrap="square" rtlCol="0">
            <a:noAutofit/>
          </a:bodyPr>
          <a:lstStyle/>
          <a:p>
            <a:r>
              <a:rPr lang="en-GB" sz="3600" b="1" dirty="0"/>
              <a:t>After</a:t>
            </a:r>
          </a:p>
          <a:p>
            <a:endParaRPr lang="en-US" sz="3600" b="1" dirty="0"/>
          </a:p>
        </p:txBody>
      </p:sp>
      <p:pic>
        <p:nvPicPr>
          <p:cNvPr id="12" name="Content Placeholder 12">
            <a:extLst>
              <a:ext uri="{FF2B5EF4-FFF2-40B4-BE49-F238E27FC236}">
                <a16:creationId xmlns:a16="http://schemas.microsoft.com/office/drawing/2014/main" id="{E7F40643-B8BA-4F27-8871-D1AB9AE03C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01751" y="3461925"/>
            <a:ext cx="4142602" cy="2765408"/>
          </a:xfrm>
          <a:prstGeom prst="rect">
            <a:avLst/>
          </a:prstGeom>
        </p:spPr>
      </p:pic>
    </p:spTree>
    <p:extLst>
      <p:ext uri="{BB962C8B-B14F-4D97-AF65-F5344CB8AC3E}">
        <p14:creationId xmlns:p14="http://schemas.microsoft.com/office/powerpoint/2010/main" val="3953580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4C3C6B8A-4D6A-4431-991D-C884F3DDACBC}"/>
              </a:ext>
            </a:extLst>
          </p:cNvPr>
          <p:cNvSpPr/>
          <p:nvPr/>
        </p:nvSpPr>
        <p:spPr>
          <a:xfrm>
            <a:off x="5670958" y="2351782"/>
            <a:ext cx="6131831" cy="584775"/>
          </a:xfrm>
          <a:prstGeom prst="rect">
            <a:avLst/>
          </a:prstGeom>
        </p:spPr>
        <p:txBody>
          <a:bodyPr wrap="square">
            <a:spAutoFit/>
          </a:bodyPr>
          <a:lstStyle/>
          <a:p>
            <a:r>
              <a:rPr lang="en-US" sz="3200" b="1" dirty="0"/>
              <a:t>Questions?</a:t>
            </a:r>
          </a:p>
        </p:txBody>
      </p:sp>
    </p:spTree>
    <p:extLst>
      <p:ext uri="{BB962C8B-B14F-4D97-AF65-F5344CB8AC3E}">
        <p14:creationId xmlns:p14="http://schemas.microsoft.com/office/powerpoint/2010/main" val="4205180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lvl="0" algn="r"/>
            <a:r>
              <a:rPr lang="en-GB" sz="3200" dirty="0"/>
              <a:t>Settlement Approach Guidance</a:t>
            </a:r>
            <a:endParaRPr lang="en-GB" sz="3200" b="0" dirty="0"/>
          </a:p>
        </p:txBody>
      </p:sp>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sp>
        <p:nvSpPr>
          <p:cNvPr id="3" name="Rectangle 2"/>
          <p:cNvSpPr/>
          <p:nvPr/>
        </p:nvSpPr>
        <p:spPr>
          <a:xfrm>
            <a:off x="5721292" y="313120"/>
            <a:ext cx="6006435" cy="5632311"/>
          </a:xfrm>
          <a:prstGeom prst="rect">
            <a:avLst/>
          </a:prstGeom>
        </p:spPr>
        <p:txBody>
          <a:bodyPr wrap="square">
            <a:spAutoFit/>
          </a:bodyPr>
          <a:lstStyle/>
          <a:p>
            <a:r>
              <a:rPr lang="en-US" b="1" dirty="0"/>
              <a:t>Drafting process</a:t>
            </a:r>
            <a:endParaRPr lang="en-GB" dirty="0"/>
          </a:p>
          <a:p>
            <a:pPr marL="285750" lvl="0" indent="-285750">
              <a:buFontTx/>
              <a:buChar char="-"/>
            </a:pPr>
            <a:r>
              <a:rPr lang="en-US" dirty="0"/>
              <a:t>Starting point of guidance being the learning from practice </a:t>
            </a:r>
            <a:r>
              <a:rPr lang="en-US" dirty="0" err="1"/>
              <a:t>ie</a:t>
            </a:r>
            <a:r>
              <a:rPr lang="en-US" dirty="0"/>
              <a:t>. Case studies. Funded under GSC ECHO grant </a:t>
            </a:r>
          </a:p>
          <a:p>
            <a:pPr marL="285750" lvl="0" indent="-285750">
              <a:buFontTx/>
              <a:buChar char="-"/>
            </a:pPr>
            <a:endParaRPr lang="en-US" dirty="0"/>
          </a:p>
          <a:p>
            <a:pPr lvl="0"/>
            <a:r>
              <a:rPr lang="en-US" dirty="0"/>
              <a:t>- Regional / global consultations</a:t>
            </a:r>
            <a:endParaRPr lang="en-GB" dirty="0"/>
          </a:p>
          <a:p>
            <a:pPr lvl="1"/>
            <a:r>
              <a:rPr lang="en-US" dirty="0"/>
              <a:t>Geneva, Lombok, BKK, Jordan, Philippines </a:t>
            </a:r>
          </a:p>
          <a:p>
            <a:pPr lvl="1"/>
            <a:endParaRPr lang="en-GB" dirty="0"/>
          </a:p>
          <a:p>
            <a:pPr lvl="0"/>
            <a:r>
              <a:rPr lang="en-US" dirty="0"/>
              <a:t>-Field visits</a:t>
            </a:r>
            <a:endParaRPr lang="en-GB" dirty="0"/>
          </a:p>
          <a:p>
            <a:pPr lvl="1"/>
            <a:r>
              <a:rPr lang="en-US" dirty="0"/>
              <a:t>Iraq / Tacloban </a:t>
            </a:r>
          </a:p>
          <a:p>
            <a:pPr lvl="1"/>
            <a:endParaRPr lang="en-GB" dirty="0"/>
          </a:p>
          <a:p>
            <a:pPr lvl="0"/>
            <a:r>
              <a:rPr lang="en-US" dirty="0"/>
              <a:t>- Structure created for the drafting process, steering group, peer reviewers, authors and secretariat. </a:t>
            </a:r>
            <a:endParaRPr lang="en-GB" dirty="0"/>
          </a:p>
          <a:p>
            <a:pPr lvl="0"/>
            <a:r>
              <a:rPr lang="en-US" dirty="0"/>
              <a:t>Timeline; </a:t>
            </a:r>
            <a:endParaRPr lang="en-GB" dirty="0"/>
          </a:p>
          <a:p>
            <a:pPr lvl="1"/>
            <a:r>
              <a:rPr lang="en-US" dirty="0"/>
              <a:t>-    Draft 1 created by thematic expert authors, </a:t>
            </a:r>
          </a:p>
          <a:p>
            <a:pPr lvl="1"/>
            <a:r>
              <a:rPr lang="en-US" dirty="0"/>
              <a:t>-    Peer reviewed / check in with OFDA (BHA) </a:t>
            </a:r>
            <a:endParaRPr lang="en-GB" dirty="0"/>
          </a:p>
          <a:p>
            <a:pPr marL="742950" lvl="1" indent="-285750">
              <a:buFontTx/>
              <a:buChar char="-"/>
            </a:pPr>
            <a:r>
              <a:rPr lang="en-US" dirty="0"/>
              <a:t>Editing – Kate Murphy</a:t>
            </a:r>
          </a:p>
          <a:p>
            <a:pPr marL="742950" lvl="1" indent="-285750">
              <a:buFontTx/>
              <a:buChar char="-"/>
            </a:pPr>
            <a:r>
              <a:rPr lang="en-GB" dirty="0"/>
              <a:t>Draft 2 issued to Authors to re-work (Aug)</a:t>
            </a:r>
          </a:p>
          <a:p>
            <a:pPr marL="742950" lvl="1" indent="-285750">
              <a:buFontTx/>
              <a:buChar char="-"/>
            </a:pPr>
            <a:r>
              <a:rPr lang="en-GB" dirty="0"/>
              <a:t>Final Edits (now) </a:t>
            </a:r>
          </a:p>
          <a:p>
            <a:pPr marL="742950" lvl="1" indent="-285750">
              <a:buFontTx/>
              <a:buChar char="-"/>
            </a:pPr>
            <a:r>
              <a:rPr lang="en-GB" dirty="0"/>
              <a:t>Virtual workshop – (share with WG members)</a:t>
            </a:r>
          </a:p>
          <a:p>
            <a:pPr marL="742950" lvl="1" indent="-285750">
              <a:buFontTx/>
              <a:buChar char="-"/>
            </a:pPr>
            <a:r>
              <a:rPr lang="en-GB" dirty="0"/>
              <a:t>Finalisation </a:t>
            </a:r>
            <a:endParaRPr lang="en-US" sz="3200" b="1" dirty="0"/>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152B814E-6C9E-4090-BFD3-8C77F615F79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4273" y="3668815"/>
            <a:ext cx="1649340" cy="2356803"/>
          </a:xfrm>
          <a:prstGeom prst="rect">
            <a:avLst/>
          </a:prstGeom>
        </p:spPr>
      </p:pic>
    </p:spTree>
    <p:extLst>
      <p:ext uri="{BB962C8B-B14F-4D97-AF65-F5344CB8AC3E}">
        <p14:creationId xmlns:p14="http://schemas.microsoft.com/office/powerpoint/2010/main" val="3069778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1C1A-1111-4766-AE08-8EB9ADF6EE8D}"/>
              </a:ext>
            </a:extLst>
          </p:cNvPr>
          <p:cNvSpPr>
            <a:spLocks noGrp="1"/>
          </p:cNvSpPr>
          <p:nvPr>
            <p:ph type="ctrTitle"/>
          </p:nvPr>
        </p:nvSpPr>
        <p:spPr/>
        <p:txBody>
          <a:bodyPr/>
          <a:lstStyle/>
          <a:p>
            <a:r>
              <a:rPr lang="en-US" dirty="0"/>
              <a:t>Thanks to </a:t>
            </a:r>
            <a:br>
              <a:rPr lang="en-US" dirty="0"/>
            </a:br>
            <a:r>
              <a:rPr lang="en-US" dirty="0"/>
              <a:t>Authors and Peer reviewers </a:t>
            </a:r>
            <a:endParaRPr lang="en-GB" dirty="0"/>
          </a:p>
        </p:txBody>
      </p:sp>
      <p:graphicFrame>
        <p:nvGraphicFramePr>
          <p:cNvPr id="8" name="Table 7">
            <a:extLst>
              <a:ext uri="{FF2B5EF4-FFF2-40B4-BE49-F238E27FC236}">
                <a16:creationId xmlns:a16="http://schemas.microsoft.com/office/drawing/2014/main" id="{98CDA49A-3858-486A-B94E-1424C9A5F2CA}"/>
              </a:ext>
            </a:extLst>
          </p:cNvPr>
          <p:cNvGraphicFramePr>
            <a:graphicFrameLocks noGrp="1"/>
          </p:cNvGraphicFramePr>
          <p:nvPr>
            <p:extLst>
              <p:ext uri="{D42A27DB-BD31-4B8C-83A1-F6EECF244321}">
                <p14:modId xmlns:p14="http://schemas.microsoft.com/office/powerpoint/2010/main" val="2639332424"/>
              </p:ext>
            </p:extLst>
          </p:nvPr>
        </p:nvGraphicFramePr>
        <p:xfrm>
          <a:off x="5570290" y="276086"/>
          <a:ext cx="5884259" cy="5365165"/>
        </p:xfrm>
        <a:graphic>
          <a:graphicData uri="http://schemas.openxmlformats.org/drawingml/2006/table">
            <a:tbl>
              <a:tblPr firstRow="1" firstCol="1" bandRow="1"/>
              <a:tblGrid>
                <a:gridCol w="3395175">
                  <a:extLst>
                    <a:ext uri="{9D8B030D-6E8A-4147-A177-3AD203B41FA5}">
                      <a16:colId xmlns:a16="http://schemas.microsoft.com/office/drawing/2014/main" val="2728314596"/>
                    </a:ext>
                  </a:extLst>
                </a:gridCol>
                <a:gridCol w="2489084">
                  <a:extLst>
                    <a:ext uri="{9D8B030D-6E8A-4147-A177-3AD203B41FA5}">
                      <a16:colId xmlns:a16="http://schemas.microsoft.com/office/drawing/2014/main" val="964828746"/>
                    </a:ext>
                  </a:extLst>
                </a:gridCol>
              </a:tblGrid>
              <a:tr h="456698">
                <a:tc>
                  <a:txBody>
                    <a:bodyPr/>
                    <a:lstStyle/>
                    <a:p>
                      <a:pPr marL="0" marR="0">
                        <a:lnSpc>
                          <a:spcPct val="100000"/>
                        </a:lnSpc>
                        <a:spcBef>
                          <a:spcPts val="0"/>
                        </a:spcBef>
                        <a:spcAft>
                          <a:spcPts val="0"/>
                        </a:spcAft>
                      </a:pPr>
                      <a:r>
                        <a:rPr lang="en-US" sz="24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Authors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solidFill>
                      <a:srgbClr val="55111C"/>
                    </a:solidFill>
                  </a:tcPr>
                </a:tc>
                <a:tc>
                  <a:txBody>
                    <a:bodyPr/>
                    <a:lstStyle/>
                    <a:p>
                      <a:pPr marL="0" marR="0">
                        <a:lnSpc>
                          <a:spcPct val="100000"/>
                        </a:lnSpc>
                        <a:spcBef>
                          <a:spcPts val="0"/>
                        </a:spcBef>
                        <a:spcAft>
                          <a:spcPts val="0"/>
                        </a:spcAft>
                      </a:pPr>
                      <a:r>
                        <a:rPr lang="en-US" sz="24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Peer Reviewers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a:noFill/>
                    </a:lnB>
                    <a:solidFill>
                      <a:srgbClr val="55111C"/>
                    </a:solidFill>
                  </a:tcPr>
                </a:tc>
                <a:extLst>
                  <a:ext uri="{0D108BD9-81ED-4DB2-BD59-A6C34878D82A}">
                    <a16:rowId xmlns:a16="http://schemas.microsoft.com/office/drawing/2014/main" val="2334625240"/>
                  </a:ext>
                </a:extLst>
              </a:tr>
              <a:tr h="347591">
                <a:tc>
                  <a:txBody>
                    <a:bodyPr/>
                    <a:lstStyle/>
                    <a:p>
                      <a:pPr marL="0" marR="0" lvl="0" indent="0" algn="l" defTabSz="914400" rtl="0" eaLnBrk="1" fontAlgn="auto" latinLnBrk="0" hangingPunct="1">
                        <a:lnSpc>
                          <a:spcPts val="1175"/>
                        </a:lnSpc>
                        <a:spcBef>
                          <a:spcPts val="0"/>
                        </a:spcBef>
                        <a:spcAft>
                          <a:spcPts val="0"/>
                        </a:spcAft>
                        <a:buClrTx/>
                        <a:buSzTx/>
                        <a:buFontTx/>
                        <a:buNone/>
                        <a:tabLst/>
                        <a:defRPr/>
                      </a:pPr>
                      <a:endParaRPr lang="en-GB" sz="1800" b="1" strike="noStrike" kern="1200" dirty="0">
                        <a:solidFill>
                          <a:srgbClr val="7F1416"/>
                        </a:solidFill>
                        <a:effectLst/>
                        <a:latin typeface="Arial Narrow" panose="020B0606020202030204" pitchFamily="34" charset="0"/>
                        <a:ea typeface="+mn-ea"/>
                        <a:cs typeface="+mn-cs"/>
                      </a:endParaRPr>
                    </a:p>
                    <a:p>
                      <a:pPr>
                        <a:lnSpc>
                          <a:spcPct val="150000"/>
                        </a:lnSpc>
                      </a:pPr>
                      <a:r>
                        <a:rPr lang="en-GB" sz="2000" b="0" kern="1200" dirty="0">
                          <a:solidFill>
                            <a:schemeClr val="tx1"/>
                          </a:solidFill>
                          <a:effectLst/>
                          <a:latin typeface="+mn-lt"/>
                          <a:ea typeface="+mn-ea"/>
                          <a:cs typeface="+mn-cs"/>
                        </a:rPr>
                        <a:t>Eva Suarez </a:t>
                      </a:r>
                    </a:p>
                    <a:p>
                      <a:pPr>
                        <a:lnSpc>
                          <a:spcPct val="150000"/>
                        </a:lnSpc>
                      </a:pPr>
                      <a:r>
                        <a:rPr lang="en-GB" sz="2000" b="0" kern="1200" dirty="0">
                          <a:solidFill>
                            <a:schemeClr val="tx1"/>
                          </a:solidFill>
                          <a:effectLst/>
                          <a:latin typeface="+mn-lt"/>
                          <a:ea typeface="+mn-ea"/>
                          <a:cs typeface="+mn-cs"/>
                        </a:rPr>
                        <a:t>Gareth Lewis</a:t>
                      </a:r>
                    </a:p>
                    <a:p>
                      <a:pPr>
                        <a:lnSpc>
                          <a:spcPct val="150000"/>
                        </a:lnSpc>
                      </a:pPr>
                      <a:r>
                        <a:rPr lang="en-US" sz="2000" b="0" kern="1200" dirty="0">
                          <a:solidFill>
                            <a:schemeClr val="tx1"/>
                          </a:solidFill>
                          <a:effectLst/>
                          <a:latin typeface="+mn-lt"/>
                          <a:ea typeface="+mn-ea"/>
                          <a:cs typeface="+mn-cs"/>
                        </a:rPr>
                        <a:t>Harriette Purchas</a:t>
                      </a:r>
                      <a:endParaRPr lang="en-GB" sz="2000" b="0" kern="1200" dirty="0">
                        <a:solidFill>
                          <a:schemeClr val="tx1"/>
                        </a:solidFill>
                        <a:effectLst/>
                        <a:latin typeface="+mn-lt"/>
                        <a:ea typeface="+mn-ea"/>
                        <a:cs typeface="+mn-cs"/>
                      </a:endParaRPr>
                    </a:p>
                    <a:p>
                      <a:pPr>
                        <a:lnSpc>
                          <a:spcPct val="150000"/>
                        </a:lnSpc>
                      </a:pPr>
                      <a:r>
                        <a:rPr lang="en-US" sz="2000" b="0" kern="1200" dirty="0">
                          <a:solidFill>
                            <a:schemeClr val="tx1"/>
                          </a:solidFill>
                          <a:effectLst/>
                          <a:latin typeface="+mn-lt"/>
                          <a:ea typeface="+mn-ea"/>
                          <a:cs typeface="+mn-cs"/>
                        </a:rPr>
                        <a:t>Fiona Kelling </a:t>
                      </a:r>
                      <a:endParaRPr lang="en-GB" sz="2000" b="0" kern="1200" dirty="0">
                        <a:solidFill>
                          <a:schemeClr val="tx1"/>
                        </a:solidFill>
                        <a:effectLst/>
                        <a:latin typeface="+mn-lt"/>
                        <a:ea typeface="+mn-ea"/>
                        <a:cs typeface="+mn-cs"/>
                      </a:endParaRPr>
                    </a:p>
                    <a:p>
                      <a:pPr>
                        <a:lnSpc>
                          <a:spcPct val="150000"/>
                        </a:lnSpc>
                      </a:pPr>
                      <a:r>
                        <a:rPr lang="en-US" sz="2000" b="0" kern="1200" dirty="0">
                          <a:solidFill>
                            <a:schemeClr val="tx1"/>
                          </a:solidFill>
                          <a:effectLst/>
                          <a:latin typeface="+mn-lt"/>
                          <a:ea typeface="+mn-ea"/>
                          <a:cs typeface="+mn-cs"/>
                        </a:rPr>
                        <a:t>Laura </a:t>
                      </a:r>
                      <a:r>
                        <a:rPr lang="en-US" sz="2000" b="0" kern="1200" dirty="0" err="1">
                          <a:solidFill>
                            <a:schemeClr val="tx1"/>
                          </a:solidFill>
                          <a:effectLst/>
                          <a:latin typeface="+mn-lt"/>
                          <a:ea typeface="+mn-ea"/>
                          <a:cs typeface="+mn-cs"/>
                        </a:rPr>
                        <a:t>Heykoop</a:t>
                      </a:r>
                      <a:endParaRPr lang="en-GB" sz="2000" b="0" kern="1200" dirty="0">
                        <a:solidFill>
                          <a:schemeClr val="tx1"/>
                        </a:solidFill>
                        <a:effectLst/>
                        <a:latin typeface="+mn-lt"/>
                        <a:ea typeface="+mn-ea"/>
                        <a:cs typeface="+mn-cs"/>
                      </a:endParaRPr>
                    </a:p>
                    <a:p>
                      <a:pPr>
                        <a:lnSpc>
                          <a:spcPct val="150000"/>
                        </a:lnSpc>
                      </a:pPr>
                      <a:r>
                        <a:rPr lang="en-GB" sz="2000" b="0" kern="1200" dirty="0">
                          <a:solidFill>
                            <a:schemeClr val="tx1"/>
                          </a:solidFill>
                          <a:effectLst/>
                          <a:latin typeface="+mn-lt"/>
                          <a:ea typeface="+mn-ea"/>
                          <a:cs typeface="+mn-cs"/>
                        </a:rPr>
                        <a:t>Tom Bamforth </a:t>
                      </a:r>
                    </a:p>
                    <a:p>
                      <a:pPr>
                        <a:lnSpc>
                          <a:spcPct val="150000"/>
                        </a:lnSpc>
                      </a:pPr>
                      <a:r>
                        <a:rPr lang="en-GB" sz="2000" b="0" kern="1200" dirty="0">
                          <a:solidFill>
                            <a:schemeClr val="tx1"/>
                          </a:solidFill>
                          <a:effectLst/>
                          <a:latin typeface="+mn-lt"/>
                          <a:ea typeface="+mn-ea"/>
                          <a:cs typeface="+mn-cs"/>
                        </a:rPr>
                        <a:t>Jim Kennedy </a:t>
                      </a:r>
                    </a:p>
                    <a:p>
                      <a:pPr>
                        <a:lnSpc>
                          <a:spcPct val="150000"/>
                        </a:lnSpc>
                      </a:pPr>
                      <a:r>
                        <a:rPr lang="en-GB" sz="2000" b="0" kern="1200" dirty="0">
                          <a:solidFill>
                            <a:schemeClr val="tx1"/>
                          </a:solidFill>
                          <a:effectLst/>
                          <a:latin typeface="+mn-lt"/>
                          <a:ea typeface="+mn-ea"/>
                          <a:cs typeface="+mn-cs"/>
                        </a:rPr>
                        <a:t>Giovanna Federici </a:t>
                      </a:r>
                    </a:p>
                    <a:p>
                      <a:pPr>
                        <a:lnSpc>
                          <a:spcPct val="150000"/>
                        </a:lnSpc>
                      </a:pPr>
                      <a:r>
                        <a:rPr lang="en-US" sz="2000" b="0" kern="1200" dirty="0">
                          <a:solidFill>
                            <a:schemeClr val="tx1"/>
                          </a:solidFill>
                          <a:effectLst/>
                          <a:latin typeface="+mn-lt"/>
                          <a:ea typeface="+mn-ea"/>
                          <a:cs typeface="+mn-cs"/>
                        </a:rPr>
                        <a:t>Anna Hirsch-Holland</a:t>
                      </a:r>
                      <a:endParaRPr lang="en-GB" sz="2000" b="0" kern="1200" dirty="0">
                        <a:solidFill>
                          <a:schemeClr val="tx1"/>
                        </a:solidFill>
                        <a:effectLst/>
                        <a:latin typeface="+mn-lt"/>
                        <a:ea typeface="+mn-ea"/>
                        <a:cs typeface="+mn-cs"/>
                      </a:endParaRPr>
                    </a:p>
                    <a:p>
                      <a:pPr>
                        <a:lnSpc>
                          <a:spcPct val="150000"/>
                        </a:lnSpc>
                      </a:pPr>
                      <a:r>
                        <a:rPr lang="en-US" sz="2000" b="0" kern="1200" dirty="0">
                          <a:solidFill>
                            <a:schemeClr val="tx1"/>
                          </a:solidFill>
                          <a:effectLst/>
                          <a:latin typeface="+mn-lt"/>
                          <a:ea typeface="+mn-ea"/>
                          <a:cs typeface="+mn-cs"/>
                        </a:rPr>
                        <a:t>James Schell </a:t>
                      </a:r>
                      <a:endParaRPr lang="en-GB" sz="2000" b="0" kern="1200" dirty="0">
                        <a:solidFill>
                          <a:schemeClr val="tx1"/>
                        </a:solidFill>
                        <a:effectLst/>
                        <a:latin typeface="+mn-lt"/>
                        <a:ea typeface="+mn-ea"/>
                        <a:cs typeface="+mn-cs"/>
                      </a:endParaRPr>
                    </a:p>
                    <a:p>
                      <a:pPr marL="0" marR="0">
                        <a:lnSpc>
                          <a:spcPts val="1175"/>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Narrow" panose="020B0606020202030204" pitchFamily="34" charset="0"/>
                          <a:ea typeface="+mn-ea"/>
                          <a:cs typeface="+mn-cs"/>
                        </a:rPr>
                        <a:t>ECHO,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Narrow" panose="020B0606020202030204" pitchFamily="34" charset="0"/>
                          <a:ea typeface="+mn-ea"/>
                          <a:cs typeface="+mn-cs"/>
                        </a:rPr>
                        <a:t>CCCM,</a:t>
                      </a:r>
                      <a:r>
                        <a:rPr lang="en-GB" sz="1800" kern="1200" baseline="0" dirty="0">
                          <a:solidFill>
                            <a:schemeClr val="dk1"/>
                          </a:solidFill>
                          <a:effectLst/>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baseline="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baseline="0" dirty="0">
                          <a:solidFill>
                            <a:schemeClr val="dk1"/>
                          </a:solidFill>
                          <a:effectLst/>
                          <a:latin typeface="Arial Narrow" panose="020B0606020202030204" pitchFamily="34" charset="0"/>
                          <a:ea typeface="+mn-ea"/>
                          <a:cs typeface="+mn-cs"/>
                        </a:rPr>
                        <a:t>UNDP,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baseline="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baseline="0" dirty="0">
                          <a:solidFill>
                            <a:schemeClr val="dk1"/>
                          </a:solidFill>
                          <a:effectLst/>
                          <a:latin typeface="Arial Narrow" panose="020B0606020202030204" pitchFamily="34" charset="0"/>
                          <a:ea typeface="+mn-ea"/>
                          <a:cs typeface="+mn-cs"/>
                        </a:rPr>
                        <a:t>OCHA,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baseline="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Narrow" panose="020B0606020202030204" pitchFamily="34" charset="0"/>
                          <a:ea typeface="+mn-ea"/>
                          <a:cs typeface="+mn-cs"/>
                        </a:rPr>
                        <a:t>ACTED,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Narrow" panose="020B0606020202030204" pitchFamily="34" charset="0"/>
                          <a:ea typeface="+mn-ea"/>
                          <a:cs typeface="+mn-cs"/>
                        </a:rPr>
                        <a:t>AECOM,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latin typeface="Arial Narrow" panose="020B0606020202030204" pitchFamily="34" charset="0"/>
                          <a:ea typeface="+mn-ea"/>
                          <a:cs typeface="+mn-cs"/>
                        </a:rPr>
                        <a:t>JIPS,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latin typeface="Arial Narrow" panose="020B0606020202030204" pitchFamily="34" charset="0"/>
                          <a:ea typeface="+mn-ea"/>
                          <a:cs typeface="+mn-cs"/>
                        </a:rPr>
                        <a:t>OFDA (BHA)</a:t>
                      </a:r>
                      <a:endParaRPr lang="en-GB" sz="180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ts val="1175"/>
                        </a:lnSpc>
                        <a:spcBef>
                          <a:spcPts val="0"/>
                        </a:spcBef>
                        <a:spcAft>
                          <a:spcPts val="0"/>
                        </a:spcAft>
                        <a:buClrTx/>
                        <a:buSzTx/>
                        <a:buFontTx/>
                        <a:buNone/>
                        <a:tabLst/>
                        <a:defRPr/>
                      </a:pPr>
                      <a:endParaRPr lang="en-GB" sz="180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ts val="1175"/>
                        </a:lnSpc>
                        <a:spcBef>
                          <a:spcPts val="0"/>
                        </a:spcBef>
                        <a:spcAft>
                          <a:spcPts val="0"/>
                        </a:spcAft>
                        <a:buClrTx/>
                        <a:buSzTx/>
                        <a:buFontTx/>
                        <a:buNone/>
                        <a:tabLst/>
                        <a:defRPr/>
                      </a:pPr>
                      <a:endParaRPr lang="en-GB" sz="1800" kern="1200" dirty="0">
                        <a:solidFill>
                          <a:schemeClr val="dk1"/>
                        </a:solidFill>
                        <a:effectLst/>
                        <a:latin typeface="Arial Narrow" panose="020B0606020202030204" pitchFamily="34" charset="0"/>
                        <a:ea typeface="+mn-ea"/>
                        <a:cs typeface="+mn-cs"/>
                      </a:endParaRPr>
                    </a:p>
                    <a:p>
                      <a:pPr marL="0" marR="0" lvl="0" indent="0" algn="l" defTabSz="914400" rtl="0" eaLnBrk="1" fontAlgn="auto" latinLnBrk="0" hangingPunct="1">
                        <a:lnSpc>
                          <a:spcPts val="1175"/>
                        </a:lnSpc>
                        <a:spcBef>
                          <a:spcPts val="0"/>
                        </a:spcBef>
                        <a:spcAft>
                          <a:spcPts val="0"/>
                        </a:spcAft>
                        <a:buClrTx/>
                        <a:buSzTx/>
                        <a:buFontTx/>
                        <a:buNone/>
                        <a:tabLst/>
                        <a:defRPr/>
                      </a:pPr>
                      <a:endParaRPr lang="en-GB" sz="1800" kern="1200" dirty="0">
                        <a:solidFill>
                          <a:schemeClr val="dk1"/>
                        </a:solidFill>
                        <a:effectLst/>
                        <a:latin typeface="Arial Narrow" panose="020B0606020202030204" pitchFamily="34" charset="0"/>
                        <a:ea typeface="+mn-ea"/>
                        <a:cs typeface="+mn-cs"/>
                      </a:endParaRPr>
                    </a:p>
                    <a:p>
                      <a:pPr marL="0" marR="0">
                        <a:lnSpc>
                          <a:spcPts val="1175"/>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9442" marB="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5923233"/>
                  </a:ext>
                </a:extLst>
              </a:tr>
            </a:tbl>
          </a:graphicData>
        </a:graphic>
      </p:graphicFrame>
      <p:sp>
        <p:nvSpPr>
          <p:cNvPr id="9" name="Rectangle 8">
            <a:extLst>
              <a:ext uri="{FF2B5EF4-FFF2-40B4-BE49-F238E27FC236}">
                <a16:creationId xmlns:a16="http://schemas.microsoft.com/office/drawing/2014/main" id="{CBAD4731-F369-4412-A333-D629619E2B35}"/>
              </a:ext>
            </a:extLst>
          </p:cNvPr>
          <p:cNvSpPr/>
          <p:nvPr/>
        </p:nvSpPr>
        <p:spPr>
          <a:xfrm>
            <a:off x="9269835" y="5554241"/>
            <a:ext cx="2776756" cy="611044"/>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Editor; Kate Murphy </a:t>
            </a:r>
            <a:endParaRPr lang="en-GB" dirty="0"/>
          </a:p>
        </p:txBody>
      </p:sp>
      <p:grpSp>
        <p:nvGrpSpPr>
          <p:cNvPr id="10" name="Group 9">
            <a:extLst>
              <a:ext uri="{FF2B5EF4-FFF2-40B4-BE49-F238E27FC236}">
                <a16:creationId xmlns:a16="http://schemas.microsoft.com/office/drawing/2014/main" id="{84FA5861-BC8A-4270-BB41-E49036971D94}"/>
              </a:ext>
            </a:extLst>
          </p:cNvPr>
          <p:cNvGrpSpPr/>
          <p:nvPr/>
        </p:nvGrpSpPr>
        <p:grpSpPr>
          <a:xfrm>
            <a:off x="10058400" y="6241143"/>
            <a:ext cx="2133600" cy="611044"/>
            <a:chOff x="9069900" y="1807168"/>
            <a:chExt cx="1881371" cy="614024"/>
          </a:xfrm>
        </p:grpSpPr>
        <p:sp>
          <p:nvSpPr>
            <p:cNvPr id="11" name="Rectangle 10">
              <a:extLst>
                <a:ext uri="{FF2B5EF4-FFF2-40B4-BE49-F238E27FC236}">
                  <a16:creationId xmlns:a16="http://schemas.microsoft.com/office/drawing/2014/main" id="{7716E21D-94C4-4BBC-9440-EB1F60A125A3}"/>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Box 1">
              <a:extLst>
                <a:ext uri="{FF2B5EF4-FFF2-40B4-BE49-F238E27FC236}">
                  <a16:creationId xmlns:a16="http://schemas.microsoft.com/office/drawing/2014/main" id="{E2B64A43-D1BC-4042-9DDE-65BBD0E2C1C9}"/>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D4B66B8A-C1B4-410B-82B6-D35480FBAFBF}"/>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D9A12CBB-18E9-473F-8D7F-8A570A4E4E0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5319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21320" y="1966805"/>
            <a:ext cx="3750716" cy="1653529"/>
          </a:xfrm>
        </p:spPr>
        <p:txBody>
          <a:bodyPr>
            <a:normAutofit/>
          </a:bodyPr>
          <a:lstStyle/>
          <a:p>
            <a:pPr lvl="0" algn="r"/>
            <a:r>
              <a:rPr lang="en-GB" sz="3200" dirty="0"/>
              <a:t>Title 1</a:t>
            </a:r>
            <a:br>
              <a:rPr lang="en-GB" sz="3200" b="0" dirty="0"/>
            </a:br>
            <a:endParaRPr lang="en-GB" sz="3200" b="0" dirty="0"/>
          </a:p>
        </p:txBody>
      </p:sp>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E3630A3-8C4E-4BB8-8CBE-6ED281E3B26E}"/>
              </a:ext>
            </a:extLst>
          </p:cNvPr>
          <p:cNvSpPr/>
          <p:nvPr/>
        </p:nvSpPr>
        <p:spPr>
          <a:xfrm>
            <a:off x="1781262" y="1506080"/>
            <a:ext cx="9627765" cy="4373120"/>
          </a:xfrm>
          <a:prstGeom prst="rect">
            <a:avLst/>
          </a:prstGeom>
        </p:spPr>
        <p:txBody>
          <a:bodyPr wrap="square">
            <a:spAutoFit/>
          </a:bodyPr>
          <a:lstStyle/>
          <a:p>
            <a:pPr>
              <a:lnSpc>
                <a:spcPct val="107000"/>
              </a:lnSpc>
              <a:spcBef>
                <a:spcPts val="1200"/>
              </a:spcBef>
              <a:tabLst>
                <a:tab pos="360045" algn="l"/>
              </a:tabLst>
            </a:pPr>
            <a:endParaRPr lang="en-GB" sz="3200" b="1" kern="0" dirty="0">
              <a:solidFill>
                <a:srgbClr val="2F5496"/>
              </a:solidFill>
              <a:ea typeface="Yu Gothic Light" panose="020B0300000000000000" pitchFamily="34" charset="-128"/>
              <a:cs typeface="Times New Roman" panose="02020603050405020304" pitchFamily="18" charset="0"/>
            </a:endParaRPr>
          </a:p>
          <a:p>
            <a:pPr marL="342900" indent="-342900">
              <a:lnSpc>
                <a:spcPct val="107000"/>
              </a:lnSpc>
              <a:spcBef>
                <a:spcPts val="1200"/>
              </a:spcBef>
              <a:buAutoNum type="arabicPlain"/>
              <a:tabLst>
                <a:tab pos="360045" algn="l"/>
              </a:tabLst>
            </a:pPr>
            <a:r>
              <a:rPr lang="en-AU" sz="3200" kern="0" dirty="0">
                <a:ea typeface="Yu Gothic Light" panose="020B0300000000000000" pitchFamily="34" charset="-128"/>
                <a:cs typeface="Times New Roman" panose="02020603050405020304" pitchFamily="18" charset="0"/>
              </a:rPr>
              <a:t>Introduction to the settlements approach</a:t>
            </a:r>
            <a:br>
              <a:rPr lang="en-AU" sz="3200" kern="0" dirty="0">
                <a:ea typeface="Yu Gothic Light" panose="020B0300000000000000" pitchFamily="34" charset="-128"/>
                <a:cs typeface="Times New Roman" panose="02020603050405020304" pitchFamily="18" charset="0"/>
              </a:rPr>
            </a:br>
            <a:endParaRPr lang="en-AU" sz="3200" kern="0" dirty="0">
              <a:ea typeface="Yu Gothic Light" panose="020B0300000000000000" pitchFamily="34" charset="-128"/>
              <a:cs typeface="Times New Roman" panose="02020603050405020304" pitchFamily="18" charset="0"/>
            </a:endParaRPr>
          </a:p>
          <a:p>
            <a:pPr marL="342900" indent="-342900">
              <a:lnSpc>
                <a:spcPct val="107000"/>
              </a:lnSpc>
              <a:spcBef>
                <a:spcPts val="1200"/>
              </a:spcBef>
              <a:buAutoNum type="arabicPlain"/>
              <a:tabLst>
                <a:tab pos="360045" algn="l"/>
              </a:tabLst>
            </a:pPr>
            <a:r>
              <a:rPr lang="en-AU" sz="3200" dirty="0"/>
              <a:t>Characteristics of the settlements approach</a:t>
            </a:r>
            <a:br>
              <a:rPr lang="en-AU" sz="3200" dirty="0"/>
            </a:br>
            <a:endParaRPr lang="en-AU" sz="3200" dirty="0"/>
          </a:p>
          <a:p>
            <a:pPr marL="342900" indent="-342900">
              <a:lnSpc>
                <a:spcPct val="107000"/>
              </a:lnSpc>
              <a:spcBef>
                <a:spcPts val="1200"/>
              </a:spcBef>
              <a:buFontTx/>
              <a:buAutoNum type="arabicPlain"/>
              <a:tabLst>
                <a:tab pos="360045" algn="l"/>
              </a:tabLst>
            </a:pPr>
            <a:r>
              <a:rPr lang="en-AU" sz="3200" dirty="0"/>
              <a:t>Implementing the settlements approach</a:t>
            </a:r>
            <a:endParaRPr lang="en-GB" sz="3200" dirty="0"/>
          </a:p>
          <a:p>
            <a:pPr marL="342900" indent="-342900">
              <a:lnSpc>
                <a:spcPct val="107000"/>
              </a:lnSpc>
              <a:spcBef>
                <a:spcPts val="1200"/>
              </a:spcBef>
              <a:buAutoNum type="arabicPlain"/>
              <a:tabLst>
                <a:tab pos="360045" algn="l"/>
              </a:tabLst>
            </a:pPr>
            <a:endParaRPr lang="en-GB" sz="3200" b="1" kern="0" dirty="0">
              <a:solidFill>
                <a:srgbClr val="2F5496"/>
              </a:solidFill>
              <a:ea typeface="Yu Gothic Light" panose="020B0300000000000000" pitchFamily="34" charset="-128"/>
              <a:cs typeface="Times New Roman" panose="02020603050405020304" pitchFamily="18" charset="0"/>
            </a:endParaRPr>
          </a:p>
        </p:txBody>
      </p:sp>
      <p:sp>
        <p:nvSpPr>
          <p:cNvPr id="3" name="Rectangle 2">
            <a:extLst>
              <a:ext uri="{FF2B5EF4-FFF2-40B4-BE49-F238E27FC236}">
                <a16:creationId xmlns:a16="http://schemas.microsoft.com/office/drawing/2014/main" id="{FCC8665C-5DEE-4D19-A005-ED4624AD9545}"/>
              </a:ext>
            </a:extLst>
          </p:cNvPr>
          <p:cNvSpPr/>
          <p:nvPr/>
        </p:nvSpPr>
        <p:spPr>
          <a:xfrm>
            <a:off x="2691924" y="381820"/>
            <a:ext cx="5817618" cy="595932"/>
          </a:xfrm>
          <a:prstGeom prst="rect">
            <a:avLst/>
          </a:prstGeom>
        </p:spPr>
        <p:txBody>
          <a:bodyPr wrap="none">
            <a:spAutoFit/>
          </a:bodyPr>
          <a:lstStyle/>
          <a:p>
            <a:pPr>
              <a:lnSpc>
                <a:spcPct val="107000"/>
              </a:lnSpc>
              <a:spcBef>
                <a:spcPts val="1200"/>
              </a:spcBef>
              <a:tabLst>
                <a:tab pos="360045" algn="l"/>
              </a:tabLst>
            </a:pPr>
            <a:r>
              <a:rPr lang="en-AU" sz="3200" b="1" kern="0" dirty="0">
                <a:solidFill>
                  <a:schemeClr val="bg1"/>
                </a:solidFill>
                <a:ea typeface="Yu Gothic Light" panose="020B0300000000000000" pitchFamily="34" charset="-128"/>
                <a:cs typeface="Times New Roman" panose="02020603050405020304" pitchFamily="18" charset="0"/>
              </a:rPr>
              <a:t>Guidance Note Table of Contents</a:t>
            </a:r>
          </a:p>
        </p:txBody>
      </p:sp>
    </p:spTree>
    <p:extLst>
      <p:ext uri="{BB962C8B-B14F-4D97-AF65-F5344CB8AC3E}">
        <p14:creationId xmlns:p14="http://schemas.microsoft.com/office/powerpoint/2010/main" val="2892515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C144-6788-42D7-BDE1-D81EC9EA36D5}"/>
              </a:ext>
            </a:extLst>
          </p:cNvPr>
          <p:cNvSpPr>
            <a:spLocks noGrp="1"/>
          </p:cNvSpPr>
          <p:nvPr>
            <p:ph type="ctrTitle"/>
          </p:nvPr>
        </p:nvSpPr>
        <p:spPr/>
        <p:txBody>
          <a:bodyPr>
            <a:normAutofit fontScale="90000"/>
          </a:bodyPr>
          <a:lstStyle/>
          <a:p>
            <a:r>
              <a:rPr lang="en-AU" dirty="0">
                <a:solidFill>
                  <a:schemeClr val="tx1"/>
                </a:solidFill>
              </a:rPr>
              <a:t>Chapter 1</a:t>
            </a:r>
            <a:br>
              <a:rPr lang="en-AU" dirty="0">
                <a:solidFill>
                  <a:schemeClr val="tx1"/>
                </a:solidFill>
              </a:rPr>
            </a:br>
            <a:br>
              <a:rPr lang="en-AU" dirty="0">
                <a:solidFill>
                  <a:schemeClr val="tx1"/>
                </a:solidFill>
              </a:rPr>
            </a:br>
            <a:r>
              <a:rPr lang="en-AU" dirty="0">
                <a:solidFill>
                  <a:schemeClr val="tx1"/>
                </a:solidFill>
              </a:rPr>
              <a:t>Introduction to the settlements approach</a:t>
            </a:r>
            <a:br>
              <a:rPr lang="en-GB" dirty="0">
                <a:solidFill>
                  <a:schemeClr val="tx1"/>
                </a:solidFill>
              </a:rPr>
            </a:br>
            <a:endParaRPr lang="en-GB" dirty="0">
              <a:solidFill>
                <a:schemeClr val="tx1"/>
              </a:solidFill>
            </a:endParaRPr>
          </a:p>
        </p:txBody>
      </p:sp>
      <p:sp>
        <p:nvSpPr>
          <p:cNvPr id="3" name="Subtitle 2">
            <a:extLst>
              <a:ext uri="{FF2B5EF4-FFF2-40B4-BE49-F238E27FC236}">
                <a16:creationId xmlns:a16="http://schemas.microsoft.com/office/drawing/2014/main" id="{3000FE67-CC65-4117-8D3F-63917AEA8DE3}"/>
              </a:ext>
            </a:extLst>
          </p:cNvPr>
          <p:cNvSpPr>
            <a:spLocks noGrp="1"/>
          </p:cNvSpPr>
          <p:nvPr>
            <p:ph type="subTitle" idx="1"/>
          </p:nvPr>
        </p:nvSpPr>
        <p:spPr/>
        <p:txBody>
          <a:bodyPr>
            <a:normAutofit fontScale="25000" lnSpcReduction="20000"/>
          </a:bodyPr>
          <a:lstStyle/>
          <a:p>
            <a:r>
              <a:rPr lang="en-AU" dirty="0"/>
              <a:t>1	Introduction to the settlements approach</a:t>
            </a:r>
            <a:endParaRPr lang="en-GB" dirty="0"/>
          </a:p>
          <a:p>
            <a:r>
              <a:rPr lang="en-AU" dirty="0"/>
              <a:t>1.1	What is the settlements approach?</a:t>
            </a:r>
            <a:endParaRPr lang="en-GB" dirty="0"/>
          </a:p>
          <a:p>
            <a:r>
              <a:rPr lang="en-AU" dirty="0"/>
              <a:t>1.2	Why use the settlements approach?</a:t>
            </a:r>
            <a:endParaRPr lang="en-GB" dirty="0"/>
          </a:p>
          <a:p>
            <a:r>
              <a:rPr lang="en-AU" dirty="0"/>
              <a:t>1.3	Key benefits of the settlements approach</a:t>
            </a:r>
            <a:endParaRPr lang="en-GB" dirty="0"/>
          </a:p>
          <a:p>
            <a:r>
              <a:rPr lang="en-AU" dirty="0"/>
              <a:t>1.4	When is the settlements approach appropriate?</a:t>
            </a:r>
            <a:endParaRPr lang="en-GB" dirty="0"/>
          </a:p>
          <a:p>
            <a:r>
              <a:rPr lang="en-AU" dirty="0"/>
              <a:t>1.5	How does the settlements approach complement existing approaches?</a:t>
            </a:r>
            <a:endParaRPr lang="en-GB" dirty="0"/>
          </a:p>
          <a:p>
            <a:endParaRPr lang="en-GB" dirty="0"/>
          </a:p>
        </p:txBody>
      </p:sp>
      <p:sp>
        <p:nvSpPr>
          <p:cNvPr id="4" name="Text Placeholder 3">
            <a:extLst>
              <a:ext uri="{FF2B5EF4-FFF2-40B4-BE49-F238E27FC236}">
                <a16:creationId xmlns:a16="http://schemas.microsoft.com/office/drawing/2014/main" id="{775F54AE-6818-49D0-A05E-3E78BED7ED07}"/>
              </a:ext>
            </a:extLst>
          </p:cNvPr>
          <p:cNvSpPr>
            <a:spLocks noGrp="1"/>
          </p:cNvSpPr>
          <p:nvPr>
            <p:ph type="body" sz="quarter" idx="13"/>
          </p:nvPr>
        </p:nvSpPr>
        <p:spPr>
          <a:xfrm>
            <a:off x="4379053" y="1401351"/>
            <a:ext cx="7812947" cy="4063235"/>
          </a:xfrm>
        </p:spPr>
        <p:txBody>
          <a:bodyPr/>
          <a:lstStyle/>
          <a:p>
            <a:pPr>
              <a:lnSpc>
                <a:spcPct val="200000"/>
              </a:lnSpc>
            </a:pPr>
            <a:r>
              <a:rPr lang="en-AU" sz="1800" b="1" dirty="0"/>
              <a:t>1.1	What is the settlements approach?</a:t>
            </a:r>
            <a:endParaRPr lang="en-GB" sz="1800" b="1" dirty="0"/>
          </a:p>
          <a:p>
            <a:pPr>
              <a:lnSpc>
                <a:spcPct val="200000"/>
              </a:lnSpc>
            </a:pPr>
            <a:r>
              <a:rPr lang="en-AU" sz="1800" b="1" dirty="0"/>
              <a:t>1.2	Why use the settlements approach?</a:t>
            </a:r>
            <a:endParaRPr lang="en-GB" sz="1800" b="1" dirty="0"/>
          </a:p>
          <a:p>
            <a:pPr>
              <a:lnSpc>
                <a:spcPct val="200000"/>
              </a:lnSpc>
            </a:pPr>
            <a:r>
              <a:rPr lang="en-AU" sz="1800" b="1" dirty="0"/>
              <a:t>1.3	Key benefits of the settlements approach</a:t>
            </a:r>
            <a:endParaRPr lang="en-GB" sz="1800" b="1" dirty="0"/>
          </a:p>
          <a:p>
            <a:pPr>
              <a:lnSpc>
                <a:spcPct val="200000"/>
              </a:lnSpc>
            </a:pPr>
            <a:r>
              <a:rPr lang="en-AU" sz="1800" b="1" dirty="0"/>
              <a:t>1.4	When is the settlements approach appropriate?</a:t>
            </a:r>
            <a:endParaRPr lang="en-GB" sz="1800" b="1" dirty="0"/>
          </a:p>
          <a:p>
            <a:pPr>
              <a:lnSpc>
                <a:spcPct val="200000"/>
              </a:lnSpc>
            </a:pPr>
            <a:r>
              <a:rPr lang="en-AU" sz="1800" b="1" dirty="0"/>
              <a:t>1.5	How does the settlements approach complement existing approaches?</a:t>
            </a:r>
            <a:endParaRPr lang="en-GB" sz="1800" b="1" dirty="0"/>
          </a:p>
          <a:p>
            <a:endParaRPr lang="en-GB" dirty="0"/>
          </a:p>
        </p:txBody>
      </p:sp>
      <p:grpSp>
        <p:nvGrpSpPr>
          <p:cNvPr id="5" name="Group 4">
            <a:extLst>
              <a:ext uri="{FF2B5EF4-FFF2-40B4-BE49-F238E27FC236}">
                <a16:creationId xmlns:a16="http://schemas.microsoft.com/office/drawing/2014/main" id="{4737C7C1-5577-42BE-BA06-43B6D5F24670}"/>
              </a:ext>
            </a:extLst>
          </p:cNvPr>
          <p:cNvGrpSpPr/>
          <p:nvPr/>
        </p:nvGrpSpPr>
        <p:grpSpPr>
          <a:xfrm>
            <a:off x="10058400" y="6241143"/>
            <a:ext cx="2133600" cy="611044"/>
            <a:chOff x="9069900" y="1807168"/>
            <a:chExt cx="1881371" cy="614024"/>
          </a:xfrm>
        </p:grpSpPr>
        <p:sp>
          <p:nvSpPr>
            <p:cNvPr id="6" name="Rectangle 5">
              <a:extLst>
                <a:ext uri="{FF2B5EF4-FFF2-40B4-BE49-F238E27FC236}">
                  <a16:creationId xmlns:a16="http://schemas.microsoft.com/office/drawing/2014/main" id="{CE3129CF-DED2-4DFD-8C6A-27B1ECFB4AF4}"/>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1">
              <a:extLst>
                <a:ext uri="{FF2B5EF4-FFF2-40B4-BE49-F238E27FC236}">
                  <a16:creationId xmlns:a16="http://schemas.microsoft.com/office/drawing/2014/main" id="{AD79FA18-7A2A-4685-85B4-5C19066B3B40}"/>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DC4C1B7D-C1D3-4844-912B-26A52303D28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81F9B6D-AAEF-4899-A073-52CF4AFFDB0A}"/>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3867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62" name="Google Shape;262;p40"/>
          <p:cNvGrpSpPr/>
          <p:nvPr/>
        </p:nvGrpSpPr>
        <p:grpSpPr>
          <a:xfrm>
            <a:off x="10058400" y="6241143"/>
            <a:ext cx="2133600" cy="611044"/>
            <a:chOff x="9069900" y="1807168"/>
            <a:chExt cx="1881371" cy="614024"/>
          </a:xfrm>
        </p:grpSpPr>
        <p:sp>
          <p:nvSpPr>
            <p:cNvPr id="263" name="Google Shape;263;p40"/>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4" name="Google Shape;264;p40"/>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265" name="Google Shape;265;p40"/>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266" name="Google Shape;266;p40"/>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sp>
        <p:nvSpPr>
          <p:cNvPr id="267" name="Google Shape;267;p40"/>
          <p:cNvSpPr txBox="1"/>
          <p:nvPr/>
        </p:nvSpPr>
        <p:spPr>
          <a:xfrm>
            <a:off x="598325" y="224350"/>
            <a:ext cx="5061000" cy="1281900"/>
          </a:xfrm>
          <a:prstGeom prst="rect">
            <a:avLst/>
          </a:prstGeom>
          <a:noFill/>
          <a:ln>
            <a:noFill/>
          </a:ln>
        </p:spPr>
        <p:txBody>
          <a:bodyPr spcFirstLastPara="1" wrap="square" lIns="91425" tIns="45700" rIns="91425" bIns="45700" anchor="ctr" anchorCtr="0">
            <a:noAutofit/>
          </a:bodyPr>
          <a:lstStyle/>
          <a:p>
            <a:pPr marL="0" lvl="0" indent="0" algn="l" rtl="0">
              <a:lnSpc>
                <a:spcPct val="140625"/>
              </a:lnSpc>
              <a:spcBef>
                <a:spcPts val="0"/>
              </a:spcBef>
              <a:spcAft>
                <a:spcPts val="0"/>
              </a:spcAft>
              <a:buNone/>
            </a:pPr>
            <a:r>
              <a:rPr lang="en-AU" sz="2800" b="1">
                <a:solidFill>
                  <a:srgbClr val="FFFFFF"/>
                </a:solidFill>
                <a:latin typeface="Arial Narrow"/>
                <a:ea typeface="Arial Narrow"/>
                <a:cs typeface="Arial Narrow"/>
                <a:sym typeface="Arial Narrow"/>
              </a:rPr>
              <a:t>URBAN HOUSING RECOVERY</a:t>
            </a:r>
            <a:endParaRPr sz="2800" b="1">
              <a:solidFill>
                <a:srgbClr val="FFFFFF"/>
              </a:solidFill>
              <a:latin typeface="Arial Narrow"/>
              <a:ea typeface="Arial Narrow"/>
              <a:cs typeface="Arial Narrow"/>
              <a:sym typeface="Arial Narrow"/>
            </a:endParaRPr>
          </a:p>
          <a:p>
            <a:pPr marL="0" lvl="0" indent="0" algn="l" rtl="0">
              <a:lnSpc>
                <a:spcPct val="140625"/>
              </a:lnSpc>
              <a:spcBef>
                <a:spcPts val="0"/>
              </a:spcBef>
              <a:spcAft>
                <a:spcPts val="0"/>
              </a:spcAft>
              <a:buNone/>
            </a:pPr>
            <a:r>
              <a:rPr lang="en-AU" sz="1800">
                <a:solidFill>
                  <a:srgbClr val="FFFFFF"/>
                </a:solidFill>
                <a:latin typeface="Arial Narrow"/>
                <a:ea typeface="Arial Narrow"/>
                <a:cs typeface="Arial Narrow"/>
                <a:sym typeface="Arial Narrow"/>
              </a:rPr>
              <a:t>Compilation of Case Studies from Nepal and Beyond</a:t>
            </a:r>
            <a:endParaRPr sz="1800">
              <a:solidFill>
                <a:srgbClr val="FFFFFF"/>
              </a:solidFill>
              <a:latin typeface="Arial Narrow"/>
              <a:ea typeface="Arial Narrow"/>
              <a:cs typeface="Arial Narrow"/>
              <a:sym typeface="Arial Narrow"/>
            </a:endParaRPr>
          </a:p>
        </p:txBody>
      </p:sp>
      <p:grpSp>
        <p:nvGrpSpPr>
          <p:cNvPr id="268" name="Google Shape;268;p40"/>
          <p:cNvGrpSpPr/>
          <p:nvPr/>
        </p:nvGrpSpPr>
        <p:grpSpPr>
          <a:xfrm>
            <a:off x="10058703" y="6241059"/>
            <a:ext cx="2133582" cy="611091"/>
            <a:chOff x="9069900" y="1807168"/>
            <a:chExt cx="1881300" cy="614100"/>
          </a:xfrm>
        </p:grpSpPr>
        <p:sp>
          <p:nvSpPr>
            <p:cNvPr id="269" name="Google Shape;269;p40"/>
            <p:cNvSpPr/>
            <p:nvPr/>
          </p:nvSpPr>
          <p:spPr>
            <a:xfrm>
              <a:off x="9069900" y="1807168"/>
              <a:ext cx="1881300" cy="614100"/>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40"/>
            <p:cNvSpPr txBox="1"/>
            <p:nvPr/>
          </p:nvSpPr>
          <p:spPr>
            <a:xfrm>
              <a:off x="9278237" y="1892511"/>
              <a:ext cx="1141500" cy="527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rgbClr val="000000"/>
                </a:solidFill>
                <a:latin typeface="Calibri"/>
                <a:ea typeface="Calibri"/>
                <a:cs typeface="Calibri"/>
                <a:sym typeface="Calibri"/>
              </a:endParaRPr>
            </a:p>
          </p:txBody>
        </p:sp>
        <p:sp>
          <p:nvSpPr>
            <p:cNvPr id="271" name="Google Shape;271;p40"/>
            <p:cNvSpPr txBox="1"/>
            <p:nvPr/>
          </p:nvSpPr>
          <p:spPr>
            <a:xfrm>
              <a:off x="10152914" y="1892511"/>
              <a:ext cx="777900" cy="5211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rgbClr val="000000"/>
                </a:solidFill>
                <a:latin typeface="Calibri"/>
                <a:ea typeface="Calibri"/>
                <a:cs typeface="Calibri"/>
                <a:sym typeface="Calibri"/>
              </a:endParaRPr>
            </a:p>
          </p:txBody>
        </p:sp>
        <p:cxnSp>
          <p:nvCxnSpPr>
            <p:cNvPr id="272" name="Google Shape;272;p40"/>
            <p:cNvCxnSpPr/>
            <p:nvPr/>
          </p:nvCxnSpPr>
          <p:spPr>
            <a:xfrm>
              <a:off x="10180346" y="1874328"/>
              <a:ext cx="0" cy="521100"/>
            </a:xfrm>
            <a:prstGeom prst="straightConnector1">
              <a:avLst/>
            </a:prstGeom>
            <a:noFill/>
            <a:ln w="12700" cap="flat" cmpd="sng">
              <a:solidFill>
                <a:srgbClr val="7F1416"/>
              </a:solidFill>
              <a:prstDash val="solid"/>
              <a:miter lim="800000"/>
              <a:headEnd type="none" w="sm" len="sm"/>
              <a:tailEnd type="none" w="sm" len="sm"/>
            </a:ln>
          </p:spPr>
        </p:cxnSp>
      </p:grpSp>
      <p:pic>
        <p:nvPicPr>
          <p:cNvPr id="273" name="Google Shape;273;p40"/>
          <p:cNvPicPr preferRelativeResize="0"/>
          <p:nvPr/>
        </p:nvPicPr>
        <p:blipFill rotWithShape="1">
          <a:blip r:embed="rId3">
            <a:alphaModFix/>
          </a:blip>
          <a:srcRect t="25678" r="1700"/>
          <a:stretch/>
        </p:blipFill>
        <p:spPr>
          <a:xfrm>
            <a:off x="5365575" y="0"/>
            <a:ext cx="6820303" cy="6273248"/>
          </a:xfrm>
          <a:prstGeom prst="rect">
            <a:avLst/>
          </a:prstGeom>
          <a:noFill/>
          <a:ln>
            <a:noFill/>
          </a:ln>
        </p:spPr>
      </p:pic>
      <p:pic>
        <p:nvPicPr>
          <p:cNvPr id="274" name="Google Shape;274;p40"/>
          <p:cNvPicPr preferRelativeResize="0"/>
          <p:nvPr/>
        </p:nvPicPr>
        <p:blipFill>
          <a:blip r:embed="rId4">
            <a:alphaModFix/>
          </a:blip>
          <a:stretch>
            <a:fillRect/>
          </a:stretch>
        </p:blipFill>
        <p:spPr>
          <a:xfrm>
            <a:off x="7925025" y="6273250"/>
            <a:ext cx="2133675" cy="612541"/>
          </a:xfrm>
          <a:prstGeom prst="rect">
            <a:avLst/>
          </a:prstGeom>
          <a:noFill/>
          <a:ln>
            <a:noFill/>
          </a:ln>
        </p:spPr>
      </p:pic>
      <p:sp>
        <p:nvSpPr>
          <p:cNvPr id="275" name="Google Shape;275;p40"/>
          <p:cNvSpPr txBox="1"/>
          <p:nvPr/>
        </p:nvSpPr>
        <p:spPr>
          <a:xfrm>
            <a:off x="5365575" y="5942250"/>
            <a:ext cx="18993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a:solidFill>
                  <a:srgbClr val="666666"/>
                </a:solidFill>
                <a:latin typeface="Calibri"/>
                <a:ea typeface="Calibri"/>
                <a:cs typeface="Calibri"/>
                <a:sym typeface="Calibri"/>
              </a:rPr>
              <a:t>Source: Unsplash</a:t>
            </a:r>
            <a:endParaRPr>
              <a:solidFill>
                <a:srgbClr val="666666"/>
              </a:solidFill>
              <a:latin typeface="Calibri"/>
              <a:ea typeface="Calibri"/>
              <a:cs typeface="Calibri"/>
              <a:sym typeface="Calibri"/>
            </a:endParaRPr>
          </a:p>
        </p:txBody>
      </p:sp>
      <p:sp>
        <p:nvSpPr>
          <p:cNvPr id="276" name="Google Shape;276;p40"/>
          <p:cNvSpPr/>
          <p:nvPr/>
        </p:nvSpPr>
        <p:spPr>
          <a:xfrm>
            <a:off x="588425" y="1861400"/>
            <a:ext cx="4437600" cy="45828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0"/>
              </a:spcBef>
              <a:spcAft>
                <a:spcPts val="0"/>
              </a:spcAft>
              <a:buClr>
                <a:srgbClr val="FFFFFF"/>
              </a:buClr>
              <a:buSzPts val="2100"/>
              <a:buFont typeface="Arial Narrow"/>
              <a:buChar char="●"/>
            </a:pPr>
            <a:r>
              <a:rPr lang="en-AU" sz="2100" b="1" dirty="0">
                <a:solidFill>
                  <a:srgbClr val="FFFFFF"/>
                </a:solidFill>
                <a:latin typeface="Arial Narrow"/>
                <a:ea typeface="Arial Narrow"/>
                <a:cs typeface="Arial Narrow"/>
                <a:sym typeface="Arial Narrow"/>
              </a:rPr>
              <a:t>CONTEXT </a:t>
            </a:r>
            <a:br>
              <a:rPr lang="en-AU" sz="2100" dirty="0">
                <a:solidFill>
                  <a:srgbClr val="FFFFFF"/>
                </a:solidFill>
                <a:latin typeface="Arial Narrow"/>
                <a:ea typeface="Arial Narrow"/>
                <a:cs typeface="Arial Narrow"/>
                <a:sym typeface="Arial Narrow"/>
              </a:rPr>
            </a:br>
            <a:endParaRPr sz="1500" dirty="0">
              <a:solidFill>
                <a:srgbClr val="FFFFFF"/>
              </a:solidFill>
              <a:latin typeface="Arial Narrow"/>
              <a:ea typeface="Arial Narrow"/>
              <a:cs typeface="Arial Narrow"/>
              <a:sym typeface="Arial Narrow"/>
            </a:endParaRPr>
          </a:p>
          <a:p>
            <a:pPr marL="457200" lvl="0" indent="-361950" algn="l" rtl="0">
              <a:lnSpc>
                <a:spcPct val="115000"/>
              </a:lnSpc>
              <a:spcBef>
                <a:spcPts val="0"/>
              </a:spcBef>
              <a:spcAft>
                <a:spcPts val="0"/>
              </a:spcAft>
              <a:buClr>
                <a:srgbClr val="FFFFFF"/>
              </a:buClr>
              <a:buSzPts val="2100"/>
              <a:buFont typeface="Arial Narrow"/>
              <a:buChar char="●"/>
            </a:pPr>
            <a:r>
              <a:rPr lang="en-AU" sz="2100" b="1" dirty="0">
                <a:solidFill>
                  <a:srgbClr val="FFFFFF"/>
                </a:solidFill>
                <a:latin typeface="Arial Narrow"/>
                <a:ea typeface="Arial Narrow"/>
                <a:cs typeface="Arial Narrow"/>
                <a:sym typeface="Arial Narrow"/>
              </a:rPr>
              <a:t>URBAN RECOVERY ISSU</a:t>
            </a:r>
            <a:r>
              <a:rPr lang="en-AU" sz="2100" dirty="0">
                <a:solidFill>
                  <a:srgbClr val="FFFFFF"/>
                </a:solidFill>
                <a:latin typeface="Arial Narrow"/>
                <a:ea typeface="Arial Narrow"/>
                <a:cs typeface="Arial Narrow"/>
                <a:sym typeface="Arial Narrow"/>
              </a:rPr>
              <a:t>ES</a:t>
            </a:r>
            <a:br>
              <a:rPr lang="en-AU" sz="2100" dirty="0">
                <a:solidFill>
                  <a:srgbClr val="FFFFFF"/>
                </a:solidFill>
                <a:latin typeface="Arial Narrow"/>
                <a:ea typeface="Arial Narrow"/>
                <a:cs typeface="Arial Narrow"/>
                <a:sym typeface="Arial Narrow"/>
              </a:rPr>
            </a:br>
            <a:endParaRPr sz="1500" dirty="0">
              <a:solidFill>
                <a:srgbClr val="FFFFFF"/>
              </a:solidFill>
              <a:latin typeface="Arial Narrow"/>
              <a:ea typeface="Arial Narrow"/>
              <a:cs typeface="Arial Narrow"/>
              <a:sym typeface="Arial Narrow"/>
            </a:endParaRPr>
          </a:p>
          <a:p>
            <a:pPr marL="457200" lvl="0" indent="-361950" algn="l" rtl="0">
              <a:lnSpc>
                <a:spcPct val="115000"/>
              </a:lnSpc>
              <a:spcBef>
                <a:spcPts val="0"/>
              </a:spcBef>
              <a:spcAft>
                <a:spcPts val="0"/>
              </a:spcAft>
              <a:buClr>
                <a:srgbClr val="FFFFFF"/>
              </a:buClr>
              <a:buSzPts val="2100"/>
              <a:buFont typeface="Arial Narrow"/>
              <a:buChar char="●"/>
            </a:pPr>
            <a:r>
              <a:rPr lang="en-AU" sz="2100" b="1" dirty="0">
                <a:solidFill>
                  <a:srgbClr val="FFFFFF"/>
                </a:solidFill>
                <a:latin typeface="Arial Narrow"/>
                <a:ea typeface="Arial Narrow"/>
                <a:cs typeface="Arial Narrow"/>
                <a:sym typeface="Arial Narrow"/>
              </a:rPr>
              <a:t>CASE STUDIES </a:t>
            </a:r>
            <a:br>
              <a:rPr lang="en-AU" sz="2100" dirty="0">
                <a:solidFill>
                  <a:srgbClr val="FFFFFF"/>
                </a:solidFill>
                <a:latin typeface="Arial Narrow"/>
                <a:ea typeface="Arial Narrow"/>
                <a:cs typeface="Arial Narrow"/>
                <a:sym typeface="Arial Narrow"/>
              </a:rPr>
            </a:br>
            <a:r>
              <a:rPr lang="en-AU" sz="2000" dirty="0">
                <a:solidFill>
                  <a:srgbClr val="FFFFFF"/>
                </a:solidFill>
                <a:latin typeface="Arial Narrow"/>
                <a:ea typeface="Arial Narrow"/>
                <a:cs typeface="Arial Narrow"/>
                <a:sym typeface="Arial Narrow"/>
              </a:rPr>
              <a:t>1. </a:t>
            </a:r>
            <a:r>
              <a:rPr lang="en-AU" sz="2000" dirty="0">
                <a:solidFill>
                  <a:schemeClr val="lt1"/>
                </a:solidFill>
                <a:latin typeface="Arial Narrow"/>
                <a:ea typeface="Arial Narrow"/>
                <a:cs typeface="Arial Narrow"/>
                <a:sym typeface="Arial Narrow"/>
              </a:rPr>
              <a:t>FINANCIAL MECHANISMS</a:t>
            </a:r>
            <a:r>
              <a:rPr lang="en-AU" sz="2000" dirty="0">
                <a:solidFill>
                  <a:srgbClr val="FFFFFF"/>
                </a:solidFill>
                <a:latin typeface="Arial Narrow"/>
                <a:ea typeface="Arial Narrow"/>
                <a:cs typeface="Arial Narrow"/>
                <a:sym typeface="Arial Narrow"/>
              </a:rPr>
              <a:t> </a:t>
            </a:r>
            <a:br>
              <a:rPr lang="en-AU" sz="2000" dirty="0">
                <a:solidFill>
                  <a:srgbClr val="FFFFFF"/>
                </a:solidFill>
                <a:latin typeface="Arial Narrow"/>
                <a:ea typeface="Arial Narrow"/>
                <a:cs typeface="Arial Narrow"/>
                <a:sym typeface="Arial Narrow"/>
              </a:rPr>
            </a:br>
            <a:r>
              <a:rPr lang="en-AU" sz="2000" dirty="0">
                <a:solidFill>
                  <a:srgbClr val="FFFFFF"/>
                </a:solidFill>
                <a:latin typeface="Arial Narrow"/>
                <a:ea typeface="Arial Narrow"/>
                <a:cs typeface="Arial Narrow"/>
                <a:sym typeface="Arial Narrow"/>
              </a:rPr>
              <a:t>2. LAND AND HERITAGE</a:t>
            </a:r>
            <a:br>
              <a:rPr lang="en-AU" sz="2000" dirty="0">
                <a:solidFill>
                  <a:srgbClr val="FFFFFF"/>
                </a:solidFill>
                <a:latin typeface="Arial Narrow"/>
                <a:ea typeface="Arial Narrow"/>
                <a:cs typeface="Arial Narrow"/>
                <a:sym typeface="Arial Narrow"/>
              </a:rPr>
            </a:br>
            <a:r>
              <a:rPr lang="en-AU" sz="2000" dirty="0">
                <a:solidFill>
                  <a:srgbClr val="FFFFFF"/>
                </a:solidFill>
                <a:latin typeface="Arial Narrow"/>
                <a:ea typeface="Arial Narrow"/>
                <a:cs typeface="Arial Narrow"/>
                <a:sym typeface="Arial Narrow"/>
              </a:rPr>
              <a:t>3. SOCIO-TECHNICAL ASSISTANCE</a:t>
            </a:r>
            <a:br>
              <a:rPr lang="en-AU" sz="2100" dirty="0">
                <a:solidFill>
                  <a:srgbClr val="FFFFFF"/>
                </a:solidFill>
                <a:latin typeface="Arial Narrow"/>
                <a:ea typeface="Arial Narrow"/>
                <a:cs typeface="Arial Narrow"/>
                <a:sym typeface="Arial Narrow"/>
              </a:rPr>
            </a:br>
            <a:endParaRPr sz="1100" dirty="0">
              <a:solidFill>
                <a:srgbClr val="FFFFFF"/>
              </a:solidFill>
              <a:latin typeface="Arial Narrow"/>
              <a:ea typeface="Arial Narrow"/>
              <a:cs typeface="Arial Narrow"/>
              <a:sym typeface="Arial Narrow"/>
            </a:endParaRPr>
          </a:p>
          <a:p>
            <a:pPr marL="457200" lvl="0" indent="-361950" algn="l" rtl="0">
              <a:lnSpc>
                <a:spcPct val="115000"/>
              </a:lnSpc>
              <a:spcBef>
                <a:spcPts val="0"/>
              </a:spcBef>
              <a:spcAft>
                <a:spcPts val="0"/>
              </a:spcAft>
              <a:buClr>
                <a:srgbClr val="FFFFFF"/>
              </a:buClr>
              <a:buSzPts val="2100"/>
              <a:buFont typeface="Arial Narrow"/>
              <a:buChar char="●"/>
            </a:pPr>
            <a:r>
              <a:rPr lang="en-AU" sz="2100" b="1" dirty="0">
                <a:solidFill>
                  <a:schemeClr val="lt1"/>
                </a:solidFill>
                <a:latin typeface="Arial Narrow"/>
                <a:ea typeface="Arial Narrow"/>
                <a:cs typeface="Arial Narrow"/>
                <a:sym typeface="Arial Narrow"/>
              </a:rPr>
              <a:t>STRUCTURE OF COMPILATION</a:t>
            </a:r>
            <a:br>
              <a:rPr lang="en-AU" sz="2100" b="1" dirty="0">
                <a:solidFill>
                  <a:srgbClr val="FFFFFF"/>
                </a:solidFill>
                <a:latin typeface="Arial Narrow"/>
                <a:ea typeface="Arial Narrow"/>
                <a:cs typeface="Arial Narrow"/>
                <a:sym typeface="Arial Narrow"/>
              </a:rPr>
            </a:br>
            <a:endParaRPr sz="1500" b="1" dirty="0">
              <a:solidFill>
                <a:srgbClr val="FFFFFF"/>
              </a:solidFill>
              <a:latin typeface="Arial Narrow"/>
              <a:ea typeface="Arial Narrow"/>
              <a:cs typeface="Arial Narrow"/>
              <a:sym typeface="Arial Narrow"/>
            </a:endParaRPr>
          </a:p>
          <a:p>
            <a:pPr marL="457200" lvl="0" indent="-361950" algn="l" rtl="0">
              <a:lnSpc>
                <a:spcPct val="115000"/>
              </a:lnSpc>
              <a:spcBef>
                <a:spcPts val="0"/>
              </a:spcBef>
              <a:spcAft>
                <a:spcPts val="0"/>
              </a:spcAft>
              <a:buClr>
                <a:srgbClr val="FFFFFF"/>
              </a:buClr>
              <a:buSzPts val="2100"/>
              <a:buFont typeface="Arial Narrow"/>
              <a:buChar char="●"/>
            </a:pPr>
            <a:r>
              <a:rPr lang="en-AU" sz="2100" b="1" dirty="0">
                <a:solidFill>
                  <a:srgbClr val="FFFFFF"/>
                </a:solidFill>
                <a:latin typeface="Arial Narrow"/>
                <a:ea typeface="Arial Narrow"/>
                <a:cs typeface="Arial Narrow"/>
                <a:sym typeface="Arial Narrow"/>
              </a:rPr>
              <a:t>WAY FORWARD</a:t>
            </a:r>
            <a:endParaRPr sz="2100" b="1" dirty="0">
              <a:solidFill>
                <a:srgbClr val="FFFFFF"/>
              </a:solidFill>
              <a:latin typeface="Arial Narrow"/>
              <a:ea typeface="Arial Narrow"/>
              <a:cs typeface="Arial Narrow"/>
              <a:sym typeface="Arial Narrow"/>
            </a:endParaRPr>
          </a:p>
          <a:p>
            <a:pPr marL="0" marR="0" lvl="0" indent="0" algn="r" rtl="0">
              <a:spcBef>
                <a:spcPts val="1600"/>
              </a:spcBef>
              <a:spcAft>
                <a:spcPts val="0"/>
              </a:spcAft>
              <a:buNone/>
            </a:pPr>
            <a:r>
              <a:rPr lang="en-AU" sz="3300" b="0" i="0" u="none" strike="noStrike" cap="none" dirty="0">
                <a:solidFill>
                  <a:srgbClr val="000000"/>
                </a:solidFill>
                <a:latin typeface="Arial Narrow"/>
                <a:ea typeface="Arial Narrow"/>
                <a:cs typeface="Arial Narrow"/>
                <a:sym typeface="Arial Narrow"/>
              </a:rPr>
              <a:t> </a:t>
            </a:r>
            <a:endParaRPr sz="1500" dirty="0"/>
          </a:p>
        </p:txBody>
      </p:sp>
      <p:sp>
        <p:nvSpPr>
          <p:cNvPr id="277" name="Google Shape;277;p40"/>
          <p:cNvSpPr txBox="1">
            <a:spLocks noGrp="1"/>
          </p:cNvSpPr>
          <p:nvPr>
            <p:ph type="sldNum" idx="4294967295"/>
          </p:nvPr>
        </p:nvSpPr>
        <p:spPr>
          <a:xfrm>
            <a:off x="11460163" y="6332538"/>
            <a:ext cx="731837" cy="525462"/>
          </a:xfrm>
          <a:prstGeom prst="rect">
            <a:avLst/>
          </a:prstGeom>
        </p:spPr>
        <p:txBody>
          <a:bodyPr/>
          <a:lstStyle/>
          <a:p>
            <a:pPr lvl="0"/>
            <a:fld id="{00000000-1234-1234-1234-123412341234}" type="slidenum">
              <a:rPr lang="en-AU"/>
              <a:pPr lvl="0"/>
              <a:t>4</a:t>
            </a:fld>
            <a:endParaRPr lang="en-A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ck&#10;&#10;Description automatically generated">
            <a:extLst>
              <a:ext uri="{FF2B5EF4-FFF2-40B4-BE49-F238E27FC236}">
                <a16:creationId xmlns:a16="http://schemas.microsoft.com/office/drawing/2014/main" id="{683D5945-057B-48D2-BD4C-40DF4F0779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9683" y="-646771"/>
            <a:ext cx="10047015" cy="7761250"/>
          </a:xfrm>
          <a:prstGeom prst="rect">
            <a:avLst/>
          </a:prstGeom>
        </p:spPr>
      </p:pic>
      <p:pic>
        <p:nvPicPr>
          <p:cNvPr id="5" name="Picture 4">
            <a:extLst>
              <a:ext uri="{FF2B5EF4-FFF2-40B4-BE49-F238E27FC236}">
                <a16:creationId xmlns:a16="http://schemas.microsoft.com/office/drawing/2014/main" id="{ED9A2510-2B3C-4EAE-95CA-EDACC7C1D5BB}"/>
              </a:ext>
            </a:extLst>
          </p:cNvPr>
          <p:cNvPicPr>
            <a:picLocks noChangeAspect="1"/>
          </p:cNvPicPr>
          <p:nvPr/>
        </p:nvPicPr>
        <p:blipFill>
          <a:blip r:embed="rId3"/>
          <a:stretch>
            <a:fillRect/>
          </a:stretch>
        </p:blipFill>
        <p:spPr>
          <a:xfrm>
            <a:off x="1249487" y="2629193"/>
            <a:ext cx="3466518" cy="3203677"/>
          </a:xfrm>
          <a:prstGeom prst="rect">
            <a:avLst/>
          </a:prstGeom>
        </p:spPr>
      </p:pic>
      <p:sp>
        <p:nvSpPr>
          <p:cNvPr id="6" name="Rectangle 5">
            <a:extLst>
              <a:ext uri="{FF2B5EF4-FFF2-40B4-BE49-F238E27FC236}">
                <a16:creationId xmlns:a16="http://schemas.microsoft.com/office/drawing/2014/main" id="{BFD0B10F-6C5A-4832-90B3-FE84703DA150}"/>
              </a:ext>
            </a:extLst>
          </p:cNvPr>
          <p:cNvSpPr/>
          <p:nvPr/>
        </p:nvSpPr>
        <p:spPr>
          <a:xfrm>
            <a:off x="2479082" y="4043150"/>
            <a:ext cx="875205" cy="27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Settlement approach</a:t>
            </a:r>
            <a:endParaRPr lang="en-GB" sz="900" b="1" dirty="0">
              <a:solidFill>
                <a:schemeClr val="tx1"/>
              </a:solidFill>
            </a:endParaRPr>
          </a:p>
        </p:txBody>
      </p:sp>
      <p:cxnSp>
        <p:nvCxnSpPr>
          <p:cNvPr id="9" name="Straight Arrow Connector 8">
            <a:extLst>
              <a:ext uri="{FF2B5EF4-FFF2-40B4-BE49-F238E27FC236}">
                <a16:creationId xmlns:a16="http://schemas.microsoft.com/office/drawing/2014/main" id="{441B97A7-06A2-4140-94F5-C073ADAC3AA4}"/>
              </a:ext>
            </a:extLst>
          </p:cNvPr>
          <p:cNvCxnSpPr/>
          <p:nvPr/>
        </p:nvCxnSpPr>
        <p:spPr>
          <a:xfrm>
            <a:off x="4847492" y="3473605"/>
            <a:ext cx="1248508" cy="0"/>
          </a:xfrm>
          <a:prstGeom prst="straightConnector1">
            <a:avLst/>
          </a:prstGeom>
          <a:ln w="1524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5080F1-552B-4CE2-9713-90359D78CCEB}"/>
              </a:ext>
            </a:extLst>
          </p:cNvPr>
          <p:cNvSpPr txBox="1"/>
          <p:nvPr/>
        </p:nvSpPr>
        <p:spPr>
          <a:xfrm>
            <a:off x="8318855" y="5794185"/>
            <a:ext cx="4044462" cy="369332"/>
          </a:xfrm>
          <a:prstGeom prst="rect">
            <a:avLst/>
          </a:prstGeom>
          <a:noFill/>
        </p:spPr>
        <p:txBody>
          <a:bodyPr wrap="square" rtlCol="0">
            <a:spAutoFit/>
          </a:bodyPr>
          <a:lstStyle/>
          <a:p>
            <a:r>
              <a:rPr lang="en-US" b="1" dirty="0"/>
              <a:t>New diagram </a:t>
            </a:r>
            <a:endParaRPr lang="en-GB" b="1" dirty="0"/>
          </a:p>
        </p:txBody>
      </p:sp>
      <p:grpSp>
        <p:nvGrpSpPr>
          <p:cNvPr id="8" name="Group 7">
            <a:extLst>
              <a:ext uri="{FF2B5EF4-FFF2-40B4-BE49-F238E27FC236}">
                <a16:creationId xmlns:a16="http://schemas.microsoft.com/office/drawing/2014/main" id="{D630EE5C-B6D2-4B09-9B8D-7AF208A44A79}"/>
              </a:ext>
            </a:extLst>
          </p:cNvPr>
          <p:cNvGrpSpPr/>
          <p:nvPr/>
        </p:nvGrpSpPr>
        <p:grpSpPr>
          <a:xfrm>
            <a:off x="10058400" y="6241143"/>
            <a:ext cx="2133600" cy="611044"/>
            <a:chOff x="9069900" y="1807168"/>
            <a:chExt cx="1881371" cy="614024"/>
          </a:xfrm>
        </p:grpSpPr>
        <p:sp>
          <p:nvSpPr>
            <p:cNvPr id="10" name="Rectangle 9">
              <a:extLst>
                <a:ext uri="{FF2B5EF4-FFF2-40B4-BE49-F238E27FC236}">
                  <a16:creationId xmlns:a16="http://schemas.microsoft.com/office/drawing/2014/main" id="{DD17D949-5D34-4DDC-9270-640C7A68858D}"/>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Box 1">
              <a:extLst>
                <a:ext uri="{FF2B5EF4-FFF2-40B4-BE49-F238E27FC236}">
                  <a16:creationId xmlns:a16="http://schemas.microsoft.com/office/drawing/2014/main" id="{B8FBAE41-08C2-4E8C-9A6B-C2334B8BEE81}"/>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C2D2F144-B5DA-4BD6-B392-3DB7D27BC319}"/>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5A4DCAAF-D10B-4E81-8EA2-E97AE4FE14F3}"/>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386042DA-7410-4EA7-A559-BF9CF2783C54}"/>
              </a:ext>
            </a:extLst>
          </p:cNvPr>
          <p:cNvSpPr/>
          <p:nvPr/>
        </p:nvSpPr>
        <p:spPr>
          <a:xfrm>
            <a:off x="1209938" y="1368217"/>
            <a:ext cx="4261808" cy="369332"/>
          </a:xfrm>
          <a:prstGeom prst="rect">
            <a:avLst/>
          </a:prstGeom>
        </p:spPr>
        <p:txBody>
          <a:bodyPr wrap="none">
            <a:spAutoFit/>
          </a:bodyPr>
          <a:lstStyle/>
          <a:p>
            <a:r>
              <a:rPr lang="en-AU" dirty="0"/>
              <a:t>Characteristics of the settlements approach</a:t>
            </a:r>
            <a:endParaRPr lang="en-GB" dirty="0"/>
          </a:p>
        </p:txBody>
      </p:sp>
      <p:sp>
        <p:nvSpPr>
          <p:cNvPr id="15" name="Rectangle 14">
            <a:extLst>
              <a:ext uri="{FF2B5EF4-FFF2-40B4-BE49-F238E27FC236}">
                <a16:creationId xmlns:a16="http://schemas.microsoft.com/office/drawing/2014/main" id="{E30BFCBC-BB88-48B1-8713-786BE7444E13}"/>
              </a:ext>
            </a:extLst>
          </p:cNvPr>
          <p:cNvSpPr/>
          <p:nvPr/>
        </p:nvSpPr>
        <p:spPr>
          <a:xfrm>
            <a:off x="1963393" y="5832870"/>
            <a:ext cx="1909754" cy="369332"/>
          </a:xfrm>
          <a:prstGeom prst="rect">
            <a:avLst/>
          </a:prstGeom>
        </p:spPr>
        <p:txBody>
          <a:bodyPr wrap="none">
            <a:spAutoFit/>
          </a:bodyPr>
          <a:lstStyle/>
          <a:p>
            <a:r>
              <a:rPr lang="en-AU" dirty="0"/>
              <a:t>Previous diagram </a:t>
            </a:r>
            <a:endParaRPr lang="en-GB" dirty="0"/>
          </a:p>
        </p:txBody>
      </p:sp>
    </p:spTree>
    <p:extLst>
      <p:ext uri="{BB962C8B-B14F-4D97-AF65-F5344CB8AC3E}">
        <p14:creationId xmlns:p14="http://schemas.microsoft.com/office/powerpoint/2010/main" val="1826857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7CB9E-1EF6-4804-81EF-DA6D84498123}"/>
              </a:ext>
            </a:extLst>
          </p:cNvPr>
          <p:cNvSpPr/>
          <p:nvPr/>
        </p:nvSpPr>
        <p:spPr>
          <a:xfrm>
            <a:off x="-83890" y="6073629"/>
            <a:ext cx="13413996" cy="1065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9F8C144-6788-42D7-BDE1-D81EC9EA36D5}"/>
              </a:ext>
            </a:extLst>
          </p:cNvPr>
          <p:cNvSpPr>
            <a:spLocks noGrp="1"/>
          </p:cNvSpPr>
          <p:nvPr>
            <p:ph type="ctrTitle"/>
          </p:nvPr>
        </p:nvSpPr>
        <p:spPr/>
        <p:txBody>
          <a:bodyPr>
            <a:normAutofit fontScale="90000"/>
          </a:bodyPr>
          <a:lstStyle/>
          <a:p>
            <a:br>
              <a:rPr lang="en-AU" dirty="0">
                <a:solidFill>
                  <a:schemeClr val="tx1"/>
                </a:solidFill>
              </a:rPr>
            </a:br>
            <a:br>
              <a:rPr lang="en-AU" dirty="0">
                <a:solidFill>
                  <a:schemeClr val="tx1"/>
                </a:solidFill>
              </a:rPr>
            </a:br>
            <a:br>
              <a:rPr lang="en-AU" dirty="0">
                <a:solidFill>
                  <a:schemeClr val="tx1"/>
                </a:solidFill>
              </a:rPr>
            </a:br>
            <a:r>
              <a:rPr lang="en-AU" dirty="0">
                <a:solidFill>
                  <a:schemeClr val="tx1"/>
                </a:solidFill>
              </a:rPr>
              <a:t>Chapter 2  </a:t>
            </a:r>
            <a:br>
              <a:rPr lang="en-AU" dirty="0">
                <a:solidFill>
                  <a:schemeClr val="tx1"/>
                </a:solidFill>
              </a:rPr>
            </a:br>
            <a:br>
              <a:rPr lang="en-AU" dirty="0">
                <a:solidFill>
                  <a:schemeClr val="tx1"/>
                </a:solidFill>
              </a:rPr>
            </a:br>
            <a:r>
              <a:rPr lang="en-AU" dirty="0">
                <a:solidFill>
                  <a:schemeClr val="tx1"/>
                </a:solidFill>
              </a:rPr>
              <a:t>Characteristics of the settlements approach</a:t>
            </a:r>
            <a:br>
              <a:rPr lang="en-AU" dirty="0">
                <a:solidFill>
                  <a:schemeClr val="tx1"/>
                </a:solidFill>
              </a:rPr>
            </a:br>
            <a:br>
              <a:rPr lang="en-GB" dirty="0">
                <a:solidFill>
                  <a:schemeClr val="tx1"/>
                </a:solidFill>
              </a:rPr>
            </a:br>
            <a:r>
              <a:rPr lang="en-AU" sz="2700" b="0" dirty="0">
                <a:solidFill>
                  <a:schemeClr val="tx1"/>
                </a:solidFill>
              </a:rPr>
              <a:t>- Key principles </a:t>
            </a:r>
            <a:br>
              <a:rPr lang="en-GB" dirty="0">
                <a:solidFill>
                  <a:schemeClr val="tx1"/>
                </a:solidFill>
              </a:rPr>
            </a:br>
            <a:endParaRPr lang="en-GB" dirty="0">
              <a:solidFill>
                <a:schemeClr val="tx1"/>
              </a:solidFill>
            </a:endParaRPr>
          </a:p>
        </p:txBody>
      </p:sp>
      <p:sp>
        <p:nvSpPr>
          <p:cNvPr id="3" name="Subtitle 2">
            <a:extLst>
              <a:ext uri="{FF2B5EF4-FFF2-40B4-BE49-F238E27FC236}">
                <a16:creationId xmlns:a16="http://schemas.microsoft.com/office/drawing/2014/main" id="{3000FE67-CC65-4117-8D3F-63917AEA8DE3}"/>
              </a:ext>
            </a:extLst>
          </p:cNvPr>
          <p:cNvSpPr>
            <a:spLocks noGrp="1"/>
          </p:cNvSpPr>
          <p:nvPr>
            <p:ph type="subTitle" idx="1"/>
          </p:nvPr>
        </p:nvSpPr>
        <p:spPr/>
        <p:txBody>
          <a:bodyPr>
            <a:normAutofit fontScale="25000" lnSpcReduction="20000"/>
          </a:bodyPr>
          <a:lstStyle/>
          <a:p>
            <a:r>
              <a:rPr lang="en-AU" dirty="0"/>
              <a:t>1	Introduction to the settlements approach</a:t>
            </a:r>
            <a:endParaRPr lang="en-GB" dirty="0"/>
          </a:p>
          <a:p>
            <a:r>
              <a:rPr lang="en-AU" dirty="0"/>
              <a:t>1.1	What is the settlements approach?</a:t>
            </a:r>
            <a:endParaRPr lang="en-GB" dirty="0"/>
          </a:p>
          <a:p>
            <a:r>
              <a:rPr lang="en-AU" dirty="0"/>
              <a:t>1.2	Why use the settlements approach?</a:t>
            </a:r>
            <a:endParaRPr lang="en-GB" dirty="0"/>
          </a:p>
          <a:p>
            <a:r>
              <a:rPr lang="en-AU" dirty="0"/>
              <a:t>1.3	Key benefits of the settlements approach</a:t>
            </a:r>
            <a:endParaRPr lang="en-GB" dirty="0"/>
          </a:p>
          <a:p>
            <a:r>
              <a:rPr lang="en-AU" dirty="0"/>
              <a:t>1.4	When is the settlements approach appropriate?</a:t>
            </a:r>
            <a:endParaRPr lang="en-GB" dirty="0"/>
          </a:p>
          <a:p>
            <a:r>
              <a:rPr lang="en-AU" dirty="0"/>
              <a:t>1.5	How does the settlements approach complement existing approaches?</a:t>
            </a:r>
            <a:endParaRPr lang="en-GB" dirty="0"/>
          </a:p>
          <a:p>
            <a:endParaRPr lang="en-GB" dirty="0"/>
          </a:p>
        </p:txBody>
      </p:sp>
      <p:sp>
        <p:nvSpPr>
          <p:cNvPr id="4" name="Text Placeholder 3">
            <a:extLst>
              <a:ext uri="{FF2B5EF4-FFF2-40B4-BE49-F238E27FC236}">
                <a16:creationId xmlns:a16="http://schemas.microsoft.com/office/drawing/2014/main" id="{775F54AE-6818-49D0-A05E-3E78BED7ED07}"/>
              </a:ext>
            </a:extLst>
          </p:cNvPr>
          <p:cNvSpPr>
            <a:spLocks noGrp="1"/>
          </p:cNvSpPr>
          <p:nvPr>
            <p:ph type="body" sz="quarter" idx="13"/>
          </p:nvPr>
        </p:nvSpPr>
        <p:spPr>
          <a:xfrm>
            <a:off x="4379053" y="1401351"/>
            <a:ext cx="7812947" cy="4063235"/>
          </a:xfrm>
        </p:spPr>
        <p:txBody>
          <a:bodyPr>
            <a:noAutofit/>
          </a:bodyPr>
          <a:lstStyle/>
          <a:p>
            <a:r>
              <a:rPr lang="en-AU" sz="1600" b="1" dirty="0"/>
              <a:t>2.1  It recognizes that a settlement is defined by both physical and socio-cultural factors</a:t>
            </a:r>
            <a:endParaRPr lang="en-GB" sz="1600" b="1" dirty="0"/>
          </a:p>
          <a:p>
            <a:pPr marL="171450" indent="-171450">
              <a:buFont typeface="Arial" panose="020B0604020202020204" pitchFamily="34" charset="0"/>
              <a:buChar char="•"/>
            </a:pPr>
            <a:r>
              <a:rPr lang="en-US" sz="1200" i="1" dirty="0"/>
              <a:t>The scale of the settlement-level intervention should consider local context, socio-cultural factors, and response capacity</a:t>
            </a:r>
            <a:endParaRPr lang="en-GB" sz="1200" i="1" dirty="0"/>
          </a:p>
          <a:p>
            <a:pPr marL="171450" indent="-171450">
              <a:buFont typeface="Arial" panose="020B0604020202020204" pitchFamily="34" charset="0"/>
              <a:buChar char="•"/>
            </a:pPr>
            <a:r>
              <a:rPr lang="en-US" sz="1200" i="1" dirty="0"/>
              <a:t>Different types of settlement boundaries can define a settlement</a:t>
            </a:r>
            <a:endParaRPr lang="en-GB" sz="1200" i="1" dirty="0"/>
          </a:p>
          <a:p>
            <a:pPr marL="171450" indent="-171450">
              <a:buFont typeface="Arial" panose="020B0604020202020204" pitchFamily="34" charset="0"/>
              <a:buChar char="•"/>
            </a:pPr>
            <a:r>
              <a:rPr lang="en-US" sz="1200" i="1" dirty="0"/>
              <a:t>Needs in a given settlement are interconnected and influenced by other factors</a:t>
            </a:r>
            <a:endParaRPr lang="en-GB" sz="1200" i="1" dirty="0"/>
          </a:p>
          <a:p>
            <a:r>
              <a:rPr lang="en-AU" sz="1600" b="1" dirty="0"/>
              <a:t>2.2  It relies on multisectoral engagement and input</a:t>
            </a:r>
            <a:endParaRPr lang="en-GB" sz="1600" b="1" dirty="0"/>
          </a:p>
          <a:p>
            <a:pPr marL="285750" indent="-285750">
              <a:buFont typeface="Arial" panose="020B0604020202020204" pitchFamily="34" charset="0"/>
              <a:buChar char="•"/>
            </a:pPr>
            <a:r>
              <a:rPr lang="en-US" sz="1200" i="1" dirty="0"/>
              <a:t>A multisectoral approach requires ongoing discussion and collaboration to meet the community’s needs efficiently	</a:t>
            </a:r>
            <a:endParaRPr lang="en-GB" sz="1200" i="1" dirty="0"/>
          </a:p>
          <a:p>
            <a:pPr marL="285750" indent="-285750">
              <a:buFont typeface="Arial" panose="020B0604020202020204" pitchFamily="34" charset="0"/>
              <a:buChar char="•"/>
            </a:pPr>
            <a:r>
              <a:rPr lang="en-US" sz="1200" i="1" dirty="0"/>
              <a:t>An understanding of potential barriers to multisectoral collaboration is the first step in removing them</a:t>
            </a:r>
            <a:endParaRPr lang="en-GB" sz="1200" i="1" dirty="0"/>
          </a:p>
          <a:p>
            <a:pPr marL="285750" indent="-285750">
              <a:buFont typeface="Arial" panose="020B0604020202020204" pitchFamily="34" charset="0"/>
              <a:buChar char="•"/>
            </a:pPr>
            <a:r>
              <a:rPr lang="en-US" sz="1200" i="1" dirty="0"/>
              <a:t>Streamlining collaboration throughout the program cycle ensures a comprehensive, cohesive response</a:t>
            </a:r>
            <a:endParaRPr lang="en-GB" sz="1200" i="1" dirty="0"/>
          </a:p>
          <a:p>
            <a:r>
              <a:rPr lang="en-AU" sz="1600" b="1" dirty="0"/>
              <a:t>2.3  It involves working with multiple stakeholders</a:t>
            </a:r>
            <a:endParaRPr lang="en-GB" sz="1600" b="1" dirty="0"/>
          </a:p>
          <a:p>
            <a:pPr marL="171450" indent="-171450">
              <a:buFont typeface="Arial" panose="020B0604020202020204" pitchFamily="34" charset="0"/>
              <a:buChar char="•"/>
            </a:pPr>
            <a:r>
              <a:rPr lang="en-US" sz="1200" i="1" dirty="0"/>
              <a:t>A range of stakeholders should represent various segments of the community or </a:t>
            </a:r>
            <a:r>
              <a:rPr lang="en-US" sz="1200" i="1" dirty="0" err="1"/>
              <a:t>specialised</a:t>
            </a:r>
            <a:r>
              <a:rPr lang="en-US" sz="1200" i="1" dirty="0"/>
              <a:t> sectors</a:t>
            </a:r>
            <a:endParaRPr lang="en-GB" sz="1200" i="1" dirty="0"/>
          </a:p>
          <a:p>
            <a:pPr marL="171450" indent="-171450">
              <a:buFont typeface="Arial" panose="020B0604020202020204" pitchFamily="34" charset="0"/>
              <a:buChar char="•"/>
            </a:pPr>
            <a:r>
              <a:rPr lang="en-US" sz="1200" i="1" dirty="0"/>
              <a:t>Different local stakeholders have different engagement needs</a:t>
            </a:r>
            <a:endParaRPr lang="en-GB" sz="1200" i="1" dirty="0"/>
          </a:p>
          <a:p>
            <a:pPr marL="171450" indent="-171450">
              <a:buFont typeface="Arial" panose="020B0604020202020204" pitchFamily="34" charset="0"/>
              <a:buChar char="•"/>
            </a:pPr>
            <a:r>
              <a:rPr lang="en-US" sz="1200" i="1" dirty="0"/>
              <a:t>Existing structures for local stakeholder engagement are often the most effective platforms</a:t>
            </a:r>
            <a:endParaRPr lang="en-GB" sz="1200" i="1" dirty="0"/>
          </a:p>
          <a:p>
            <a:r>
              <a:rPr lang="en-AU" sz="1600" b="1" dirty="0"/>
              <a:t>2.4. It considers the needs of the whole population</a:t>
            </a:r>
            <a:endParaRPr lang="en-GB" sz="1600" b="1" dirty="0"/>
          </a:p>
          <a:p>
            <a:pPr marL="171450" indent="-171450">
              <a:buFont typeface="Arial" panose="020B0604020202020204" pitchFamily="34" charset="0"/>
              <a:buChar char="•"/>
            </a:pPr>
            <a:r>
              <a:rPr lang="en-US" sz="1100" i="1" dirty="0"/>
              <a:t>Knowledge about the diverse population and key components for community engagement is essential</a:t>
            </a:r>
            <a:endParaRPr lang="en-GB" sz="1100" i="1" dirty="0"/>
          </a:p>
          <a:p>
            <a:pPr marL="171450" indent="-171450">
              <a:buFont typeface="Arial" panose="020B0604020202020204" pitchFamily="34" charset="0"/>
              <a:buChar char="•"/>
            </a:pPr>
            <a:r>
              <a:rPr lang="en-US" sz="1100" i="1" dirty="0"/>
              <a:t>A joint community engagement strategy, backed by settlement-level representative and/or community structures, promotes an inclusive, participatory approach</a:t>
            </a:r>
            <a:endParaRPr lang="en-GB" sz="1100" i="1" dirty="0"/>
          </a:p>
          <a:p>
            <a:pPr marL="171450" indent="-171450">
              <a:buFont typeface="Arial" panose="020B0604020202020204" pitchFamily="34" charset="0"/>
              <a:buChar char="•"/>
            </a:pPr>
            <a:r>
              <a:rPr lang="en-US" sz="1100" i="1" dirty="0"/>
              <a:t>Key Principle 2.4.3. Protection and do-no-harm principles are relevant throughout the program cycle to ensure that no </a:t>
            </a:r>
            <a:r>
              <a:rPr lang="en-US" sz="1100" i="1" dirty="0" err="1"/>
              <a:t>marginalised</a:t>
            </a:r>
            <a:r>
              <a:rPr lang="en-US" sz="1100" i="1" dirty="0"/>
              <a:t> or vulnerable groups are left behind</a:t>
            </a:r>
            <a:endParaRPr lang="en-GB" sz="1100" i="1" dirty="0"/>
          </a:p>
          <a:p>
            <a:endParaRPr lang="en-GB" sz="1600" dirty="0"/>
          </a:p>
        </p:txBody>
      </p:sp>
    </p:spTree>
    <p:extLst>
      <p:ext uri="{BB962C8B-B14F-4D97-AF65-F5344CB8AC3E}">
        <p14:creationId xmlns:p14="http://schemas.microsoft.com/office/powerpoint/2010/main" val="2039555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C144-6788-42D7-BDE1-D81EC9EA36D5}"/>
              </a:ext>
            </a:extLst>
          </p:cNvPr>
          <p:cNvSpPr>
            <a:spLocks noGrp="1"/>
          </p:cNvSpPr>
          <p:nvPr>
            <p:ph type="ctrTitle"/>
          </p:nvPr>
        </p:nvSpPr>
        <p:spPr/>
        <p:txBody>
          <a:bodyPr>
            <a:normAutofit fontScale="90000"/>
          </a:bodyPr>
          <a:lstStyle/>
          <a:p>
            <a:br>
              <a:rPr lang="en-AU" dirty="0">
                <a:solidFill>
                  <a:schemeClr val="tx1"/>
                </a:solidFill>
              </a:rPr>
            </a:br>
            <a:br>
              <a:rPr lang="en-AU" dirty="0">
                <a:solidFill>
                  <a:schemeClr val="tx1"/>
                </a:solidFill>
              </a:rPr>
            </a:br>
            <a:br>
              <a:rPr lang="en-AU" dirty="0">
                <a:solidFill>
                  <a:schemeClr val="tx1"/>
                </a:solidFill>
              </a:rPr>
            </a:br>
            <a:r>
              <a:rPr lang="en-AU" dirty="0">
                <a:solidFill>
                  <a:schemeClr val="tx1"/>
                </a:solidFill>
              </a:rPr>
              <a:t>Chapter 3  </a:t>
            </a:r>
            <a:br>
              <a:rPr lang="en-AU" dirty="0">
                <a:solidFill>
                  <a:schemeClr val="tx1"/>
                </a:solidFill>
              </a:rPr>
            </a:br>
            <a:br>
              <a:rPr lang="en-AU" dirty="0">
                <a:solidFill>
                  <a:schemeClr val="tx1"/>
                </a:solidFill>
              </a:rPr>
            </a:br>
            <a:r>
              <a:rPr lang="en-AU" dirty="0">
                <a:solidFill>
                  <a:schemeClr val="tx1"/>
                </a:solidFill>
              </a:rPr>
              <a:t>Implementing the settlements approach</a:t>
            </a:r>
            <a:br>
              <a:rPr lang="en-AU" dirty="0">
                <a:solidFill>
                  <a:schemeClr val="tx1"/>
                </a:solidFill>
              </a:rPr>
            </a:br>
            <a:br>
              <a:rPr lang="en-GB" dirty="0">
                <a:solidFill>
                  <a:schemeClr val="tx1"/>
                </a:solidFill>
              </a:rPr>
            </a:br>
            <a:r>
              <a:rPr lang="en-AU" sz="2700" b="0" dirty="0">
                <a:solidFill>
                  <a:schemeClr val="tx1"/>
                </a:solidFill>
              </a:rPr>
              <a:t>- Key Actions</a:t>
            </a:r>
            <a:br>
              <a:rPr lang="en-GB" dirty="0">
                <a:solidFill>
                  <a:schemeClr val="tx1"/>
                </a:solidFill>
              </a:rPr>
            </a:br>
            <a:endParaRPr lang="en-GB" dirty="0">
              <a:solidFill>
                <a:schemeClr val="tx1"/>
              </a:solidFill>
            </a:endParaRPr>
          </a:p>
        </p:txBody>
      </p:sp>
      <p:sp>
        <p:nvSpPr>
          <p:cNvPr id="3" name="Subtitle 2">
            <a:extLst>
              <a:ext uri="{FF2B5EF4-FFF2-40B4-BE49-F238E27FC236}">
                <a16:creationId xmlns:a16="http://schemas.microsoft.com/office/drawing/2014/main" id="{3000FE67-CC65-4117-8D3F-63917AEA8DE3}"/>
              </a:ext>
            </a:extLst>
          </p:cNvPr>
          <p:cNvSpPr>
            <a:spLocks noGrp="1"/>
          </p:cNvSpPr>
          <p:nvPr>
            <p:ph type="subTitle" idx="1"/>
          </p:nvPr>
        </p:nvSpPr>
        <p:spPr/>
        <p:txBody>
          <a:bodyPr>
            <a:normAutofit fontScale="25000" lnSpcReduction="20000"/>
          </a:bodyPr>
          <a:lstStyle/>
          <a:p>
            <a:r>
              <a:rPr lang="en-AU" dirty="0"/>
              <a:t>1	Introduction to the settlements approach</a:t>
            </a:r>
            <a:endParaRPr lang="en-GB" dirty="0"/>
          </a:p>
          <a:p>
            <a:r>
              <a:rPr lang="en-AU" dirty="0"/>
              <a:t>1.1	What is the settlements approach?</a:t>
            </a:r>
            <a:endParaRPr lang="en-GB" dirty="0"/>
          </a:p>
          <a:p>
            <a:r>
              <a:rPr lang="en-AU" dirty="0"/>
              <a:t>1.2	Why use the settlements approach?</a:t>
            </a:r>
            <a:endParaRPr lang="en-GB" dirty="0"/>
          </a:p>
          <a:p>
            <a:r>
              <a:rPr lang="en-AU" dirty="0"/>
              <a:t>1.3	Key benefits of the settlements approach</a:t>
            </a:r>
            <a:endParaRPr lang="en-GB" dirty="0"/>
          </a:p>
          <a:p>
            <a:r>
              <a:rPr lang="en-AU" dirty="0"/>
              <a:t>1.4	When is the settlements approach appropriate?</a:t>
            </a:r>
            <a:endParaRPr lang="en-GB" dirty="0"/>
          </a:p>
          <a:p>
            <a:r>
              <a:rPr lang="en-AU" dirty="0"/>
              <a:t>1.5	How does the settlements approach complement existing approaches?</a:t>
            </a:r>
            <a:endParaRPr lang="en-GB" dirty="0"/>
          </a:p>
          <a:p>
            <a:endParaRPr lang="en-GB" dirty="0"/>
          </a:p>
        </p:txBody>
      </p:sp>
      <p:sp>
        <p:nvSpPr>
          <p:cNvPr id="4" name="Text Placeholder 3">
            <a:extLst>
              <a:ext uri="{FF2B5EF4-FFF2-40B4-BE49-F238E27FC236}">
                <a16:creationId xmlns:a16="http://schemas.microsoft.com/office/drawing/2014/main" id="{775F54AE-6818-49D0-A05E-3E78BED7ED07}"/>
              </a:ext>
            </a:extLst>
          </p:cNvPr>
          <p:cNvSpPr>
            <a:spLocks noGrp="1"/>
          </p:cNvSpPr>
          <p:nvPr>
            <p:ph type="body" sz="quarter" idx="13"/>
          </p:nvPr>
        </p:nvSpPr>
        <p:spPr>
          <a:xfrm>
            <a:off x="4379053" y="1401351"/>
            <a:ext cx="7812947" cy="4063235"/>
          </a:xfrm>
        </p:spPr>
        <p:txBody>
          <a:bodyPr>
            <a:noAutofit/>
          </a:bodyPr>
          <a:lstStyle/>
          <a:p>
            <a:pPr>
              <a:lnSpc>
                <a:spcPct val="200000"/>
              </a:lnSpc>
            </a:pPr>
            <a:r>
              <a:rPr lang="en-AU" sz="1800" b="1" dirty="0"/>
              <a:t>3.1 	Identifying and delineating target settlements</a:t>
            </a:r>
            <a:endParaRPr lang="en-GB" sz="1800" b="1" dirty="0"/>
          </a:p>
          <a:p>
            <a:pPr>
              <a:lnSpc>
                <a:spcPct val="200000"/>
              </a:lnSpc>
            </a:pPr>
            <a:r>
              <a:rPr lang="en-AU" sz="1800" b="1" dirty="0"/>
              <a:t>3.2 	Applying the settlements approach to context analysis and needs assessment</a:t>
            </a:r>
            <a:endParaRPr lang="en-GB" sz="1800" b="1" dirty="0"/>
          </a:p>
          <a:p>
            <a:pPr>
              <a:lnSpc>
                <a:spcPct val="200000"/>
              </a:lnSpc>
            </a:pPr>
            <a:r>
              <a:rPr lang="en-AU" sz="1800" b="1" dirty="0"/>
              <a:t>3.3 	Applying the settlements approach to strategic response planning</a:t>
            </a:r>
            <a:endParaRPr lang="en-GB" sz="1800" b="1" dirty="0"/>
          </a:p>
          <a:p>
            <a:pPr>
              <a:lnSpc>
                <a:spcPct val="200000"/>
              </a:lnSpc>
            </a:pPr>
            <a:r>
              <a:rPr lang="en-AU" sz="1800" b="1" dirty="0"/>
              <a:t>3.4  	Applying the settlements approach to collaborative implementation and monitoring</a:t>
            </a:r>
            <a:endParaRPr lang="en-GB" sz="1800" b="1" dirty="0"/>
          </a:p>
          <a:p>
            <a:endParaRPr lang="en-GB" sz="1600" dirty="0"/>
          </a:p>
        </p:txBody>
      </p:sp>
      <p:grpSp>
        <p:nvGrpSpPr>
          <p:cNvPr id="6" name="Group 5">
            <a:extLst>
              <a:ext uri="{FF2B5EF4-FFF2-40B4-BE49-F238E27FC236}">
                <a16:creationId xmlns:a16="http://schemas.microsoft.com/office/drawing/2014/main" id="{92B739D0-41AC-4A20-9EC6-C309B1A5BBFF}"/>
              </a:ext>
            </a:extLst>
          </p:cNvPr>
          <p:cNvGrpSpPr/>
          <p:nvPr/>
        </p:nvGrpSpPr>
        <p:grpSpPr>
          <a:xfrm>
            <a:off x="10058400" y="6241143"/>
            <a:ext cx="2133600" cy="611044"/>
            <a:chOff x="9069900" y="1807168"/>
            <a:chExt cx="1881371" cy="614024"/>
          </a:xfrm>
        </p:grpSpPr>
        <p:sp>
          <p:nvSpPr>
            <p:cNvPr id="7" name="Rectangle 6">
              <a:extLst>
                <a:ext uri="{FF2B5EF4-FFF2-40B4-BE49-F238E27FC236}">
                  <a16:creationId xmlns:a16="http://schemas.microsoft.com/office/drawing/2014/main" id="{1F2A9F2C-E0B7-4D9A-B8F4-4C78A27DC9E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1">
              <a:extLst>
                <a:ext uri="{FF2B5EF4-FFF2-40B4-BE49-F238E27FC236}">
                  <a16:creationId xmlns:a16="http://schemas.microsoft.com/office/drawing/2014/main" id="{2984CC91-9270-416C-90E3-1F3BEE72225D}"/>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9F10E1EB-F7C5-4BBB-86A1-6E66EC953E62}"/>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A3D8FFC6-E830-44FE-858E-EB435226665B}"/>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1174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9411-F523-4781-8668-D38AE736A3B0}"/>
              </a:ext>
            </a:extLst>
          </p:cNvPr>
          <p:cNvSpPr>
            <a:spLocks noGrp="1"/>
          </p:cNvSpPr>
          <p:nvPr>
            <p:ph type="ctrTitle"/>
          </p:nvPr>
        </p:nvSpPr>
        <p:spPr/>
        <p:txBody>
          <a:bodyPr/>
          <a:lstStyle/>
          <a:p>
            <a:r>
              <a:rPr lang="en-US" dirty="0"/>
              <a:t>Next steps </a:t>
            </a:r>
            <a:endParaRPr lang="en-GB" dirty="0"/>
          </a:p>
        </p:txBody>
      </p:sp>
      <p:sp>
        <p:nvSpPr>
          <p:cNvPr id="4" name="Text Placeholder 3">
            <a:extLst>
              <a:ext uri="{FF2B5EF4-FFF2-40B4-BE49-F238E27FC236}">
                <a16:creationId xmlns:a16="http://schemas.microsoft.com/office/drawing/2014/main" id="{6662F1BF-A5B1-4251-9090-97AD1C9D6515}"/>
              </a:ext>
            </a:extLst>
          </p:cNvPr>
          <p:cNvSpPr txBox="1">
            <a:spLocks/>
          </p:cNvSpPr>
          <p:nvPr/>
        </p:nvSpPr>
        <p:spPr>
          <a:xfrm>
            <a:off x="4924338" y="1401351"/>
            <a:ext cx="7013196" cy="40632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buFontTx/>
              <a:buChar char="-"/>
            </a:pPr>
            <a:r>
              <a:rPr lang="en-GB" dirty="0"/>
              <a:t>Final Edits (now) (share with WG members)</a:t>
            </a:r>
          </a:p>
          <a:p>
            <a:pPr marL="742950" lvl="1" indent="-285750">
              <a:buFontTx/>
              <a:buChar char="-"/>
            </a:pPr>
            <a:r>
              <a:rPr lang="en-GB" dirty="0"/>
              <a:t>Virtual workshop (end Oct)</a:t>
            </a:r>
          </a:p>
          <a:p>
            <a:pPr marL="742950" lvl="1" indent="-285750">
              <a:buFontTx/>
              <a:buChar char="-"/>
            </a:pPr>
            <a:r>
              <a:rPr lang="en-GB" dirty="0"/>
              <a:t>Finalisation (end Nov)</a:t>
            </a:r>
          </a:p>
          <a:p>
            <a:pPr marL="742950" lvl="1" indent="-285750">
              <a:buFontTx/>
              <a:buChar char="-"/>
            </a:pPr>
            <a:endParaRPr lang="en-GB" sz="3200" b="1" dirty="0"/>
          </a:p>
          <a:p>
            <a:pPr marL="457200" lvl="1" indent="0">
              <a:buNone/>
            </a:pPr>
            <a:r>
              <a:rPr lang="en-GB" sz="3200" dirty="0"/>
              <a:t>Other related work </a:t>
            </a:r>
          </a:p>
          <a:p>
            <a:pPr marL="742950" lvl="1" indent="-285750">
              <a:buFontTx/>
              <a:buChar char="-"/>
            </a:pPr>
            <a:r>
              <a:rPr lang="en-GB" dirty="0"/>
              <a:t>Global shelter cluster month (Oct) USWG session</a:t>
            </a:r>
          </a:p>
          <a:p>
            <a:pPr marL="742950" lvl="1" indent="-285750">
              <a:buFontTx/>
              <a:buChar char="-"/>
            </a:pPr>
            <a:r>
              <a:rPr lang="en-GB" dirty="0"/>
              <a:t>Group in the GCCG  is drafting an ABA paper</a:t>
            </a:r>
            <a:endParaRPr lang="en-US" dirty="0"/>
          </a:p>
          <a:p>
            <a:endParaRPr lang="en-GB" sz="1600" dirty="0"/>
          </a:p>
        </p:txBody>
      </p:sp>
      <p:grpSp>
        <p:nvGrpSpPr>
          <p:cNvPr id="5" name="Group 4">
            <a:extLst>
              <a:ext uri="{FF2B5EF4-FFF2-40B4-BE49-F238E27FC236}">
                <a16:creationId xmlns:a16="http://schemas.microsoft.com/office/drawing/2014/main" id="{BEE7ED9D-44EF-4377-A3C1-AE48501F853D}"/>
              </a:ext>
            </a:extLst>
          </p:cNvPr>
          <p:cNvGrpSpPr/>
          <p:nvPr/>
        </p:nvGrpSpPr>
        <p:grpSpPr>
          <a:xfrm>
            <a:off x="10058400" y="6241143"/>
            <a:ext cx="2133600" cy="611044"/>
            <a:chOff x="9069900" y="1807168"/>
            <a:chExt cx="1881371" cy="614024"/>
          </a:xfrm>
        </p:grpSpPr>
        <p:sp>
          <p:nvSpPr>
            <p:cNvPr id="6" name="Rectangle 5">
              <a:extLst>
                <a:ext uri="{FF2B5EF4-FFF2-40B4-BE49-F238E27FC236}">
                  <a16:creationId xmlns:a16="http://schemas.microsoft.com/office/drawing/2014/main" id="{F5337368-B09F-4AEE-92A8-6683F5FC9D75}"/>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1">
              <a:extLst>
                <a:ext uri="{FF2B5EF4-FFF2-40B4-BE49-F238E27FC236}">
                  <a16:creationId xmlns:a16="http://schemas.microsoft.com/office/drawing/2014/main" id="{8CC16B4C-FE64-4C85-B32D-554B204A6223}"/>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D7B5E719-4CFB-4F46-9B79-0C24BDDB4CB0}"/>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1ABA3048-5C8D-41CD-986C-40970E2F5F42}"/>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7715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lvl="0" algn="r"/>
            <a:r>
              <a:rPr lang="en-GB" sz="3200" dirty="0"/>
              <a:t>Any other business</a:t>
            </a:r>
            <a:endParaRPr lang="en-GB" sz="3200" b="0" dirty="0"/>
          </a:p>
        </p:txBody>
      </p:sp>
      <p:sp>
        <p:nvSpPr>
          <p:cNvPr id="9" name="Title 4">
            <a:extLst>
              <a:ext uri="{FF2B5EF4-FFF2-40B4-BE49-F238E27FC236}">
                <a16:creationId xmlns:a16="http://schemas.microsoft.com/office/drawing/2014/main" id="{A7C5AB1B-68D4-499A-AC3F-ADE3A39334BF}"/>
              </a:ext>
            </a:extLst>
          </p:cNvPr>
          <p:cNvSpPr txBox="1">
            <a:spLocks/>
          </p:cNvSpPr>
          <p:nvPr/>
        </p:nvSpPr>
        <p:spPr>
          <a:xfrm>
            <a:off x="3042252" y="4608299"/>
            <a:ext cx="2458635" cy="1673626"/>
          </a:xfrm>
          <a:prstGeom prst="rect">
            <a:avLst/>
          </a:prstGeom>
        </p:spPr>
        <p:txBody>
          <a:bodyPr anchor="ctr"/>
          <a:lstStyle>
            <a:lvl1pPr algn="l" defTabSz="914400" rtl="0" eaLnBrk="1" latinLnBrk="0" hangingPunct="1">
              <a:lnSpc>
                <a:spcPts val="4500"/>
              </a:lnSpc>
              <a:spcBef>
                <a:spcPct val="0"/>
              </a:spcBef>
              <a:buNone/>
              <a:defRPr sz="4400" b="1" kern="1200">
                <a:solidFill>
                  <a:schemeClr val="bg1"/>
                </a:solidFill>
                <a:latin typeface="Arial Narrow" panose="020B0606020202030204" pitchFamily="34" charset="0"/>
                <a:ea typeface="+mj-ea"/>
                <a:cs typeface="+mj-cs"/>
              </a:defRPr>
            </a:lvl1pPr>
          </a:lstStyle>
          <a:p>
            <a:pPr algn="r">
              <a:lnSpc>
                <a:spcPct val="100000"/>
              </a:lnSpc>
            </a:pPr>
            <a:endParaRPr lang="en-GB" sz="2400" b="0" dirty="0"/>
          </a:p>
        </p:txBody>
      </p:sp>
      <p:sp>
        <p:nvSpPr>
          <p:cNvPr id="3" name="Rectangle 2"/>
          <p:cNvSpPr/>
          <p:nvPr/>
        </p:nvSpPr>
        <p:spPr>
          <a:xfrm>
            <a:off x="5704514" y="2351782"/>
            <a:ext cx="6098275" cy="4524315"/>
          </a:xfrm>
          <a:prstGeom prst="rect">
            <a:avLst/>
          </a:prstGeom>
        </p:spPr>
        <p:txBody>
          <a:bodyPr wrap="square">
            <a:spAutoFit/>
          </a:bodyPr>
          <a:lstStyle/>
          <a:p>
            <a:pPr marL="514350" indent="-514350">
              <a:buAutoNum type="arabicPeriod"/>
            </a:pPr>
            <a:r>
              <a:rPr lang="en-US" sz="3200" b="1" dirty="0"/>
              <a:t>World Habitat Day 5</a:t>
            </a:r>
            <a:r>
              <a:rPr lang="en-US" sz="3200" b="1" baseline="30000" dirty="0"/>
              <a:t>th</a:t>
            </a:r>
            <a:r>
              <a:rPr lang="en-US" sz="3200" b="1" dirty="0"/>
              <a:t> October 2020</a:t>
            </a:r>
          </a:p>
          <a:p>
            <a:r>
              <a:rPr lang="en-GB" sz="3200" i="1" dirty="0"/>
              <a:t>Housing For All: A Better Urban Future.</a:t>
            </a:r>
          </a:p>
          <a:p>
            <a:r>
              <a:rPr lang="en-GB" sz="3200" i="1" dirty="0"/>
              <a:t>Media Campaign contact; </a:t>
            </a:r>
            <a:r>
              <a:rPr lang="en-GB" sz="3200" i="1" dirty="0">
                <a:hlinkClick r:id="rId3"/>
              </a:rPr>
              <a:t>MHilmi@INTERACTION.ORG</a:t>
            </a:r>
            <a:endParaRPr lang="en-GB" sz="3200" i="1" dirty="0"/>
          </a:p>
          <a:p>
            <a:endParaRPr lang="en-US" sz="3200" dirty="0"/>
          </a:p>
          <a:p>
            <a:r>
              <a:rPr lang="en-US" sz="3200" b="1" dirty="0"/>
              <a:t> </a:t>
            </a:r>
          </a:p>
          <a:p>
            <a:pPr marL="514350" indent="-514350">
              <a:buAutoNum type="arabicPeriod"/>
            </a:pPr>
            <a:endParaRPr lang="en-US" sz="3200" b="1" dirty="0"/>
          </a:p>
        </p:txBody>
      </p:sp>
      <p:grpSp>
        <p:nvGrpSpPr>
          <p:cNvPr id="12" name="Group 11">
            <a:extLst>
              <a:ext uri="{FF2B5EF4-FFF2-40B4-BE49-F238E27FC236}">
                <a16:creationId xmlns:a16="http://schemas.microsoft.com/office/drawing/2014/main" id="{5119BB86-3EA5-42DD-9CAF-464DFE9E4EDF}"/>
              </a:ext>
            </a:extLst>
          </p:cNvPr>
          <p:cNvGrpSpPr/>
          <p:nvPr/>
        </p:nvGrpSpPr>
        <p:grpSpPr>
          <a:xfrm>
            <a:off x="10058400" y="6241143"/>
            <a:ext cx="2133600" cy="611044"/>
            <a:chOff x="9069900" y="1807168"/>
            <a:chExt cx="1881371" cy="614024"/>
          </a:xfrm>
        </p:grpSpPr>
        <p:sp>
          <p:nvSpPr>
            <p:cNvPr id="18" name="Rectangle 17">
              <a:extLst>
                <a:ext uri="{FF2B5EF4-FFF2-40B4-BE49-F238E27FC236}">
                  <a16:creationId xmlns:a16="http://schemas.microsoft.com/office/drawing/2014/main" id="{55F49B35-A076-4E9C-82D8-3EC2110FD7B7}"/>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
              <a:extLst>
                <a:ext uri="{FF2B5EF4-FFF2-40B4-BE49-F238E27FC236}">
                  <a16:creationId xmlns:a16="http://schemas.microsoft.com/office/drawing/2014/main" id="{9AB953BA-E71E-4135-A252-4B1F04C6D17B}"/>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27A95E45-8CE7-413F-A897-101C4E368977}"/>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D06F261-99A1-4CC5-BF33-EA09AA6E5DC7}"/>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pic>
        <p:nvPicPr>
          <p:cNvPr id="4" name="Picture 3" descr="A screenshot of a cell phone&#10;&#10;Description automatically generated">
            <a:extLst>
              <a:ext uri="{FF2B5EF4-FFF2-40B4-BE49-F238E27FC236}">
                <a16:creationId xmlns:a16="http://schemas.microsoft.com/office/drawing/2014/main" id="{6AB352DC-D81A-46ED-ABA7-FA531DA7C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4514" y="697816"/>
            <a:ext cx="1511808" cy="1472184"/>
          </a:xfrm>
          <a:prstGeom prst="rect">
            <a:avLst/>
          </a:prstGeom>
        </p:spPr>
      </p:pic>
    </p:spTree>
    <p:extLst>
      <p:ext uri="{BB962C8B-B14F-4D97-AF65-F5344CB8AC3E}">
        <p14:creationId xmlns:p14="http://schemas.microsoft.com/office/powerpoint/2010/main" val="4142393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9601" y="3508066"/>
            <a:ext cx="4639713" cy="572713"/>
          </a:xfrm>
        </p:spPr>
        <p:txBody>
          <a:bodyPr anchor="ctr"/>
          <a:lstStyle/>
          <a:p>
            <a:pPr algn="r">
              <a:lnSpc>
                <a:spcPct val="150000"/>
              </a:lnSpc>
            </a:pPr>
            <a:r>
              <a:rPr lang="fr-CH" sz="2400" b="0" dirty="0">
                <a:solidFill>
                  <a:srgbClr val="FFFFFF"/>
                </a:solidFill>
              </a:rPr>
              <a:t>17 </a:t>
            </a:r>
            <a:r>
              <a:rPr lang="fr-CH" sz="2400" b="0" dirty="0" err="1">
                <a:solidFill>
                  <a:srgbClr val="FFFFFF"/>
                </a:solidFill>
              </a:rPr>
              <a:t>September</a:t>
            </a:r>
            <a:r>
              <a:rPr lang="fr-CH" sz="2400" b="0" dirty="0">
                <a:solidFill>
                  <a:srgbClr val="FFFFFF"/>
                </a:solidFill>
              </a:rPr>
              <a:t> 2020</a:t>
            </a:r>
            <a:endParaRPr lang="es-ES" sz="1100" b="0" dirty="0"/>
          </a:p>
        </p:txBody>
      </p:sp>
      <p:sp>
        <p:nvSpPr>
          <p:cNvPr id="6" name="Title 1">
            <a:extLst>
              <a:ext uri="{FF2B5EF4-FFF2-40B4-BE49-F238E27FC236}">
                <a16:creationId xmlns:a16="http://schemas.microsoft.com/office/drawing/2014/main" id="{EF6163EC-F2AC-48F8-8A78-F57D5E088122}"/>
              </a:ext>
            </a:extLst>
          </p:cNvPr>
          <p:cNvSpPr txBox="1">
            <a:spLocks/>
          </p:cNvSpPr>
          <p:nvPr/>
        </p:nvSpPr>
        <p:spPr>
          <a:xfrm>
            <a:off x="3306619" y="237300"/>
            <a:ext cx="4372692" cy="3420300"/>
          </a:xfrm>
          <a:prstGeom prst="rect">
            <a:avLst/>
          </a:prstGeom>
        </p:spPr>
        <p:txBody>
          <a:bodyPr anchor="ctr"/>
          <a:lstStyle>
            <a:lvl1pPr algn="l" defTabSz="914400" rtl="0" eaLnBrk="1" latinLnBrk="0" hangingPunct="1">
              <a:lnSpc>
                <a:spcPts val="5700"/>
              </a:lnSpc>
              <a:spcBef>
                <a:spcPct val="0"/>
              </a:spcBef>
              <a:buNone/>
              <a:defRPr sz="6000" b="1" kern="1200">
                <a:solidFill>
                  <a:schemeClr val="bg1"/>
                </a:solidFill>
                <a:latin typeface="Arial Narrow" panose="020B0606020202030204" pitchFamily="34" charset="0"/>
                <a:ea typeface="+mj-ea"/>
                <a:cs typeface="+mj-cs"/>
              </a:defRPr>
            </a:lvl1pPr>
          </a:lstStyle>
          <a:p>
            <a:pPr algn="r"/>
            <a:r>
              <a:rPr lang="en-GB" sz="3600" b="0" i="1" dirty="0">
                <a:solidFill>
                  <a:schemeClr val="accent4"/>
                </a:solidFill>
                <a:latin typeface="Georgia" panose="02040502050405020303" pitchFamily="18" charset="0"/>
              </a:rPr>
              <a:t>Thank you!</a:t>
            </a:r>
          </a:p>
          <a:p>
            <a:pPr algn="r"/>
            <a:endParaRPr lang="en-GB" sz="3600" dirty="0"/>
          </a:p>
          <a:p>
            <a:pPr algn="r"/>
            <a:r>
              <a:rPr lang="en-GB" sz="3600" dirty="0"/>
              <a:t>Urban Settlements Working Group</a:t>
            </a:r>
            <a:endParaRPr lang="es-ES" sz="1600" b="0" dirty="0"/>
          </a:p>
        </p:txBody>
      </p:sp>
      <p:grpSp>
        <p:nvGrpSpPr>
          <p:cNvPr id="13" name="Group 12">
            <a:extLst>
              <a:ext uri="{FF2B5EF4-FFF2-40B4-BE49-F238E27FC236}">
                <a16:creationId xmlns:a16="http://schemas.microsoft.com/office/drawing/2014/main" id="{F16B2731-42FE-43C0-B5B9-EE52595E8166}"/>
              </a:ext>
            </a:extLst>
          </p:cNvPr>
          <p:cNvGrpSpPr/>
          <p:nvPr/>
        </p:nvGrpSpPr>
        <p:grpSpPr>
          <a:xfrm>
            <a:off x="10058400" y="6241143"/>
            <a:ext cx="2133600" cy="611044"/>
            <a:chOff x="9069900" y="1807168"/>
            <a:chExt cx="1881371" cy="614024"/>
          </a:xfrm>
        </p:grpSpPr>
        <p:sp>
          <p:nvSpPr>
            <p:cNvPr id="15" name="Rectangle 14">
              <a:extLst>
                <a:ext uri="{FF2B5EF4-FFF2-40B4-BE49-F238E27FC236}">
                  <a16:creationId xmlns:a16="http://schemas.microsoft.com/office/drawing/2014/main" id="{1A066C81-39F5-4BC4-BDA0-90FA7E18386A}"/>
                </a:ext>
              </a:extLst>
            </p:cNvPr>
            <p:cNvSpPr/>
            <p:nvPr/>
          </p:nvSpPr>
          <p:spPr>
            <a:xfrm>
              <a:off x="9069900" y="1807168"/>
              <a:ext cx="1881371" cy="61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Box 1">
              <a:extLst>
                <a:ext uri="{FF2B5EF4-FFF2-40B4-BE49-F238E27FC236}">
                  <a16:creationId xmlns:a16="http://schemas.microsoft.com/office/drawing/2014/main" id="{A821A491-68D2-4E27-AD34-9B47C6263BCC}"/>
                </a:ext>
              </a:extLst>
            </p:cNvPr>
            <p:cNvSpPr txBox="1"/>
            <p:nvPr/>
          </p:nvSpPr>
          <p:spPr>
            <a:xfrm>
              <a:off x="9278237" y="1892511"/>
              <a:ext cx="1141442" cy="52778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24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USWG</a:t>
              </a:r>
              <a:endParaRPr lang="en-AU"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6EA2F5C6-D525-4013-84C6-4E893843C98F}"/>
                </a:ext>
              </a:extLst>
            </p:cNvPr>
            <p:cNvSpPr txBox="1"/>
            <p:nvPr/>
          </p:nvSpPr>
          <p:spPr>
            <a:xfrm>
              <a:off x="10152914" y="1892511"/>
              <a:ext cx="777939" cy="52110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Urban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Settlements </a:t>
              </a:r>
              <a:endParaRPr lang="en-AU" sz="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AU" sz="800" dirty="0">
                  <a:solidFill>
                    <a:srgbClr val="7F1416"/>
                  </a:solidFill>
                  <a:latin typeface="Arial Nova Cond Light" panose="020B0306020202020204" pitchFamily="34" charset="0"/>
                  <a:ea typeface="Calibri" panose="020F0502020204030204" pitchFamily="34" charset="0"/>
                  <a:cs typeface="Times New Roman" panose="02020603050405020304" pitchFamily="18" charset="0"/>
                </a:rPr>
                <a:t>Working Group </a:t>
              </a:r>
              <a:endParaRPr lang="en-AU" sz="7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24A9FAE3-43DE-44F1-B2DC-9E56C0467DB0}"/>
                </a:ext>
              </a:extLst>
            </p:cNvPr>
            <p:cNvCxnSpPr/>
            <p:nvPr/>
          </p:nvCxnSpPr>
          <p:spPr>
            <a:xfrm>
              <a:off x="10180346" y="1874328"/>
              <a:ext cx="0" cy="521106"/>
            </a:xfrm>
            <a:prstGeom prst="line">
              <a:avLst/>
            </a:prstGeom>
            <a:ln w="12700">
              <a:solidFill>
                <a:srgbClr val="7F141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1652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1"/>
          <p:cNvPicPr preferRelativeResize="0"/>
          <p:nvPr/>
        </p:nvPicPr>
        <p:blipFill>
          <a:blip r:embed="rId3">
            <a:alphaModFix/>
          </a:blip>
          <a:stretch>
            <a:fillRect/>
          </a:stretch>
        </p:blipFill>
        <p:spPr>
          <a:xfrm>
            <a:off x="473788" y="1478525"/>
            <a:ext cx="5943600" cy="4381500"/>
          </a:xfrm>
          <a:prstGeom prst="rect">
            <a:avLst/>
          </a:prstGeom>
          <a:noFill/>
          <a:ln>
            <a:noFill/>
          </a:ln>
        </p:spPr>
      </p:pic>
      <p:grpSp>
        <p:nvGrpSpPr>
          <p:cNvPr id="283" name="Google Shape;283;p41"/>
          <p:cNvGrpSpPr/>
          <p:nvPr/>
        </p:nvGrpSpPr>
        <p:grpSpPr>
          <a:xfrm>
            <a:off x="10058400" y="6241143"/>
            <a:ext cx="2133600" cy="611044"/>
            <a:chOff x="9069900" y="1807168"/>
            <a:chExt cx="1881371" cy="614024"/>
          </a:xfrm>
        </p:grpSpPr>
        <p:sp>
          <p:nvSpPr>
            <p:cNvPr id="284" name="Google Shape;284;p41"/>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41"/>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286" name="Google Shape;286;p41"/>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287" name="Google Shape;287;p41"/>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sp>
        <p:nvSpPr>
          <p:cNvPr id="288" name="Google Shape;288;p41"/>
          <p:cNvSpPr/>
          <p:nvPr/>
        </p:nvSpPr>
        <p:spPr>
          <a:xfrm>
            <a:off x="1881679" y="304803"/>
            <a:ext cx="8612400" cy="724200"/>
          </a:xfrm>
          <a:prstGeom prst="rect">
            <a:avLst/>
          </a:prstGeom>
          <a:noFill/>
          <a:ln>
            <a:noFill/>
          </a:ln>
        </p:spPr>
        <p:txBody>
          <a:bodyPr spcFirstLastPara="1" wrap="square" lIns="91425" tIns="45700" rIns="91425" bIns="45700" anchor="t" anchorCtr="0">
            <a:noAutofit/>
          </a:bodyPr>
          <a:lstStyle/>
          <a:p>
            <a:pPr marL="0" marR="0" lvl="0" indent="0" algn="r" rtl="0">
              <a:lnSpc>
                <a:spcPct val="158333"/>
              </a:lnSpc>
              <a:spcBef>
                <a:spcPts val="0"/>
              </a:spcBef>
              <a:spcAft>
                <a:spcPts val="0"/>
              </a:spcAft>
              <a:buNone/>
            </a:pPr>
            <a:r>
              <a:rPr lang="en-AU" sz="3600" b="1">
                <a:solidFill>
                  <a:srgbClr val="FFFFFF"/>
                </a:solidFill>
                <a:latin typeface="Arial Narrow"/>
                <a:ea typeface="Arial Narrow"/>
                <a:cs typeface="Arial Narrow"/>
                <a:sym typeface="Arial Narrow"/>
              </a:rPr>
              <a:t>CONTEXT: THE GORKHA EARTHQUAKE 2015</a:t>
            </a:r>
            <a:endParaRPr sz="3600" b="1" i="0" u="none" strike="noStrike" cap="none">
              <a:solidFill>
                <a:srgbClr val="FFFFFF"/>
              </a:solidFill>
              <a:latin typeface="Arial Narrow"/>
              <a:ea typeface="Arial Narrow"/>
              <a:cs typeface="Arial Narrow"/>
              <a:sym typeface="Arial Narrow"/>
            </a:endParaRPr>
          </a:p>
        </p:txBody>
      </p:sp>
      <p:grpSp>
        <p:nvGrpSpPr>
          <p:cNvPr id="289" name="Google Shape;289;p41"/>
          <p:cNvGrpSpPr/>
          <p:nvPr/>
        </p:nvGrpSpPr>
        <p:grpSpPr>
          <a:xfrm>
            <a:off x="10058703" y="6241059"/>
            <a:ext cx="2133582" cy="611091"/>
            <a:chOff x="9069900" y="1807168"/>
            <a:chExt cx="1881300" cy="614100"/>
          </a:xfrm>
        </p:grpSpPr>
        <p:sp>
          <p:nvSpPr>
            <p:cNvPr id="290" name="Google Shape;290;p41"/>
            <p:cNvSpPr/>
            <p:nvPr/>
          </p:nvSpPr>
          <p:spPr>
            <a:xfrm>
              <a:off x="9069900" y="1807168"/>
              <a:ext cx="1881300" cy="614100"/>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41"/>
            <p:cNvSpPr txBox="1"/>
            <p:nvPr/>
          </p:nvSpPr>
          <p:spPr>
            <a:xfrm>
              <a:off x="9278237" y="1892511"/>
              <a:ext cx="1141500" cy="527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rgbClr val="000000"/>
                </a:solidFill>
                <a:latin typeface="Calibri"/>
                <a:ea typeface="Calibri"/>
                <a:cs typeface="Calibri"/>
                <a:sym typeface="Calibri"/>
              </a:endParaRPr>
            </a:p>
          </p:txBody>
        </p:sp>
        <p:sp>
          <p:nvSpPr>
            <p:cNvPr id="292" name="Google Shape;292;p41"/>
            <p:cNvSpPr txBox="1"/>
            <p:nvPr/>
          </p:nvSpPr>
          <p:spPr>
            <a:xfrm>
              <a:off x="10152914" y="1892511"/>
              <a:ext cx="777900" cy="5211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rgbClr val="000000"/>
                </a:solidFill>
                <a:latin typeface="Calibri"/>
                <a:ea typeface="Calibri"/>
                <a:cs typeface="Calibri"/>
                <a:sym typeface="Calibri"/>
              </a:endParaRPr>
            </a:p>
          </p:txBody>
        </p:sp>
        <p:cxnSp>
          <p:nvCxnSpPr>
            <p:cNvPr id="293" name="Google Shape;293;p41"/>
            <p:cNvCxnSpPr/>
            <p:nvPr/>
          </p:nvCxnSpPr>
          <p:spPr>
            <a:xfrm>
              <a:off x="10180346" y="1874328"/>
              <a:ext cx="0" cy="521100"/>
            </a:xfrm>
            <a:prstGeom prst="straightConnector1">
              <a:avLst/>
            </a:prstGeom>
            <a:noFill/>
            <a:ln w="12700" cap="flat" cmpd="sng">
              <a:solidFill>
                <a:srgbClr val="7F1416"/>
              </a:solidFill>
              <a:prstDash val="solid"/>
              <a:miter lim="800000"/>
              <a:headEnd type="none" w="sm" len="sm"/>
              <a:tailEnd type="none" w="sm" len="sm"/>
            </a:ln>
          </p:spPr>
        </p:cxnSp>
      </p:grpSp>
      <p:sp>
        <p:nvSpPr>
          <p:cNvPr id="294" name="Google Shape;294;p41"/>
          <p:cNvSpPr/>
          <p:nvPr/>
        </p:nvSpPr>
        <p:spPr>
          <a:xfrm>
            <a:off x="12192000" y="1722275"/>
            <a:ext cx="3987900" cy="892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dirty="0">
              <a:solidFill>
                <a:srgbClr val="595959"/>
              </a:solidFill>
              <a:latin typeface="Arial Narrow"/>
              <a:ea typeface="Arial Narrow"/>
              <a:cs typeface="Arial Narrow"/>
              <a:sym typeface="Arial Narrow"/>
            </a:endParaRPr>
          </a:p>
          <a:p>
            <a:pPr marL="0" lvl="0" indent="0" algn="l" rtl="0">
              <a:lnSpc>
                <a:spcPct val="115000"/>
              </a:lnSpc>
              <a:spcBef>
                <a:spcPts val="1600"/>
              </a:spcBef>
              <a:spcAft>
                <a:spcPts val="0"/>
              </a:spcAft>
              <a:buNone/>
            </a:pPr>
            <a:endParaRPr dirty="0">
              <a:solidFill>
                <a:srgbClr val="595959"/>
              </a:solidFill>
            </a:endParaRPr>
          </a:p>
          <a:p>
            <a:pPr marL="0" lvl="0" indent="0" algn="l" rtl="0">
              <a:lnSpc>
                <a:spcPct val="115000"/>
              </a:lnSpc>
              <a:spcBef>
                <a:spcPts val="1600"/>
              </a:spcBef>
              <a:spcAft>
                <a:spcPts val="0"/>
              </a:spcAft>
              <a:buNone/>
            </a:pPr>
            <a:endParaRPr dirty="0">
              <a:solidFill>
                <a:srgbClr val="595959"/>
              </a:solidFill>
            </a:endParaRPr>
          </a:p>
          <a:p>
            <a:pPr marL="0" marR="0" lvl="0" indent="0" algn="l" rtl="0">
              <a:spcBef>
                <a:spcPts val="1600"/>
              </a:spcBef>
              <a:spcAft>
                <a:spcPts val="0"/>
              </a:spcAft>
              <a:buNone/>
            </a:pPr>
            <a:endParaRPr dirty="0">
              <a:solidFill>
                <a:srgbClr val="000000"/>
              </a:solidFill>
              <a:latin typeface="Arial Narrow"/>
              <a:ea typeface="Arial Narrow"/>
              <a:cs typeface="Arial Narrow"/>
              <a:sym typeface="Arial Narrow"/>
            </a:endParaRPr>
          </a:p>
          <a:p>
            <a:pPr marL="0" marR="0" lvl="0" indent="0" algn="r" rtl="0">
              <a:spcBef>
                <a:spcPts val="0"/>
              </a:spcBef>
              <a:spcAft>
                <a:spcPts val="0"/>
              </a:spcAft>
              <a:buNone/>
            </a:pPr>
            <a:r>
              <a:rPr lang="en-AU" b="0" i="0" u="none" strike="noStrike" cap="none" dirty="0">
                <a:solidFill>
                  <a:srgbClr val="000000"/>
                </a:solidFill>
                <a:latin typeface="Arial Narrow"/>
                <a:ea typeface="Arial Narrow"/>
                <a:cs typeface="Arial Narrow"/>
                <a:sym typeface="Arial Narrow"/>
              </a:rPr>
              <a:t> </a:t>
            </a:r>
            <a:endParaRPr dirty="0"/>
          </a:p>
        </p:txBody>
      </p:sp>
      <p:sp>
        <p:nvSpPr>
          <p:cNvPr id="295" name="Google Shape;295;p41"/>
          <p:cNvSpPr txBox="1"/>
          <p:nvPr/>
        </p:nvSpPr>
        <p:spPr>
          <a:xfrm>
            <a:off x="6891175" y="1655700"/>
            <a:ext cx="4927200" cy="41892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SzPts val="2300"/>
              <a:buFont typeface="Arial Narrow"/>
              <a:buChar char="●"/>
            </a:pPr>
            <a:r>
              <a:rPr lang="en-AU" sz="2300" dirty="0">
                <a:latin typeface="Arial Narrow"/>
                <a:ea typeface="Arial Narrow"/>
                <a:cs typeface="Arial Narrow"/>
                <a:sym typeface="Arial Narrow"/>
              </a:rPr>
              <a:t>Nepal is 80% rural (2018), fast urbanizing</a:t>
            </a:r>
            <a:endParaRPr sz="2300" dirty="0">
              <a:latin typeface="Arial Narrow"/>
              <a:ea typeface="Arial Narrow"/>
              <a:cs typeface="Arial Narrow"/>
              <a:sym typeface="Arial Narrow"/>
            </a:endParaRPr>
          </a:p>
          <a:p>
            <a:pPr marL="457200" lvl="0" indent="0" algn="l" rtl="0">
              <a:spcBef>
                <a:spcPts val="0"/>
              </a:spcBef>
              <a:spcAft>
                <a:spcPts val="0"/>
              </a:spcAft>
              <a:buNone/>
            </a:pPr>
            <a:endParaRPr sz="2300" dirty="0">
              <a:latin typeface="Arial Narrow"/>
              <a:ea typeface="Arial Narrow"/>
              <a:cs typeface="Arial Narrow"/>
              <a:sym typeface="Arial Narrow"/>
            </a:endParaRPr>
          </a:p>
          <a:p>
            <a:pPr marL="457200" lvl="0" indent="-374650" algn="l" rtl="0">
              <a:spcBef>
                <a:spcPts val="0"/>
              </a:spcBef>
              <a:spcAft>
                <a:spcPts val="0"/>
              </a:spcAft>
              <a:buSzPts val="2300"/>
              <a:buFont typeface="Arial Narrow"/>
              <a:buChar char="●"/>
            </a:pPr>
            <a:r>
              <a:rPr lang="en-AU" sz="2300" dirty="0">
                <a:latin typeface="Arial Narrow"/>
                <a:ea typeface="Arial Narrow"/>
                <a:cs typeface="Arial Narrow"/>
                <a:sym typeface="Arial Narrow"/>
              </a:rPr>
              <a:t>Damage to over half a million homes. </a:t>
            </a:r>
            <a:br>
              <a:rPr lang="en-AU" sz="2300" dirty="0">
                <a:latin typeface="Arial Narrow"/>
                <a:ea typeface="Arial Narrow"/>
                <a:cs typeface="Arial Narrow"/>
                <a:sym typeface="Arial Narrow"/>
              </a:rPr>
            </a:br>
            <a:r>
              <a:rPr lang="en-AU" sz="2300" dirty="0">
                <a:latin typeface="Arial Narrow"/>
                <a:ea typeface="Arial Narrow"/>
                <a:cs typeface="Arial Narrow"/>
                <a:sym typeface="Arial Narrow"/>
              </a:rPr>
              <a:t>30% damage in urban areas</a:t>
            </a:r>
            <a:br>
              <a:rPr lang="en-AU" sz="2300" dirty="0">
                <a:latin typeface="Arial Narrow"/>
                <a:ea typeface="Arial Narrow"/>
                <a:cs typeface="Arial Narrow"/>
                <a:sym typeface="Arial Narrow"/>
              </a:rPr>
            </a:br>
            <a:endParaRPr sz="2300" dirty="0">
              <a:latin typeface="Arial Narrow"/>
              <a:ea typeface="Arial Narrow"/>
              <a:cs typeface="Arial Narrow"/>
              <a:sym typeface="Arial Narrow"/>
            </a:endParaRPr>
          </a:p>
          <a:p>
            <a:pPr marL="457200" lvl="0" indent="-374650" algn="l" rtl="0">
              <a:spcBef>
                <a:spcPts val="0"/>
              </a:spcBef>
              <a:spcAft>
                <a:spcPts val="0"/>
              </a:spcAft>
              <a:buSzPts val="2300"/>
              <a:buFont typeface="Arial Narrow"/>
              <a:buChar char="●"/>
            </a:pPr>
            <a:r>
              <a:rPr lang="en-AU" sz="2300" dirty="0">
                <a:latin typeface="Arial Narrow"/>
                <a:ea typeface="Arial Narrow"/>
                <a:cs typeface="Arial Narrow"/>
                <a:sym typeface="Arial Narrow"/>
              </a:rPr>
              <a:t>NRA set up to lead recovery, cash grant and STA for recovery</a:t>
            </a:r>
            <a:br>
              <a:rPr lang="en-AU" sz="2300" dirty="0">
                <a:latin typeface="Arial Narrow"/>
                <a:ea typeface="Arial Narrow"/>
                <a:cs typeface="Arial Narrow"/>
                <a:sym typeface="Arial Narrow"/>
              </a:rPr>
            </a:br>
            <a:endParaRPr sz="2300" dirty="0">
              <a:latin typeface="Arial Narrow"/>
              <a:ea typeface="Arial Narrow"/>
              <a:cs typeface="Arial Narrow"/>
              <a:sym typeface="Arial Narrow"/>
            </a:endParaRPr>
          </a:p>
          <a:p>
            <a:pPr marL="457200" lvl="0" indent="-374650" algn="l" rtl="0">
              <a:spcBef>
                <a:spcPts val="0"/>
              </a:spcBef>
              <a:spcAft>
                <a:spcPts val="0"/>
              </a:spcAft>
              <a:buSzPts val="2300"/>
              <a:buFont typeface="Arial Narrow"/>
              <a:buChar char="●"/>
            </a:pPr>
            <a:r>
              <a:rPr lang="en-AU" sz="2300" dirty="0">
                <a:latin typeface="Arial Narrow"/>
                <a:ea typeface="Arial Narrow"/>
                <a:cs typeface="Arial Narrow"/>
                <a:sym typeface="Arial Narrow"/>
              </a:rPr>
              <a:t>Urban Recovery is slower than rural; 75% rural recovery complete compared to 60% urban</a:t>
            </a:r>
            <a:br>
              <a:rPr lang="en-AU" sz="2100" dirty="0">
                <a:latin typeface="Arial Narrow"/>
                <a:ea typeface="Arial Narrow"/>
                <a:cs typeface="Arial Narrow"/>
                <a:sym typeface="Arial Narrow"/>
              </a:rPr>
            </a:br>
            <a:endParaRPr sz="2100" dirty="0">
              <a:latin typeface="Arial Narrow"/>
              <a:ea typeface="Arial Narrow"/>
              <a:cs typeface="Arial Narrow"/>
              <a:sym typeface="Arial Narrow"/>
            </a:endParaRPr>
          </a:p>
        </p:txBody>
      </p:sp>
      <p:sp>
        <p:nvSpPr>
          <p:cNvPr id="296" name="Google Shape;296;p41"/>
          <p:cNvSpPr txBox="1"/>
          <p:nvPr/>
        </p:nvSpPr>
        <p:spPr>
          <a:xfrm>
            <a:off x="2813700" y="5931525"/>
            <a:ext cx="11958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HRRP 2020</a:t>
            </a:r>
            <a:endParaRPr sz="1000" i="1">
              <a:solidFill>
                <a:srgbClr val="999999"/>
              </a:solidFill>
              <a:latin typeface="Calibri"/>
              <a:ea typeface="Calibri"/>
              <a:cs typeface="Calibri"/>
              <a:sym typeface="Calibri"/>
            </a:endParaRPr>
          </a:p>
        </p:txBody>
      </p:sp>
      <p:pic>
        <p:nvPicPr>
          <p:cNvPr id="297" name="Google Shape;297;p41"/>
          <p:cNvPicPr preferRelativeResize="0"/>
          <p:nvPr/>
        </p:nvPicPr>
        <p:blipFill rotWithShape="1">
          <a:blip r:embed="rId4">
            <a:alphaModFix/>
          </a:blip>
          <a:srcRect l="72689" t="11236" r="19199" b="75416"/>
          <a:stretch/>
        </p:blipFill>
        <p:spPr>
          <a:xfrm>
            <a:off x="5641338" y="5234099"/>
            <a:ext cx="525170" cy="611026"/>
          </a:xfrm>
          <a:prstGeom prst="rect">
            <a:avLst/>
          </a:prstGeom>
          <a:noFill/>
          <a:ln>
            <a:noFill/>
          </a:ln>
        </p:spPr>
      </p:pic>
      <p:pic>
        <p:nvPicPr>
          <p:cNvPr id="298" name="Google Shape;298;p41"/>
          <p:cNvPicPr preferRelativeResize="0"/>
          <p:nvPr/>
        </p:nvPicPr>
        <p:blipFill>
          <a:blip r:embed="rId5">
            <a:alphaModFix/>
          </a:blip>
          <a:stretch>
            <a:fillRect/>
          </a:stretch>
        </p:blipFill>
        <p:spPr>
          <a:xfrm>
            <a:off x="7812875" y="6218900"/>
            <a:ext cx="2322975" cy="666900"/>
          </a:xfrm>
          <a:prstGeom prst="rect">
            <a:avLst/>
          </a:prstGeom>
          <a:noFill/>
          <a:ln>
            <a:noFill/>
          </a:ln>
        </p:spPr>
      </p:pic>
      <p:sp>
        <p:nvSpPr>
          <p:cNvPr id="299" name="Google Shape;299;p41"/>
          <p:cNvSpPr txBox="1"/>
          <p:nvPr/>
        </p:nvSpPr>
        <p:spPr>
          <a:xfrm>
            <a:off x="1312000" y="5722125"/>
            <a:ext cx="42195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i="1">
                <a:solidFill>
                  <a:srgbClr val="666666"/>
                </a:solidFill>
                <a:latin typeface="Arial Narrow"/>
                <a:ea typeface="Arial Narrow"/>
                <a:cs typeface="Arial Narrow"/>
                <a:sym typeface="Arial Narrow"/>
              </a:rPr>
              <a:t>Urban Wards in Urban and Rural municipalities of Nepal</a:t>
            </a:r>
            <a:endParaRPr i="1">
              <a:solidFill>
                <a:srgbClr val="666666"/>
              </a:solidFill>
              <a:latin typeface="Arial Narrow"/>
              <a:ea typeface="Arial Narrow"/>
              <a:cs typeface="Arial Narrow"/>
              <a:sym typeface="Arial Narrow"/>
            </a:endParaRPr>
          </a:p>
        </p:txBody>
      </p:sp>
      <p:sp>
        <p:nvSpPr>
          <p:cNvPr id="300" name="Google Shape;300;p41"/>
          <p:cNvSpPr txBox="1">
            <a:spLocks noGrp="1"/>
          </p:cNvSpPr>
          <p:nvPr>
            <p:ph type="sldNum" idx="4294967295"/>
          </p:nvPr>
        </p:nvSpPr>
        <p:spPr>
          <a:xfrm>
            <a:off x="11460163" y="6332538"/>
            <a:ext cx="731837" cy="52546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2"/>
          <p:cNvPicPr preferRelativeResize="0"/>
          <p:nvPr/>
        </p:nvPicPr>
        <p:blipFill>
          <a:blip r:embed="rId3">
            <a:alphaModFix/>
          </a:blip>
          <a:stretch>
            <a:fillRect/>
          </a:stretch>
        </p:blipFill>
        <p:spPr>
          <a:xfrm>
            <a:off x="5851375" y="20600"/>
            <a:ext cx="6144250" cy="6144250"/>
          </a:xfrm>
          <a:prstGeom prst="rect">
            <a:avLst/>
          </a:prstGeom>
          <a:noFill/>
          <a:ln>
            <a:noFill/>
          </a:ln>
        </p:spPr>
      </p:pic>
      <p:sp>
        <p:nvSpPr>
          <p:cNvPr id="307" name="Google Shape;307;p42"/>
          <p:cNvSpPr txBox="1">
            <a:spLocks noGrp="1"/>
          </p:cNvSpPr>
          <p:nvPr>
            <p:ph type="ctrTitle"/>
          </p:nvPr>
        </p:nvSpPr>
        <p:spPr>
          <a:xfrm>
            <a:off x="474297" y="1966800"/>
            <a:ext cx="4897800" cy="1653600"/>
          </a:xfrm>
          <a:prstGeom prst="rect">
            <a:avLst/>
          </a:prstGeom>
          <a:noFill/>
          <a:ln>
            <a:noFill/>
          </a:ln>
        </p:spPr>
        <p:txBody>
          <a:bodyPr spcFirstLastPara="1" wrap="square" lIns="91425" tIns="45700" rIns="91425" bIns="45700" anchor="ctr" anchorCtr="0">
            <a:noAutofit/>
          </a:bodyPr>
          <a:lstStyle/>
          <a:p>
            <a:pPr marL="0" lvl="0" indent="0" algn="r" rtl="0">
              <a:lnSpc>
                <a:spcPct val="140625"/>
              </a:lnSpc>
              <a:spcBef>
                <a:spcPts val="0"/>
              </a:spcBef>
              <a:spcAft>
                <a:spcPts val="0"/>
              </a:spcAft>
              <a:buClr>
                <a:schemeClr val="lt1"/>
              </a:buClr>
              <a:buSzPts val="3200"/>
              <a:buFont typeface="Arial Narrow"/>
              <a:buNone/>
            </a:pPr>
            <a:r>
              <a:rPr lang="en-AU" sz="3200"/>
              <a:t>URBAN RECOVERY ISSUES</a:t>
            </a:r>
            <a:br>
              <a:rPr lang="en-AU" sz="3200" b="0"/>
            </a:br>
            <a:endParaRPr sz="3200" b="0"/>
          </a:p>
        </p:txBody>
      </p:sp>
      <p:sp>
        <p:nvSpPr>
          <p:cNvPr id="317" name="Google Shape;317;p42"/>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6</a:t>
            </a:fld>
            <a:endParaRPr/>
          </a:p>
        </p:txBody>
      </p:sp>
      <p:sp>
        <p:nvSpPr>
          <p:cNvPr id="308" name="Google Shape;308;p42"/>
          <p:cNvSpPr txBox="1"/>
          <p:nvPr/>
        </p:nvSpPr>
        <p:spPr>
          <a:xfrm>
            <a:off x="3042252" y="4608299"/>
            <a:ext cx="2458635" cy="167362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400"/>
              <a:buFont typeface="Arial Narrow"/>
              <a:buNone/>
            </a:pPr>
            <a:endParaRPr sz="2400" b="0" i="0" u="none" strike="noStrike" cap="none">
              <a:solidFill>
                <a:schemeClr val="lt1"/>
              </a:solidFill>
              <a:latin typeface="Arial Narrow"/>
              <a:ea typeface="Arial Narrow"/>
              <a:cs typeface="Arial Narrow"/>
              <a:sym typeface="Arial Narrow"/>
            </a:endParaRPr>
          </a:p>
        </p:txBody>
      </p:sp>
      <p:grpSp>
        <p:nvGrpSpPr>
          <p:cNvPr id="309" name="Google Shape;309;p42"/>
          <p:cNvGrpSpPr/>
          <p:nvPr/>
        </p:nvGrpSpPr>
        <p:grpSpPr>
          <a:xfrm>
            <a:off x="10058400" y="6241143"/>
            <a:ext cx="2133600" cy="611044"/>
            <a:chOff x="9069900" y="1807168"/>
            <a:chExt cx="1881371" cy="614024"/>
          </a:xfrm>
        </p:grpSpPr>
        <p:sp>
          <p:nvSpPr>
            <p:cNvPr id="310" name="Google Shape;310;p42"/>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1" name="Google Shape;311;p42"/>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312" name="Google Shape;312;p42"/>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313" name="Google Shape;313;p42"/>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sp>
        <p:nvSpPr>
          <p:cNvPr id="314" name="Google Shape;314;p42"/>
          <p:cNvSpPr txBox="1"/>
          <p:nvPr/>
        </p:nvSpPr>
        <p:spPr>
          <a:xfrm>
            <a:off x="686425" y="2653525"/>
            <a:ext cx="4337100" cy="7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800">
                <a:solidFill>
                  <a:srgbClr val="FFFFFF"/>
                </a:solidFill>
                <a:latin typeface="Arial Narrow"/>
                <a:ea typeface="Arial Narrow"/>
                <a:cs typeface="Arial Narrow"/>
                <a:sym typeface="Arial Narrow"/>
              </a:rPr>
              <a:t>The Urban Technical Working Group’s Qualitative Study: identification and prioritization of urban recovery issues. </a:t>
            </a:r>
            <a:br>
              <a:rPr lang="en-AU" sz="1800">
                <a:solidFill>
                  <a:srgbClr val="FFFFFF"/>
                </a:solidFill>
                <a:latin typeface="Arial Narrow"/>
                <a:ea typeface="Arial Narrow"/>
                <a:cs typeface="Arial Narrow"/>
                <a:sym typeface="Arial Narrow"/>
              </a:rPr>
            </a:br>
            <a:br>
              <a:rPr lang="en-AU" sz="1800">
                <a:solidFill>
                  <a:srgbClr val="FFFFFF"/>
                </a:solidFill>
                <a:latin typeface="Arial Narrow"/>
                <a:ea typeface="Arial Narrow"/>
                <a:cs typeface="Arial Narrow"/>
                <a:sym typeface="Arial Narrow"/>
              </a:rPr>
            </a:br>
            <a:endParaRPr sz="1800">
              <a:solidFill>
                <a:srgbClr val="FFFFFF"/>
              </a:solidFill>
              <a:latin typeface="Arial Narrow"/>
              <a:ea typeface="Arial Narrow"/>
              <a:cs typeface="Arial Narrow"/>
              <a:sym typeface="Arial Narrow"/>
            </a:endParaRPr>
          </a:p>
        </p:txBody>
      </p:sp>
      <p:pic>
        <p:nvPicPr>
          <p:cNvPr id="315" name="Google Shape;315;p42"/>
          <p:cNvPicPr preferRelativeResize="0"/>
          <p:nvPr/>
        </p:nvPicPr>
        <p:blipFill>
          <a:blip r:embed="rId4">
            <a:alphaModFix/>
          </a:blip>
          <a:stretch>
            <a:fillRect/>
          </a:stretch>
        </p:blipFill>
        <p:spPr>
          <a:xfrm>
            <a:off x="7812875" y="6218900"/>
            <a:ext cx="2322975" cy="666900"/>
          </a:xfrm>
          <a:prstGeom prst="rect">
            <a:avLst/>
          </a:prstGeom>
          <a:noFill/>
          <a:ln>
            <a:noFill/>
          </a:ln>
        </p:spPr>
      </p:pic>
      <p:sp>
        <p:nvSpPr>
          <p:cNvPr id="316" name="Google Shape;316;p42"/>
          <p:cNvSpPr txBox="1"/>
          <p:nvPr/>
        </p:nvSpPr>
        <p:spPr>
          <a:xfrm>
            <a:off x="5372100" y="5943750"/>
            <a:ext cx="20715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HRRP 2020</a:t>
            </a:r>
            <a:endParaRPr sz="1000" i="1">
              <a:solidFill>
                <a:srgbClr val="99999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ctrTitle"/>
          </p:nvPr>
        </p:nvSpPr>
        <p:spPr>
          <a:xfrm>
            <a:off x="474297" y="1966800"/>
            <a:ext cx="4897800" cy="1653600"/>
          </a:xfrm>
          <a:prstGeom prst="rect">
            <a:avLst/>
          </a:prstGeom>
          <a:noFill/>
          <a:ln>
            <a:noFill/>
          </a:ln>
        </p:spPr>
        <p:txBody>
          <a:bodyPr spcFirstLastPara="1" wrap="square" lIns="91425" tIns="45700" rIns="91425" bIns="45700" anchor="ctr" anchorCtr="0">
            <a:noAutofit/>
          </a:bodyPr>
          <a:lstStyle/>
          <a:p>
            <a:pPr marL="0" lvl="0" indent="0" algn="r" rtl="0">
              <a:lnSpc>
                <a:spcPct val="140625"/>
              </a:lnSpc>
              <a:spcBef>
                <a:spcPts val="0"/>
              </a:spcBef>
              <a:spcAft>
                <a:spcPts val="0"/>
              </a:spcAft>
              <a:buClr>
                <a:schemeClr val="lt1"/>
              </a:buClr>
              <a:buSzPts val="3200"/>
              <a:buFont typeface="Arial Narrow"/>
              <a:buNone/>
            </a:pPr>
            <a:r>
              <a:rPr lang="en-AU" sz="3200"/>
              <a:t>URBAN RECOVERY ISSUES</a:t>
            </a:r>
            <a:br>
              <a:rPr lang="en-AU" sz="3200" b="0"/>
            </a:br>
            <a:endParaRPr sz="3200" b="0"/>
          </a:p>
        </p:txBody>
      </p:sp>
      <p:sp>
        <p:nvSpPr>
          <p:cNvPr id="334" name="Google Shape;334;p43"/>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7</a:t>
            </a:fld>
            <a:endParaRPr/>
          </a:p>
        </p:txBody>
      </p:sp>
      <p:sp>
        <p:nvSpPr>
          <p:cNvPr id="324" name="Google Shape;324;p43"/>
          <p:cNvSpPr txBox="1"/>
          <p:nvPr/>
        </p:nvSpPr>
        <p:spPr>
          <a:xfrm>
            <a:off x="3042252" y="4608299"/>
            <a:ext cx="2458500" cy="1673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400"/>
              <a:buFont typeface="Arial Narrow"/>
              <a:buNone/>
            </a:pPr>
            <a:endParaRPr sz="2400" b="0" i="0" u="none" strike="noStrike" cap="none">
              <a:solidFill>
                <a:schemeClr val="lt1"/>
              </a:solidFill>
              <a:latin typeface="Arial Narrow"/>
              <a:ea typeface="Arial Narrow"/>
              <a:cs typeface="Arial Narrow"/>
              <a:sym typeface="Arial Narrow"/>
            </a:endParaRPr>
          </a:p>
        </p:txBody>
      </p:sp>
      <p:grpSp>
        <p:nvGrpSpPr>
          <p:cNvPr id="325" name="Google Shape;325;p43"/>
          <p:cNvGrpSpPr/>
          <p:nvPr/>
        </p:nvGrpSpPr>
        <p:grpSpPr>
          <a:xfrm>
            <a:off x="10058703" y="6241059"/>
            <a:ext cx="2133582" cy="611091"/>
            <a:chOff x="9069900" y="1807168"/>
            <a:chExt cx="1881300" cy="614100"/>
          </a:xfrm>
        </p:grpSpPr>
        <p:sp>
          <p:nvSpPr>
            <p:cNvPr id="326" name="Google Shape;326;p43"/>
            <p:cNvSpPr/>
            <p:nvPr/>
          </p:nvSpPr>
          <p:spPr>
            <a:xfrm>
              <a:off x="9069900" y="1807168"/>
              <a:ext cx="1881300" cy="6141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7" name="Google Shape;327;p43"/>
            <p:cNvSpPr txBox="1"/>
            <p:nvPr/>
          </p:nvSpPr>
          <p:spPr>
            <a:xfrm>
              <a:off x="9227334" y="1892511"/>
              <a:ext cx="1141500" cy="527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328" name="Google Shape;328;p43"/>
            <p:cNvSpPr txBox="1"/>
            <p:nvPr/>
          </p:nvSpPr>
          <p:spPr>
            <a:xfrm>
              <a:off x="10152914" y="1892511"/>
              <a:ext cx="777900" cy="521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329" name="Google Shape;329;p43"/>
            <p:cNvCxnSpPr/>
            <p:nvPr/>
          </p:nvCxnSpPr>
          <p:spPr>
            <a:xfrm>
              <a:off x="10180346" y="1874328"/>
              <a:ext cx="0" cy="521100"/>
            </a:xfrm>
            <a:prstGeom prst="straightConnector1">
              <a:avLst/>
            </a:prstGeom>
            <a:noFill/>
            <a:ln w="12700" cap="flat" cmpd="sng">
              <a:solidFill>
                <a:srgbClr val="7F1416"/>
              </a:solidFill>
              <a:prstDash val="solid"/>
              <a:miter lim="800000"/>
              <a:headEnd type="none" w="sm" len="sm"/>
              <a:tailEnd type="none" w="sm" len="sm"/>
            </a:ln>
          </p:spPr>
        </p:cxnSp>
      </p:grpSp>
      <p:sp>
        <p:nvSpPr>
          <p:cNvPr id="330" name="Google Shape;330;p43"/>
          <p:cNvSpPr txBox="1"/>
          <p:nvPr/>
        </p:nvSpPr>
        <p:spPr>
          <a:xfrm>
            <a:off x="686425" y="2653525"/>
            <a:ext cx="4337100" cy="7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800">
                <a:solidFill>
                  <a:srgbClr val="FFFFFF"/>
                </a:solidFill>
                <a:latin typeface="Arial Narrow"/>
                <a:ea typeface="Arial Narrow"/>
                <a:cs typeface="Arial Narrow"/>
                <a:sym typeface="Arial Narrow"/>
              </a:rPr>
              <a:t>Finance, Land, Process and Policy, Retrofitting, and Technology categories consist of the highest number of prioritized sub-issues</a:t>
            </a:r>
            <a:endParaRPr sz="1800">
              <a:solidFill>
                <a:srgbClr val="FFFFFF"/>
              </a:solidFill>
              <a:latin typeface="Arial Narrow"/>
              <a:ea typeface="Arial Narrow"/>
              <a:cs typeface="Arial Narrow"/>
              <a:sym typeface="Arial Narrow"/>
            </a:endParaRPr>
          </a:p>
          <a:p>
            <a:pPr marL="0" lvl="0" indent="0" algn="l" rtl="0">
              <a:spcBef>
                <a:spcPts val="0"/>
              </a:spcBef>
              <a:spcAft>
                <a:spcPts val="0"/>
              </a:spcAft>
              <a:buNone/>
            </a:pPr>
            <a:endParaRPr sz="1800">
              <a:solidFill>
                <a:srgbClr val="FFFFFF"/>
              </a:solidFill>
              <a:latin typeface="Arial Narrow"/>
              <a:ea typeface="Arial Narrow"/>
              <a:cs typeface="Arial Narrow"/>
              <a:sym typeface="Arial Narrow"/>
            </a:endParaRPr>
          </a:p>
          <a:p>
            <a:pPr marL="0" lvl="0" indent="0" algn="l" rtl="0">
              <a:spcBef>
                <a:spcPts val="0"/>
              </a:spcBef>
              <a:spcAft>
                <a:spcPts val="0"/>
              </a:spcAft>
              <a:buNone/>
            </a:pPr>
            <a:r>
              <a:rPr lang="en-AU" sz="1800">
                <a:solidFill>
                  <a:srgbClr val="FFFFFF"/>
                </a:solidFill>
                <a:latin typeface="Arial Narrow"/>
                <a:ea typeface="Arial Narrow"/>
                <a:cs typeface="Arial Narrow"/>
                <a:sym typeface="Arial Narrow"/>
              </a:rPr>
              <a:t> </a:t>
            </a:r>
            <a:br>
              <a:rPr lang="en-AU" sz="1800">
                <a:solidFill>
                  <a:srgbClr val="FFFFFF"/>
                </a:solidFill>
                <a:latin typeface="Arial Narrow"/>
                <a:ea typeface="Arial Narrow"/>
                <a:cs typeface="Arial Narrow"/>
                <a:sym typeface="Arial Narrow"/>
              </a:rPr>
            </a:br>
            <a:br>
              <a:rPr lang="en-AU" sz="1800">
                <a:solidFill>
                  <a:srgbClr val="FFFFFF"/>
                </a:solidFill>
                <a:latin typeface="Arial Narrow"/>
                <a:ea typeface="Arial Narrow"/>
                <a:cs typeface="Arial Narrow"/>
                <a:sym typeface="Arial Narrow"/>
              </a:rPr>
            </a:br>
            <a:endParaRPr sz="1800">
              <a:solidFill>
                <a:srgbClr val="FFFFFF"/>
              </a:solidFill>
              <a:latin typeface="Arial Narrow"/>
              <a:ea typeface="Arial Narrow"/>
              <a:cs typeface="Arial Narrow"/>
              <a:sym typeface="Arial Narrow"/>
            </a:endParaRPr>
          </a:p>
        </p:txBody>
      </p:sp>
      <p:pic>
        <p:nvPicPr>
          <p:cNvPr id="331" name="Google Shape;331;p43"/>
          <p:cNvPicPr preferRelativeResize="0"/>
          <p:nvPr/>
        </p:nvPicPr>
        <p:blipFill>
          <a:blip r:embed="rId3">
            <a:alphaModFix/>
          </a:blip>
          <a:stretch>
            <a:fillRect/>
          </a:stretch>
        </p:blipFill>
        <p:spPr>
          <a:xfrm>
            <a:off x="7812875" y="6218900"/>
            <a:ext cx="2322975" cy="666900"/>
          </a:xfrm>
          <a:prstGeom prst="rect">
            <a:avLst/>
          </a:prstGeom>
          <a:noFill/>
          <a:ln>
            <a:noFill/>
          </a:ln>
        </p:spPr>
      </p:pic>
      <p:sp>
        <p:nvSpPr>
          <p:cNvPr id="332" name="Google Shape;332;p43"/>
          <p:cNvSpPr txBox="1"/>
          <p:nvPr/>
        </p:nvSpPr>
        <p:spPr>
          <a:xfrm>
            <a:off x="5372100" y="5943750"/>
            <a:ext cx="20715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HRRP 2020</a:t>
            </a:r>
            <a:endParaRPr sz="1000" i="1">
              <a:solidFill>
                <a:srgbClr val="999999"/>
              </a:solidFill>
              <a:latin typeface="Calibri"/>
              <a:ea typeface="Calibri"/>
              <a:cs typeface="Calibri"/>
              <a:sym typeface="Calibri"/>
            </a:endParaRPr>
          </a:p>
        </p:txBody>
      </p:sp>
      <p:pic>
        <p:nvPicPr>
          <p:cNvPr id="333" name="Google Shape;333;p43"/>
          <p:cNvPicPr preferRelativeResize="0"/>
          <p:nvPr/>
        </p:nvPicPr>
        <p:blipFill>
          <a:blip r:embed="rId4">
            <a:alphaModFix/>
          </a:blip>
          <a:stretch>
            <a:fillRect/>
          </a:stretch>
        </p:blipFill>
        <p:spPr>
          <a:xfrm>
            <a:off x="5424550" y="1262377"/>
            <a:ext cx="6691524" cy="39501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p:nvPr/>
        </p:nvSpPr>
        <p:spPr>
          <a:xfrm>
            <a:off x="2480625" y="2636127"/>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4402800" y="2636127"/>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4"/>
          <p:cNvSpPr/>
          <p:nvPr/>
        </p:nvSpPr>
        <p:spPr>
          <a:xfrm>
            <a:off x="574725" y="2636127"/>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44"/>
          <p:cNvPicPr preferRelativeResize="0"/>
          <p:nvPr/>
        </p:nvPicPr>
        <p:blipFill>
          <a:blip r:embed="rId3">
            <a:alphaModFix/>
          </a:blip>
          <a:stretch>
            <a:fillRect/>
          </a:stretch>
        </p:blipFill>
        <p:spPr>
          <a:xfrm>
            <a:off x="7812875" y="6218900"/>
            <a:ext cx="2322975" cy="666900"/>
          </a:xfrm>
          <a:prstGeom prst="rect">
            <a:avLst/>
          </a:prstGeom>
          <a:noFill/>
          <a:ln>
            <a:noFill/>
          </a:ln>
        </p:spPr>
      </p:pic>
      <p:sp>
        <p:nvSpPr>
          <p:cNvPr id="343" name="Google Shape;343;p44"/>
          <p:cNvSpPr/>
          <p:nvPr/>
        </p:nvSpPr>
        <p:spPr>
          <a:xfrm>
            <a:off x="1881679" y="304803"/>
            <a:ext cx="8612400" cy="724200"/>
          </a:xfrm>
          <a:prstGeom prst="rect">
            <a:avLst/>
          </a:prstGeom>
          <a:noFill/>
          <a:ln>
            <a:noFill/>
          </a:ln>
        </p:spPr>
        <p:txBody>
          <a:bodyPr spcFirstLastPara="1" wrap="square" lIns="91425" tIns="45700" rIns="91425" bIns="45700" anchor="t" anchorCtr="0">
            <a:noAutofit/>
          </a:bodyPr>
          <a:lstStyle/>
          <a:p>
            <a:pPr marL="0" lvl="0" indent="0" algn="r" rtl="0">
              <a:lnSpc>
                <a:spcPct val="158333"/>
              </a:lnSpc>
              <a:spcBef>
                <a:spcPts val="0"/>
              </a:spcBef>
              <a:spcAft>
                <a:spcPts val="0"/>
              </a:spcAft>
              <a:buClr>
                <a:schemeClr val="dk1"/>
              </a:buClr>
              <a:buFont typeface="Arial"/>
              <a:buNone/>
            </a:pPr>
            <a:r>
              <a:rPr lang="en-AU" sz="3600" b="1">
                <a:solidFill>
                  <a:schemeClr val="lt1"/>
                </a:solidFill>
                <a:latin typeface="Arial Narrow"/>
                <a:ea typeface="Arial Narrow"/>
                <a:cs typeface="Arial Narrow"/>
                <a:sym typeface="Arial Narrow"/>
              </a:rPr>
              <a:t>HOUSING RECOVERY FINANCE</a:t>
            </a:r>
            <a:endParaRPr sz="3600" b="1">
              <a:solidFill>
                <a:schemeClr val="lt1"/>
              </a:solidFill>
              <a:latin typeface="Arial Narrow"/>
              <a:ea typeface="Arial Narrow"/>
              <a:cs typeface="Arial Narrow"/>
              <a:sym typeface="Arial Narrow"/>
            </a:endParaRPr>
          </a:p>
          <a:p>
            <a:pPr marL="0" marR="0" lvl="0" indent="0" algn="r" rtl="0">
              <a:lnSpc>
                <a:spcPct val="158333"/>
              </a:lnSpc>
              <a:spcBef>
                <a:spcPts val="0"/>
              </a:spcBef>
              <a:spcAft>
                <a:spcPts val="0"/>
              </a:spcAft>
              <a:buNone/>
            </a:pPr>
            <a:endParaRPr sz="3600" b="1">
              <a:solidFill>
                <a:schemeClr val="lt1"/>
              </a:solidFill>
              <a:latin typeface="Arial Narrow"/>
              <a:ea typeface="Arial Narrow"/>
              <a:cs typeface="Arial Narrow"/>
              <a:sym typeface="Arial Narrow"/>
            </a:endParaRPr>
          </a:p>
        </p:txBody>
      </p:sp>
      <p:grpSp>
        <p:nvGrpSpPr>
          <p:cNvPr id="344" name="Google Shape;344;p44"/>
          <p:cNvGrpSpPr/>
          <p:nvPr/>
        </p:nvGrpSpPr>
        <p:grpSpPr>
          <a:xfrm>
            <a:off x="10058703" y="6241059"/>
            <a:ext cx="2133582" cy="611091"/>
            <a:chOff x="9069900" y="1807168"/>
            <a:chExt cx="1881300" cy="614100"/>
          </a:xfrm>
        </p:grpSpPr>
        <p:sp>
          <p:nvSpPr>
            <p:cNvPr id="345" name="Google Shape;345;p44"/>
            <p:cNvSpPr/>
            <p:nvPr/>
          </p:nvSpPr>
          <p:spPr>
            <a:xfrm>
              <a:off x="9069900" y="1807168"/>
              <a:ext cx="1881300" cy="6141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6" name="Google Shape;346;p44"/>
            <p:cNvSpPr txBox="1"/>
            <p:nvPr/>
          </p:nvSpPr>
          <p:spPr>
            <a:xfrm>
              <a:off x="9227334" y="1892511"/>
              <a:ext cx="1141500" cy="527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347" name="Google Shape;347;p44"/>
            <p:cNvSpPr txBox="1"/>
            <p:nvPr/>
          </p:nvSpPr>
          <p:spPr>
            <a:xfrm>
              <a:off x="10152914" y="1892511"/>
              <a:ext cx="777900" cy="521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348" name="Google Shape;348;p44"/>
            <p:cNvCxnSpPr/>
            <p:nvPr/>
          </p:nvCxnSpPr>
          <p:spPr>
            <a:xfrm>
              <a:off x="10180346" y="1874328"/>
              <a:ext cx="0" cy="521100"/>
            </a:xfrm>
            <a:prstGeom prst="straightConnector1">
              <a:avLst/>
            </a:prstGeom>
            <a:noFill/>
            <a:ln w="12700" cap="flat" cmpd="sng">
              <a:solidFill>
                <a:srgbClr val="7F1416"/>
              </a:solidFill>
              <a:prstDash val="solid"/>
              <a:miter lim="800000"/>
              <a:headEnd type="none" w="sm" len="sm"/>
              <a:tailEnd type="none" w="sm" len="sm"/>
            </a:ln>
          </p:spPr>
        </p:cxnSp>
      </p:grpSp>
      <p:sp>
        <p:nvSpPr>
          <p:cNvPr id="349" name="Google Shape;349;p44"/>
          <p:cNvSpPr/>
          <p:nvPr/>
        </p:nvSpPr>
        <p:spPr>
          <a:xfrm>
            <a:off x="6096000" y="1272575"/>
            <a:ext cx="6096300" cy="4968600"/>
          </a:xfrm>
          <a:prstGeom prst="rect">
            <a:avLst/>
          </a:prstGeom>
          <a:solidFill>
            <a:srgbClr val="F4E1E1"/>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a:p>
        </p:txBody>
      </p:sp>
      <p:sp>
        <p:nvSpPr>
          <p:cNvPr id="350" name="Google Shape;350;p44"/>
          <p:cNvSpPr txBox="1"/>
          <p:nvPr/>
        </p:nvSpPr>
        <p:spPr>
          <a:xfrm>
            <a:off x="6770550" y="4135325"/>
            <a:ext cx="5606400" cy="2726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Arial Narrow"/>
              <a:buChar char="●"/>
            </a:pPr>
            <a:r>
              <a:rPr lang="en-AU" sz="2000">
                <a:solidFill>
                  <a:schemeClr val="dk1"/>
                </a:solidFill>
                <a:latin typeface="Arial Narrow"/>
                <a:ea typeface="Arial Narrow"/>
                <a:cs typeface="Arial Narrow"/>
                <a:sym typeface="Arial Narrow"/>
              </a:rPr>
              <a:t>Arughat Municipality Revolving Loan, Nepal</a:t>
            </a:r>
            <a:br>
              <a:rPr lang="en-AU" sz="2000">
                <a:solidFill>
                  <a:schemeClr val="dk1"/>
                </a:solidFill>
                <a:latin typeface="Arial Narrow"/>
                <a:ea typeface="Arial Narrow"/>
                <a:cs typeface="Arial Narrow"/>
                <a:sym typeface="Arial Narrow"/>
              </a:rPr>
            </a:br>
            <a:endParaRPr sz="2000">
              <a:solidFill>
                <a:schemeClr val="dk1"/>
              </a:solidFill>
              <a:latin typeface="Arial Narrow"/>
              <a:ea typeface="Arial Narrow"/>
              <a:cs typeface="Arial Narrow"/>
              <a:sym typeface="Arial Narrow"/>
            </a:endParaRPr>
          </a:p>
          <a:p>
            <a:pPr marL="457200" lvl="0" indent="-355600" algn="l" rtl="0">
              <a:spcBef>
                <a:spcPts val="0"/>
              </a:spcBef>
              <a:spcAft>
                <a:spcPts val="0"/>
              </a:spcAft>
              <a:buClr>
                <a:schemeClr val="dk1"/>
              </a:buClr>
              <a:buSzPts val="2000"/>
              <a:buFont typeface="Arial Narrow"/>
              <a:buChar char="●"/>
            </a:pPr>
            <a:r>
              <a:rPr lang="en-AU" sz="2000">
                <a:solidFill>
                  <a:schemeClr val="dk1"/>
                </a:solidFill>
                <a:latin typeface="Arial Narrow"/>
                <a:ea typeface="Arial Narrow"/>
                <a:cs typeface="Arial Narrow"/>
                <a:sym typeface="Arial Narrow"/>
              </a:rPr>
              <a:t>Lumanti’s Community Lending Model, Nepal </a:t>
            </a:r>
            <a:br>
              <a:rPr lang="en-AU" sz="2000">
                <a:solidFill>
                  <a:schemeClr val="dk1"/>
                </a:solidFill>
                <a:latin typeface="Arial Narrow"/>
                <a:ea typeface="Arial Narrow"/>
                <a:cs typeface="Arial Narrow"/>
                <a:sym typeface="Arial Narrow"/>
              </a:rPr>
            </a:br>
            <a:endParaRPr sz="2000">
              <a:solidFill>
                <a:schemeClr val="dk1"/>
              </a:solidFill>
              <a:latin typeface="Arial Narrow"/>
              <a:ea typeface="Arial Narrow"/>
              <a:cs typeface="Arial Narrow"/>
              <a:sym typeface="Arial Narrow"/>
            </a:endParaRPr>
          </a:p>
          <a:p>
            <a:pPr marL="457200" lvl="0" indent="-355600" algn="l" rtl="0">
              <a:spcBef>
                <a:spcPts val="0"/>
              </a:spcBef>
              <a:spcAft>
                <a:spcPts val="0"/>
              </a:spcAft>
              <a:buClr>
                <a:schemeClr val="dk1"/>
              </a:buClr>
              <a:buSzPts val="2000"/>
              <a:buFont typeface="Arial Narrow"/>
              <a:buChar char="●"/>
            </a:pPr>
            <a:r>
              <a:rPr lang="en-AU" sz="2000">
                <a:solidFill>
                  <a:schemeClr val="dk1"/>
                </a:solidFill>
                <a:latin typeface="Arial Narrow"/>
                <a:ea typeface="Arial Narrow"/>
                <a:cs typeface="Arial Narrow"/>
                <a:sym typeface="Arial Narrow"/>
              </a:rPr>
              <a:t>Women for the World’s Savings Model, Myanmar </a:t>
            </a: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p:txBody>
      </p:sp>
      <p:pic>
        <p:nvPicPr>
          <p:cNvPr id="351" name="Google Shape;351;p44" descr="C:\Users\Minar.ThapaMagar\AppData\Local\Microsoft\Windows\INetCache\Content.Word\IMG_1966.jpg"/>
          <p:cNvPicPr preferRelativeResize="0"/>
          <p:nvPr/>
        </p:nvPicPr>
        <p:blipFill rotWithShape="1">
          <a:blip r:embed="rId4">
            <a:alphaModFix/>
          </a:blip>
          <a:srcRect l="-8111" t="9916" r="-8099" b="20783"/>
          <a:stretch/>
        </p:blipFill>
        <p:spPr>
          <a:xfrm>
            <a:off x="6716500" y="1540075"/>
            <a:ext cx="4855306" cy="2171400"/>
          </a:xfrm>
          <a:prstGeom prst="rect">
            <a:avLst/>
          </a:prstGeom>
          <a:noFill/>
          <a:ln>
            <a:noFill/>
          </a:ln>
        </p:spPr>
      </p:pic>
      <p:pic>
        <p:nvPicPr>
          <p:cNvPr id="352" name="Google Shape;352;p44"/>
          <p:cNvPicPr preferRelativeResize="0"/>
          <p:nvPr/>
        </p:nvPicPr>
        <p:blipFill rotWithShape="1">
          <a:blip r:embed="rId5">
            <a:alphaModFix/>
          </a:blip>
          <a:srcRect b="14310"/>
          <a:stretch/>
        </p:blipFill>
        <p:spPr>
          <a:xfrm>
            <a:off x="715816" y="2747587"/>
            <a:ext cx="1150406" cy="985801"/>
          </a:xfrm>
          <a:prstGeom prst="rect">
            <a:avLst/>
          </a:prstGeom>
          <a:noFill/>
          <a:ln>
            <a:noFill/>
          </a:ln>
        </p:spPr>
      </p:pic>
      <p:pic>
        <p:nvPicPr>
          <p:cNvPr id="353" name="Google Shape;353;p44"/>
          <p:cNvPicPr preferRelativeResize="0"/>
          <p:nvPr/>
        </p:nvPicPr>
        <p:blipFill rotWithShape="1">
          <a:blip r:embed="rId6">
            <a:alphaModFix/>
          </a:blip>
          <a:srcRect b="17273"/>
          <a:stretch/>
        </p:blipFill>
        <p:spPr>
          <a:xfrm>
            <a:off x="2523275" y="2715235"/>
            <a:ext cx="1395299" cy="1154365"/>
          </a:xfrm>
          <a:prstGeom prst="rect">
            <a:avLst/>
          </a:prstGeom>
          <a:noFill/>
          <a:ln>
            <a:noFill/>
          </a:ln>
        </p:spPr>
      </p:pic>
      <p:pic>
        <p:nvPicPr>
          <p:cNvPr id="354" name="Google Shape;354;p44"/>
          <p:cNvPicPr preferRelativeResize="0"/>
          <p:nvPr/>
        </p:nvPicPr>
        <p:blipFill rotWithShape="1">
          <a:blip r:embed="rId7">
            <a:alphaModFix/>
          </a:blip>
          <a:srcRect b="19594"/>
          <a:stretch/>
        </p:blipFill>
        <p:spPr>
          <a:xfrm>
            <a:off x="4502250" y="2786460"/>
            <a:ext cx="1150399" cy="925017"/>
          </a:xfrm>
          <a:prstGeom prst="rect">
            <a:avLst/>
          </a:prstGeom>
          <a:noFill/>
          <a:ln>
            <a:noFill/>
          </a:ln>
        </p:spPr>
      </p:pic>
      <p:sp>
        <p:nvSpPr>
          <p:cNvPr id="355" name="Google Shape;355;p44"/>
          <p:cNvSpPr txBox="1"/>
          <p:nvPr/>
        </p:nvSpPr>
        <p:spPr>
          <a:xfrm>
            <a:off x="435875" y="4135325"/>
            <a:ext cx="1710300" cy="666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AU" sz="2000">
                <a:solidFill>
                  <a:schemeClr val="dk1"/>
                </a:solidFill>
                <a:latin typeface="Arial Narrow"/>
                <a:ea typeface="Arial Narrow"/>
                <a:cs typeface="Arial Narrow"/>
                <a:sym typeface="Arial Narrow"/>
              </a:rPr>
              <a:t>High cost of reconstruction</a:t>
            </a:r>
            <a:r>
              <a:rPr lang="en-AU" sz="2400">
                <a:solidFill>
                  <a:schemeClr val="dk1"/>
                </a:solidFill>
                <a:latin typeface="Arial Narrow"/>
                <a:ea typeface="Arial Narrow"/>
                <a:cs typeface="Arial Narrow"/>
                <a:sym typeface="Arial Narrow"/>
              </a:rPr>
              <a:t> </a:t>
            </a:r>
            <a:endParaRPr>
              <a:latin typeface="Calibri"/>
              <a:ea typeface="Calibri"/>
              <a:cs typeface="Calibri"/>
              <a:sym typeface="Calibri"/>
            </a:endParaRPr>
          </a:p>
        </p:txBody>
      </p:sp>
      <p:sp>
        <p:nvSpPr>
          <p:cNvPr id="356" name="Google Shape;356;p44"/>
          <p:cNvSpPr txBox="1"/>
          <p:nvPr/>
        </p:nvSpPr>
        <p:spPr>
          <a:xfrm>
            <a:off x="2325500" y="4135325"/>
            <a:ext cx="1710300" cy="66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AU" sz="2000">
                <a:solidFill>
                  <a:schemeClr val="dk1"/>
                </a:solidFill>
                <a:latin typeface="Arial Narrow"/>
                <a:ea typeface="Arial Narrow"/>
                <a:cs typeface="Arial Narrow"/>
                <a:sym typeface="Arial Narrow"/>
              </a:rPr>
              <a:t>Less access to soft loans</a:t>
            </a:r>
            <a:endParaRPr sz="2000">
              <a:latin typeface="Calibri"/>
              <a:ea typeface="Calibri"/>
              <a:cs typeface="Calibri"/>
              <a:sym typeface="Calibri"/>
            </a:endParaRPr>
          </a:p>
        </p:txBody>
      </p:sp>
      <p:sp>
        <p:nvSpPr>
          <p:cNvPr id="357" name="Google Shape;357;p44"/>
          <p:cNvSpPr txBox="1"/>
          <p:nvPr/>
        </p:nvSpPr>
        <p:spPr>
          <a:xfrm>
            <a:off x="4264000" y="4135325"/>
            <a:ext cx="1710300" cy="66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AU" sz="2000">
                <a:solidFill>
                  <a:schemeClr val="dk1"/>
                </a:solidFill>
                <a:latin typeface="Arial Narrow"/>
                <a:ea typeface="Arial Narrow"/>
                <a:cs typeface="Arial Narrow"/>
                <a:sym typeface="Arial Narrow"/>
              </a:rPr>
              <a:t>Private loans at high interest</a:t>
            </a:r>
            <a:endParaRPr sz="2000">
              <a:latin typeface="Calibri"/>
              <a:ea typeface="Calibri"/>
              <a:cs typeface="Calibri"/>
              <a:sym typeface="Calibri"/>
            </a:endParaRPr>
          </a:p>
        </p:txBody>
      </p:sp>
      <p:sp>
        <p:nvSpPr>
          <p:cNvPr id="358" name="Google Shape;358;p44"/>
          <p:cNvSpPr txBox="1"/>
          <p:nvPr/>
        </p:nvSpPr>
        <p:spPr>
          <a:xfrm>
            <a:off x="6096000" y="5943750"/>
            <a:ext cx="20715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HRRP 2018</a:t>
            </a:r>
            <a:endParaRPr sz="1000" i="1">
              <a:solidFill>
                <a:srgbClr val="999999"/>
              </a:solidFill>
              <a:latin typeface="Calibri"/>
              <a:ea typeface="Calibri"/>
              <a:cs typeface="Calibri"/>
              <a:sym typeface="Calibri"/>
            </a:endParaRPr>
          </a:p>
        </p:txBody>
      </p:sp>
      <p:sp>
        <p:nvSpPr>
          <p:cNvPr id="359" name="Google Shape;359;p44"/>
          <p:cNvSpPr txBox="1"/>
          <p:nvPr/>
        </p:nvSpPr>
        <p:spPr>
          <a:xfrm>
            <a:off x="7136575" y="3657200"/>
            <a:ext cx="42195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i="1">
                <a:solidFill>
                  <a:srgbClr val="666666"/>
                </a:solidFill>
                <a:latin typeface="Arial Narrow"/>
                <a:ea typeface="Arial Narrow"/>
                <a:cs typeface="Arial Narrow"/>
                <a:sym typeface="Arial Narrow"/>
              </a:rPr>
              <a:t>Municipal level coordination meeting for revolving loan fund</a:t>
            </a:r>
            <a:endParaRPr i="1">
              <a:solidFill>
                <a:srgbClr val="666666"/>
              </a:solidFill>
              <a:latin typeface="Arial Narrow"/>
              <a:ea typeface="Arial Narrow"/>
              <a:cs typeface="Arial Narrow"/>
              <a:sym typeface="Arial Narrow"/>
            </a:endParaRPr>
          </a:p>
        </p:txBody>
      </p:sp>
      <p:sp>
        <p:nvSpPr>
          <p:cNvPr id="360" name="Google Shape;360;p44"/>
          <p:cNvSpPr txBox="1"/>
          <p:nvPr/>
        </p:nvSpPr>
        <p:spPr>
          <a:xfrm>
            <a:off x="43750" y="5960550"/>
            <a:ext cx="60522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B7B7B7"/>
                </a:solidFill>
                <a:latin typeface="Arial Narrow"/>
                <a:ea typeface="Arial Narrow"/>
                <a:cs typeface="Arial Narrow"/>
                <a:sym typeface="Arial Narrow"/>
              </a:rPr>
              <a:t>Source: The Noun Project by Arthur Shlain; Daniel Grohotolski; Thuy Nguyen</a:t>
            </a:r>
            <a:endParaRPr sz="900" i="1">
              <a:solidFill>
                <a:srgbClr val="B7B7B7"/>
              </a:solidFill>
              <a:latin typeface="Arial Narrow"/>
              <a:ea typeface="Arial Narrow"/>
              <a:cs typeface="Arial Narrow"/>
              <a:sym typeface="Arial Narrow"/>
            </a:endParaRPr>
          </a:p>
        </p:txBody>
      </p:sp>
      <p:sp>
        <p:nvSpPr>
          <p:cNvPr id="361" name="Google Shape;361;p44"/>
          <p:cNvSpPr txBox="1">
            <a:spLocks noGrp="1"/>
          </p:cNvSpPr>
          <p:nvPr>
            <p:ph type="sldNum" idx="4294967295"/>
          </p:nvPr>
        </p:nvSpPr>
        <p:spPr>
          <a:xfrm>
            <a:off x="11460163" y="6332538"/>
            <a:ext cx="731837" cy="52546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5"/>
          <p:cNvPicPr preferRelativeResize="0"/>
          <p:nvPr/>
        </p:nvPicPr>
        <p:blipFill>
          <a:blip r:embed="rId3">
            <a:alphaModFix/>
          </a:blip>
          <a:stretch>
            <a:fillRect/>
          </a:stretch>
        </p:blipFill>
        <p:spPr>
          <a:xfrm>
            <a:off x="7812875" y="6218900"/>
            <a:ext cx="2322975" cy="666900"/>
          </a:xfrm>
          <a:prstGeom prst="rect">
            <a:avLst/>
          </a:prstGeom>
          <a:noFill/>
          <a:ln>
            <a:noFill/>
          </a:ln>
        </p:spPr>
      </p:pic>
      <p:sp>
        <p:nvSpPr>
          <p:cNvPr id="367" name="Google Shape;367;p45"/>
          <p:cNvSpPr/>
          <p:nvPr/>
        </p:nvSpPr>
        <p:spPr>
          <a:xfrm>
            <a:off x="6096000" y="1272575"/>
            <a:ext cx="6096300" cy="4968600"/>
          </a:xfrm>
          <a:prstGeom prst="rect">
            <a:avLst/>
          </a:prstGeom>
          <a:solidFill>
            <a:srgbClr val="F4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5"/>
          <p:cNvSpPr/>
          <p:nvPr/>
        </p:nvSpPr>
        <p:spPr>
          <a:xfrm>
            <a:off x="1881679" y="304803"/>
            <a:ext cx="8612400" cy="724200"/>
          </a:xfrm>
          <a:prstGeom prst="rect">
            <a:avLst/>
          </a:prstGeom>
          <a:noFill/>
          <a:ln>
            <a:noFill/>
          </a:ln>
        </p:spPr>
        <p:txBody>
          <a:bodyPr spcFirstLastPara="1" wrap="square" lIns="91425" tIns="45700" rIns="91425" bIns="45700" anchor="t" anchorCtr="0">
            <a:noAutofit/>
          </a:bodyPr>
          <a:lstStyle/>
          <a:p>
            <a:pPr marL="0" marR="0" lvl="0" indent="0" algn="r" rtl="0">
              <a:lnSpc>
                <a:spcPct val="158333"/>
              </a:lnSpc>
              <a:spcBef>
                <a:spcPts val="0"/>
              </a:spcBef>
              <a:spcAft>
                <a:spcPts val="0"/>
              </a:spcAft>
              <a:buNone/>
            </a:pPr>
            <a:r>
              <a:rPr lang="en-AU" sz="3600" b="1">
                <a:solidFill>
                  <a:schemeClr val="lt1"/>
                </a:solidFill>
                <a:latin typeface="Arial Narrow"/>
                <a:ea typeface="Arial Narrow"/>
                <a:cs typeface="Arial Narrow"/>
                <a:sym typeface="Arial Narrow"/>
              </a:rPr>
              <a:t>LAND &amp; HERITAGE</a:t>
            </a:r>
            <a:endParaRPr sz="3600" b="1" i="0" u="none" strike="noStrike" cap="none">
              <a:solidFill>
                <a:schemeClr val="lt1"/>
              </a:solidFill>
              <a:latin typeface="Arial Narrow"/>
              <a:ea typeface="Arial Narrow"/>
              <a:cs typeface="Arial Narrow"/>
              <a:sym typeface="Arial Narrow"/>
            </a:endParaRPr>
          </a:p>
        </p:txBody>
      </p:sp>
      <p:grpSp>
        <p:nvGrpSpPr>
          <p:cNvPr id="369" name="Google Shape;369;p45"/>
          <p:cNvGrpSpPr/>
          <p:nvPr/>
        </p:nvGrpSpPr>
        <p:grpSpPr>
          <a:xfrm>
            <a:off x="10058400" y="6241143"/>
            <a:ext cx="2133600" cy="611044"/>
            <a:chOff x="9069900" y="1807168"/>
            <a:chExt cx="1881371" cy="614024"/>
          </a:xfrm>
        </p:grpSpPr>
        <p:sp>
          <p:nvSpPr>
            <p:cNvPr id="370" name="Google Shape;370;p45"/>
            <p:cNvSpPr/>
            <p:nvPr/>
          </p:nvSpPr>
          <p:spPr>
            <a:xfrm>
              <a:off x="9069900" y="1807168"/>
              <a:ext cx="1881371" cy="614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45"/>
            <p:cNvSpPr txBox="1"/>
            <p:nvPr/>
          </p:nvSpPr>
          <p:spPr>
            <a:xfrm>
              <a:off x="9227334" y="1892511"/>
              <a:ext cx="1141442" cy="5277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2400" b="0" i="0" u="none" strike="noStrike" cap="none">
                  <a:solidFill>
                    <a:srgbClr val="7F1416"/>
                  </a:solidFill>
                  <a:latin typeface="Arial"/>
                  <a:ea typeface="Arial"/>
                  <a:cs typeface="Arial"/>
                  <a:sym typeface="Arial"/>
                </a:rPr>
                <a:t>USWG</a:t>
              </a:r>
              <a:endParaRPr sz="900" b="0" i="0" u="none" strike="noStrike" cap="none">
                <a:solidFill>
                  <a:schemeClr val="dk1"/>
                </a:solidFill>
                <a:latin typeface="Calibri"/>
                <a:ea typeface="Calibri"/>
                <a:cs typeface="Calibri"/>
                <a:sym typeface="Calibri"/>
              </a:endParaRPr>
            </a:p>
          </p:txBody>
        </p:sp>
        <p:sp>
          <p:nvSpPr>
            <p:cNvPr id="372" name="Google Shape;372;p45"/>
            <p:cNvSpPr txBox="1"/>
            <p:nvPr/>
          </p:nvSpPr>
          <p:spPr>
            <a:xfrm>
              <a:off x="10152914" y="1892511"/>
              <a:ext cx="777939" cy="5211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Urban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Settlements </a:t>
              </a:r>
              <a:endParaRPr sz="7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en-AU" sz="800" b="0" i="0" u="none" strike="noStrike" cap="none">
                  <a:solidFill>
                    <a:srgbClr val="7F1416"/>
                  </a:solidFill>
                  <a:latin typeface="Arial"/>
                  <a:ea typeface="Arial"/>
                  <a:cs typeface="Arial"/>
                  <a:sym typeface="Arial"/>
                </a:rPr>
                <a:t>Working Group </a:t>
              </a:r>
              <a:endParaRPr sz="700" b="0" i="0" u="none" strike="noStrike" cap="none">
                <a:solidFill>
                  <a:schemeClr val="dk1"/>
                </a:solidFill>
                <a:latin typeface="Calibri"/>
                <a:ea typeface="Calibri"/>
                <a:cs typeface="Calibri"/>
                <a:sym typeface="Calibri"/>
              </a:endParaRPr>
            </a:p>
          </p:txBody>
        </p:sp>
        <p:cxnSp>
          <p:nvCxnSpPr>
            <p:cNvPr id="373" name="Google Shape;373;p45"/>
            <p:cNvCxnSpPr/>
            <p:nvPr/>
          </p:nvCxnSpPr>
          <p:spPr>
            <a:xfrm>
              <a:off x="10180346" y="1874328"/>
              <a:ext cx="0" cy="521106"/>
            </a:xfrm>
            <a:prstGeom prst="straightConnector1">
              <a:avLst/>
            </a:prstGeom>
            <a:noFill/>
            <a:ln w="12700" cap="flat" cmpd="sng">
              <a:solidFill>
                <a:srgbClr val="7F1416"/>
              </a:solidFill>
              <a:prstDash val="solid"/>
              <a:miter lim="800000"/>
              <a:headEnd type="none" w="sm" len="sm"/>
              <a:tailEnd type="none" w="sm" len="sm"/>
            </a:ln>
          </p:spPr>
        </p:cxnSp>
      </p:grpSp>
      <p:pic>
        <p:nvPicPr>
          <p:cNvPr id="374" name="Google Shape;374;p45"/>
          <p:cNvPicPr preferRelativeResize="0"/>
          <p:nvPr/>
        </p:nvPicPr>
        <p:blipFill>
          <a:blip r:embed="rId4">
            <a:alphaModFix/>
          </a:blip>
          <a:stretch>
            <a:fillRect/>
          </a:stretch>
        </p:blipFill>
        <p:spPr>
          <a:xfrm>
            <a:off x="6429034" y="1352748"/>
            <a:ext cx="2665325" cy="3535625"/>
          </a:xfrm>
          <a:prstGeom prst="rect">
            <a:avLst/>
          </a:prstGeom>
          <a:noFill/>
          <a:ln>
            <a:noFill/>
          </a:ln>
        </p:spPr>
      </p:pic>
      <p:sp>
        <p:nvSpPr>
          <p:cNvPr id="375" name="Google Shape;375;p45"/>
          <p:cNvSpPr/>
          <p:nvPr/>
        </p:nvSpPr>
        <p:spPr>
          <a:xfrm>
            <a:off x="1108125" y="1416927"/>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5"/>
          <p:cNvSpPr/>
          <p:nvPr/>
        </p:nvSpPr>
        <p:spPr>
          <a:xfrm>
            <a:off x="3388675" y="1416927"/>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5"/>
          <p:cNvSpPr/>
          <p:nvPr/>
        </p:nvSpPr>
        <p:spPr>
          <a:xfrm>
            <a:off x="1108125" y="3817852"/>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5"/>
          <p:cNvSpPr/>
          <p:nvPr/>
        </p:nvSpPr>
        <p:spPr>
          <a:xfrm>
            <a:off x="3388675" y="3817852"/>
            <a:ext cx="1395300" cy="138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 name="Google Shape;379;p45"/>
          <p:cNvPicPr preferRelativeResize="0"/>
          <p:nvPr/>
        </p:nvPicPr>
        <p:blipFill rotWithShape="1">
          <a:blip r:embed="rId5">
            <a:alphaModFix/>
          </a:blip>
          <a:srcRect b="12595"/>
          <a:stretch/>
        </p:blipFill>
        <p:spPr>
          <a:xfrm>
            <a:off x="1267525" y="1571675"/>
            <a:ext cx="1076500" cy="940951"/>
          </a:xfrm>
          <a:prstGeom prst="rect">
            <a:avLst/>
          </a:prstGeom>
          <a:noFill/>
          <a:ln>
            <a:noFill/>
          </a:ln>
        </p:spPr>
      </p:pic>
      <p:pic>
        <p:nvPicPr>
          <p:cNvPr id="380" name="Google Shape;380;p45"/>
          <p:cNvPicPr preferRelativeResize="0"/>
          <p:nvPr/>
        </p:nvPicPr>
        <p:blipFill rotWithShape="1">
          <a:blip r:embed="rId6">
            <a:alphaModFix/>
          </a:blip>
          <a:srcRect b="52480"/>
          <a:stretch/>
        </p:blipFill>
        <p:spPr>
          <a:xfrm>
            <a:off x="3324313" y="1647050"/>
            <a:ext cx="1524009" cy="724201"/>
          </a:xfrm>
          <a:prstGeom prst="rect">
            <a:avLst/>
          </a:prstGeom>
          <a:noFill/>
          <a:ln>
            <a:noFill/>
          </a:ln>
        </p:spPr>
      </p:pic>
      <p:pic>
        <p:nvPicPr>
          <p:cNvPr id="381" name="Google Shape;381;p45"/>
          <p:cNvPicPr preferRelativeResize="0"/>
          <p:nvPr/>
        </p:nvPicPr>
        <p:blipFill rotWithShape="1">
          <a:blip r:embed="rId7">
            <a:alphaModFix/>
          </a:blip>
          <a:srcRect b="14893"/>
          <a:stretch/>
        </p:blipFill>
        <p:spPr>
          <a:xfrm>
            <a:off x="1343725" y="4048800"/>
            <a:ext cx="991674" cy="843974"/>
          </a:xfrm>
          <a:prstGeom prst="rect">
            <a:avLst/>
          </a:prstGeom>
          <a:noFill/>
          <a:ln>
            <a:noFill/>
          </a:ln>
        </p:spPr>
      </p:pic>
      <p:pic>
        <p:nvPicPr>
          <p:cNvPr id="382" name="Google Shape;382;p45"/>
          <p:cNvPicPr preferRelativeResize="0"/>
          <p:nvPr/>
        </p:nvPicPr>
        <p:blipFill rotWithShape="1">
          <a:blip r:embed="rId8">
            <a:alphaModFix/>
          </a:blip>
          <a:srcRect b="14537"/>
          <a:stretch/>
        </p:blipFill>
        <p:spPr>
          <a:xfrm>
            <a:off x="3590488" y="4010900"/>
            <a:ext cx="991674" cy="847499"/>
          </a:xfrm>
          <a:prstGeom prst="rect">
            <a:avLst/>
          </a:prstGeom>
          <a:noFill/>
          <a:ln>
            <a:noFill/>
          </a:ln>
        </p:spPr>
      </p:pic>
      <p:sp>
        <p:nvSpPr>
          <p:cNvPr id="383" name="Google Shape;383;p45"/>
          <p:cNvSpPr txBox="1"/>
          <p:nvPr/>
        </p:nvSpPr>
        <p:spPr>
          <a:xfrm>
            <a:off x="883100" y="2743800"/>
            <a:ext cx="1940400" cy="47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AU" sz="2000">
                <a:solidFill>
                  <a:schemeClr val="dk1"/>
                </a:solidFill>
                <a:latin typeface="Arial Narrow"/>
                <a:ea typeface="Arial Narrow"/>
                <a:cs typeface="Arial Narrow"/>
                <a:sym typeface="Arial Narrow"/>
              </a:rPr>
              <a:t>Lack of land ownership papers </a:t>
            </a:r>
            <a:endParaRPr sz="2000">
              <a:latin typeface="Arial Narrow"/>
              <a:ea typeface="Arial Narrow"/>
              <a:cs typeface="Arial Narrow"/>
              <a:sym typeface="Arial Narrow"/>
            </a:endParaRPr>
          </a:p>
        </p:txBody>
      </p:sp>
      <p:sp>
        <p:nvSpPr>
          <p:cNvPr id="384" name="Google Shape;384;p45"/>
          <p:cNvSpPr txBox="1"/>
          <p:nvPr/>
        </p:nvSpPr>
        <p:spPr>
          <a:xfrm>
            <a:off x="3098450" y="2743800"/>
            <a:ext cx="1940400" cy="47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a:solidFill>
                  <a:schemeClr val="dk1"/>
                </a:solidFill>
                <a:latin typeface="Arial Narrow"/>
                <a:ea typeface="Arial Narrow"/>
                <a:cs typeface="Arial Narrow"/>
                <a:sym typeface="Arial Narrow"/>
              </a:rPr>
              <a:t>multiple ownership disputes</a:t>
            </a:r>
            <a:endParaRPr sz="2000">
              <a:latin typeface="Arial Narrow"/>
              <a:ea typeface="Arial Narrow"/>
              <a:cs typeface="Arial Narrow"/>
              <a:sym typeface="Arial Narrow"/>
            </a:endParaRPr>
          </a:p>
        </p:txBody>
      </p:sp>
      <p:sp>
        <p:nvSpPr>
          <p:cNvPr id="385" name="Google Shape;385;p45"/>
          <p:cNvSpPr txBox="1"/>
          <p:nvPr/>
        </p:nvSpPr>
        <p:spPr>
          <a:xfrm>
            <a:off x="883100" y="5127575"/>
            <a:ext cx="1940400" cy="47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a:solidFill>
                  <a:schemeClr val="dk1"/>
                </a:solidFill>
                <a:latin typeface="Arial Narrow"/>
                <a:ea typeface="Arial Narrow"/>
                <a:cs typeface="Arial Narrow"/>
                <a:sym typeface="Arial Narrow"/>
              </a:rPr>
              <a:t>Small plots </a:t>
            </a:r>
            <a:endParaRPr sz="2000">
              <a:solidFill>
                <a:schemeClr val="dk1"/>
              </a:solidFill>
              <a:latin typeface="Arial Narrow"/>
              <a:ea typeface="Arial Narrow"/>
              <a:cs typeface="Arial Narrow"/>
              <a:sym typeface="Arial Narrow"/>
            </a:endParaRPr>
          </a:p>
          <a:p>
            <a:pPr marL="0" lvl="0" indent="0" algn="ctr" rtl="0">
              <a:spcBef>
                <a:spcPts val="0"/>
              </a:spcBef>
              <a:spcAft>
                <a:spcPts val="0"/>
              </a:spcAft>
              <a:buNone/>
            </a:pPr>
            <a:r>
              <a:rPr lang="en-AU" sz="2000">
                <a:solidFill>
                  <a:schemeClr val="dk1"/>
                </a:solidFill>
                <a:latin typeface="Arial Narrow"/>
                <a:ea typeface="Arial Narrow"/>
                <a:cs typeface="Arial Narrow"/>
                <a:sym typeface="Arial Narrow"/>
              </a:rPr>
              <a:t>below threshold</a:t>
            </a:r>
            <a:endParaRPr sz="2000">
              <a:latin typeface="Arial Narrow"/>
              <a:ea typeface="Arial Narrow"/>
              <a:cs typeface="Arial Narrow"/>
              <a:sym typeface="Arial Narrow"/>
            </a:endParaRPr>
          </a:p>
        </p:txBody>
      </p:sp>
      <p:sp>
        <p:nvSpPr>
          <p:cNvPr id="386" name="Google Shape;386;p45"/>
          <p:cNvSpPr txBox="1"/>
          <p:nvPr/>
        </p:nvSpPr>
        <p:spPr>
          <a:xfrm>
            <a:off x="3098450" y="5127575"/>
            <a:ext cx="2133600" cy="47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AU" sz="2000">
                <a:solidFill>
                  <a:schemeClr val="dk1"/>
                </a:solidFill>
                <a:latin typeface="Arial Narrow"/>
                <a:ea typeface="Arial Narrow"/>
                <a:cs typeface="Arial Narrow"/>
                <a:sym typeface="Arial Narrow"/>
              </a:rPr>
              <a:t>Challenges in Heritage Compliance </a:t>
            </a:r>
            <a:endParaRPr sz="2000">
              <a:latin typeface="Arial Narrow"/>
              <a:ea typeface="Arial Narrow"/>
              <a:cs typeface="Arial Narrow"/>
              <a:sym typeface="Arial Narrow"/>
            </a:endParaRPr>
          </a:p>
        </p:txBody>
      </p:sp>
      <p:pic>
        <p:nvPicPr>
          <p:cNvPr id="387" name="Google Shape;387;p45"/>
          <p:cNvPicPr preferRelativeResize="0"/>
          <p:nvPr/>
        </p:nvPicPr>
        <p:blipFill>
          <a:blip r:embed="rId9">
            <a:alphaModFix/>
          </a:blip>
          <a:stretch>
            <a:fillRect/>
          </a:stretch>
        </p:blipFill>
        <p:spPr>
          <a:xfrm>
            <a:off x="9239325" y="1352750"/>
            <a:ext cx="2665325" cy="3553777"/>
          </a:xfrm>
          <a:prstGeom prst="rect">
            <a:avLst/>
          </a:prstGeom>
          <a:noFill/>
          <a:ln>
            <a:noFill/>
          </a:ln>
        </p:spPr>
      </p:pic>
      <p:sp>
        <p:nvSpPr>
          <p:cNvPr id="388" name="Google Shape;388;p45"/>
          <p:cNvSpPr txBox="1"/>
          <p:nvPr/>
        </p:nvSpPr>
        <p:spPr>
          <a:xfrm>
            <a:off x="6999150" y="4668725"/>
            <a:ext cx="5606400" cy="14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AU" sz="2000">
                <a:solidFill>
                  <a:schemeClr val="dk1"/>
                </a:solidFill>
                <a:latin typeface="Arial Narrow"/>
                <a:ea typeface="Arial Narrow"/>
                <a:cs typeface="Arial Narrow"/>
                <a:sym typeface="Arial Narrow"/>
              </a:rPr>
            </a:br>
            <a:r>
              <a:rPr lang="en-AU" sz="2000">
                <a:solidFill>
                  <a:schemeClr val="dk1"/>
                </a:solidFill>
                <a:latin typeface="Arial Narrow"/>
                <a:ea typeface="Arial Narrow"/>
                <a:cs typeface="Arial Narrow"/>
                <a:sym typeface="Arial Narrow"/>
              </a:rPr>
              <a:t>Left: Multiple ownership grant, Nepal</a:t>
            </a: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n-AU" sz="2000">
                <a:solidFill>
                  <a:schemeClr val="dk1"/>
                </a:solidFill>
                <a:latin typeface="Arial Narrow"/>
                <a:ea typeface="Arial Narrow"/>
                <a:cs typeface="Arial Narrow"/>
                <a:sym typeface="Arial Narrow"/>
              </a:rPr>
              <a:t>Right: Heritage compliance top-up grant, Nepal</a:t>
            </a: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a:p>
            <a:pPr marL="0" lvl="0" indent="0" algn="l" rtl="0">
              <a:spcBef>
                <a:spcPts val="0"/>
              </a:spcBef>
              <a:spcAft>
                <a:spcPts val="0"/>
              </a:spcAft>
              <a:buNone/>
            </a:pPr>
            <a:endParaRPr sz="2000">
              <a:latin typeface="Arial Narrow"/>
              <a:ea typeface="Arial Narrow"/>
              <a:cs typeface="Arial Narrow"/>
              <a:sym typeface="Arial Narrow"/>
            </a:endParaRPr>
          </a:p>
        </p:txBody>
      </p:sp>
      <p:sp>
        <p:nvSpPr>
          <p:cNvPr id="389" name="Google Shape;389;p45"/>
          <p:cNvSpPr txBox="1"/>
          <p:nvPr/>
        </p:nvSpPr>
        <p:spPr>
          <a:xfrm>
            <a:off x="6096000" y="5997800"/>
            <a:ext cx="20715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999999"/>
                </a:solidFill>
                <a:latin typeface="Calibri"/>
                <a:ea typeface="Calibri"/>
                <a:cs typeface="Calibri"/>
                <a:sym typeface="Calibri"/>
              </a:rPr>
              <a:t>Source: HRRP, 2018 </a:t>
            </a:r>
            <a:endParaRPr sz="1000" i="1">
              <a:solidFill>
                <a:srgbClr val="999999"/>
              </a:solidFill>
              <a:latin typeface="Calibri"/>
              <a:ea typeface="Calibri"/>
              <a:cs typeface="Calibri"/>
              <a:sym typeface="Calibri"/>
            </a:endParaRPr>
          </a:p>
        </p:txBody>
      </p:sp>
      <p:sp>
        <p:nvSpPr>
          <p:cNvPr id="390" name="Google Shape;390;p45"/>
          <p:cNvSpPr txBox="1"/>
          <p:nvPr/>
        </p:nvSpPr>
        <p:spPr>
          <a:xfrm>
            <a:off x="43750" y="5960550"/>
            <a:ext cx="6052200" cy="2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1000" i="1">
                <a:solidFill>
                  <a:srgbClr val="B7B7B7"/>
                </a:solidFill>
                <a:latin typeface="Arial Narrow"/>
                <a:ea typeface="Arial Narrow"/>
                <a:cs typeface="Arial Narrow"/>
                <a:sym typeface="Arial Narrow"/>
              </a:rPr>
              <a:t>Source: The Noun Project by Alfredo; Gan Khoon Lay; Icon Fair; Eucalyp </a:t>
            </a:r>
            <a:endParaRPr sz="900" i="1">
              <a:solidFill>
                <a:srgbClr val="B7B7B7"/>
              </a:solidFill>
              <a:latin typeface="Arial Narrow"/>
              <a:ea typeface="Arial Narrow"/>
              <a:cs typeface="Arial Narrow"/>
              <a:sym typeface="Arial Narrow"/>
            </a:endParaRPr>
          </a:p>
        </p:txBody>
      </p:sp>
      <p:sp>
        <p:nvSpPr>
          <p:cNvPr id="391" name="Google Shape;391;p45"/>
          <p:cNvSpPr txBox="1">
            <a:spLocks noGrp="1"/>
          </p:cNvSpPr>
          <p:nvPr>
            <p:ph type="sldNum" idx="4294967295"/>
          </p:nvPr>
        </p:nvSpPr>
        <p:spPr>
          <a:xfrm>
            <a:off x="11460163" y="6332538"/>
            <a:ext cx="731837" cy="52546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AU"/>
              <a:t>9</a:t>
            </a:fld>
            <a:endParaRPr/>
          </a:p>
        </p:txBody>
      </p:sp>
    </p:spTree>
  </p:cSld>
  <p:clrMapOvr>
    <a:masterClrMapping/>
  </p:clrMapOvr>
</p:sld>
</file>

<file path=ppt/theme/theme1.xml><?xml version="1.0" encoding="utf-8"?>
<a:theme xmlns:a="http://schemas.openxmlformats.org/drawingml/2006/main" name="Op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p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CCM - Titles">
  <a:themeElements>
    <a:clrScheme name="CCCM Cluster 2">
      <a:dk1>
        <a:sysClr val="windowText" lastClr="000000"/>
      </a:dk1>
      <a:lt1>
        <a:sysClr val="window" lastClr="FFFFFF"/>
      </a:lt1>
      <a:dk2>
        <a:srgbClr val="1F497D"/>
      </a:dk2>
      <a:lt2>
        <a:srgbClr val="EEECE1"/>
      </a:lt2>
      <a:accent1>
        <a:srgbClr val="2A87C8"/>
      </a:accent1>
      <a:accent2>
        <a:srgbClr val="545456"/>
      </a:accent2>
      <a:accent3>
        <a:srgbClr val="9D4838"/>
      </a:accent3>
      <a:accent4>
        <a:srgbClr val="D48C74"/>
      </a:accent4>
      <a:accent5>
        <a:srgbClr val="F0B89E"/>
      </a:accent5>
      <a:accent6>
        <a:srgbClr val="F8E4D2"/>
      </a:accent6>
      <a:hlink>
        <a:srgbClr val="938953"/>
      </a:hlink>
      <a:folHlink>
        <a:srgbClr val="C0504D"/>
      </a:folHlink>
    </a:clrScheme>
    <a:fontScheme name="Global CCCM Clust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solidFill>
              <a:schemeClr val="accent5"/>
            </a:solidFill>
          </a:defRPr>
        </a:defPPr>
      </a:lstStyle>
    </a:txDef>
  </a:objectDefaults>
  <a:extraClrSchemeLst/>
  <a:extLst>
    <a:ext uri="{05A4C25C-085E-4340-85A3-A5531E510DB2}">
      <thm15:themeFamily xmlns:thm15="http://schemas.microsoft.com/office/thememl/2012/main" name="CCCM Cluster - Templates - Pesentation v1" id="{AA29A52A-7E86-4270-9C5E-16BADAD3BA3B}" vid="{44BAA614-8022-4D3D-9F5A-C420EC4ED9D5}"/>
    </a:ext>
  </a:extLst>
</a:theme>
</file>

<file path=ppt/theme/theme12.xml><?xml version="1.0" encoding="utf-8"?>
<a:theme xmlns:a="http://schemas.openxmlformats.org/drawingml/2006/main" name="1_Op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p1 Top bann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p1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p1 Top big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p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p2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p2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p2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1633</TotalTime>
  <Words>3215</Words>
  <Application>Microsoft Office PowerPoint</Application>
  <PresentationFormat>Widescreen</PresentationFormat>
  <Paragraphs>607</Paragraphs>
  <Slides>45</Slides>
  <Notes>23</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45</vt:i4>
      </vt:variant>
    </vt:vector>
  </HeadingPairs>
  <TitlesOfParts>
    <vt:vector size="66" baseType="lpstr">
      <vt:lpstr>Arial</vt:lpstr>
      <vt:lpstr>Arial Narrow</vt:lpstr>
      <vt:lpstr>Arial Nova Cond Light</vt:lpstr>
      <vt:lpstr>Calibri</vt:lpstr>
      <vt:lpstr>Calibri Light</vt:lpstr>
      <vt:lpstr>Georgia</vt:lpstr>
      <vt:lpstr>Trebuchet MS</vt:lpstr>
      <vt:lpstr>Op1</vt:lpstr>
      <vt:lpstr>Op1 Left banner</vt:lpstr>
      <vt:lpstr>Op1 Big Left banner layout</vt:lpstr>
      <vt:lpstr>Op1 Top banner</vt:lpstr>
      <vt:lpstr>Op1 Top big banner</vt:lpstr>
      <vt:lpstr>Op2</vt:lpstr>
      <vt:lpstr>Op2 Left banner</vt:lpstr>
      <vt:lpstr>Op2 Top banner</vt:lpstr>
      <vt:lpstr>Op2 Big Left banner layout</vt:lpstr>
      <vt:lpstr>Op3</vt:lpstr>
      <vt:lpstr>1_CCCM - Titles</vt:lpstr>
      <vt:lpstr>1_Op3</vt:lpstr>
      <vt:lpstr>1_Op1 Top banner</vt:lpstr>
      <vt:lpstr>Office Theme</vt:lpstr>
      <vt:lpstr>17 September 2020</vt:lpstr>
      <vt:lpstr>PowerPoint Presentation</vt:lpstr>
      <vt:lpstr>Housing Reconstruction Recovery Platform HRRP Nepal  </vt:lpstr>
      <vt:lpstr>PowerPoint Presentation</vt:lpstr>
      <vt:lpstr>PowerPoint Presentation</vt:lpstr>
      <vt:lpstr>URBAN RECOVERY ISSUES </vt:lpstr>
      <vt:lpstr>URBAN RECOVERY ISSUES </vt:lpstr>
      <vt:lpstr>PowerPoint Presentation</vt:lpstr>
      <vt:lpstr>PowerPoint Presentation</vt:lpstr>
      <vt:lpstr>PowerPoint Presentation</vt:lpstr>
      <vt:lpstr>URBAN HOUSING  RECOVERY COMPILATION</vt:lpstr>
      <vt:lpstr>PowerPoint Presentation</vt:lpstr>
      <vt:lpstr>THANK YOU</vt:lpstr>
      <vt:lpstr>Beirut Blast response</vt:lpstr>
      <vt:lpstr>Beirut Port Explosions: Shelter Sector Overview</vt:lpstr>
      <vt:lpstr>Overview of needs (based on 4 Sept. MSNA data)</vt:lpstr>
      <vt:lpstr>Overview of response strategy</vt:lpstr>
      <vt:lpstr>PowerPoint Presentation</vt:lpstr>
      <vt:lpstr>PowerPoint Presentation</vt:lpstr>
      <vt:lpstr>PowerPoint Presentation</vt:lpstr>
      <vt:lpstr>Overview of gaps and challenges</vt:lpstr>
      <vt:lpstr>Overview of gaps and challenges</vt:lpstr>
      <vt:lpstr>Lebanon 3RF – proposed pillars (draft)</vt:lpstr>
      <vt:lpstr>Beirut Blast response</vt:lpstr>
      <vt:lpstr>PowerPoint Presentation</vt:lpstr>
      <vt:lpstr>PowerPoint Presentation</vt:lpstr>
      <vt:lpstr>PowerPoint Presentation</vt:lpstr>
      <vt:lpstr>PowerPoint Presentation</vt:lpstr>
      <vt:lpstr>PowerPoint Presentation</vt:lpstr>
      <vt:lpstr>The Shelter program </vt:lpstr>
      <vt:lpstr>PowerPoint Presentation</vt:lpstr>
      <vt:lpstr>PowerPoint Presentation</vt:lpstr>
      <vt:lpstr>PowerPoint Presentation</vt:lpstr>
      <vt:lpstr>PowerPoint Presentation</vt:lpstr>
      <vt:lpstr>PowerPoint Presentation</vt:lpstr>
      <vt:lpstr>Settlement Approach Guidance</vt:lpstr>
      <vt:lpstr>Thanks to  Authors and Peer reviewers </vt:lpstr>
      <vt:lpstr>Title 1 </vt:lpstr>
      <vt:lpstr>Chapter 1  Introduction to the settlements approach </vt:lpstr>
      <vt:lpstr>PowerPoint Presentation</vt:lpstr>
      <vt:lpstr>   Chapter 2    Characteristics of the settlements approach  - Key principles  </vt:lpstr>
      <vt:lpstr>   Chapter 3    Implementing the settlements approach  - Key Actions </vt:lpstr>
      <vt:lpstr>Next steps </vt:lpstr>
      <vt:lpstr>Any other business</vt:lpstr>
      <vt:lpstr>17 September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relevance of socially based, geographically bound, inclusive and multi-sectoral in Humanitarian action”</dc:title>
  <dc:creator>James Schell</dc:creator>
  <cp:lastModifiedBy>Hirano, Seki</cp:lastModifiedBy>
  <cp:revision>125</cp:revision>
  <dcterms:created xsi:type="dcterms:W3CDTF">2018-12-18T00:56:23Z</dcterms:created>
  <dcterms:modified xsi:type="dcterms:W3CDTF">2020-10-05T08:28:20Z</dcterms:modified>
</cp:coreProperties>
</file>