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70" r:id="rId6"/>
    <p:sldId id="260" r:id="rId7"/>
    <p:sldId id="268" r:id="rId8"/>
    <p:sldId id="261" r:id="rId9"/>
    <p:sldId id="271" r:id="rId10"/>
    <p:sldId id="262" r:id="rId11"/>
    <p:sldId id="263" r:id="rId12"/>
    <p:sldId id="272" r:id="rId13"/>
    <p:sldId id="264" r:id="rId14"/>
    <p:sldId id="265" r:id="rId15"/>
    <p:sldId id="266" r:id="rId16"/>
    <p:sldId id="267" r:id="rId17"/>
    <p:sldId id="273" r:id="rId18"/>
    <p:sldId id="274" r:id="rId19"/>
    <p:sldId id="275" r:id="rId20"/>
    <p:sldId id="269" r:id="rId21"/>
    <p:sldId id="276" r:id="rId22"/>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8EDC3-8D4C-42F6-B779-FE0A893A2EB9}" v="11" dt="2021-06-30T13:00:42.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tephen" userId="5455e1fd-2950-405a-95cd-85a8e07a0065" providerId="ADAL" clId="{8110A729-E21E-4030-8879-AB66CF646E64}"/>
    <pc:docChg chg="modSld">
      <pc:chgData name="Alexander, Stephen" userId="5455e1fd-2950-405a-95cd-85a8e07a0065" providerId="ADAL" clId="{8110A729-E21E-4030-8879-AB66CF646E64}" dt="2021-05-25T16:35:25.864" v="61" actId="20577"/>
      <pc:docMkLst>
        <pc:docMk/>
      </pc:docMkLst>
      <pc:sldChg chg="modSp mod">
        <pc:chgData name="Alexander, Stephen" userId="5455e1fd-2950-405a-95cd-85a8e07a0065" providerId="ADAL" clId="{8110A729-E21E-4030-8879-AB66CF646E64}" dt="2021-05-25T16:31:46.358" v="7" actId="20577"/>
        <pc:sldMkLst>
          <pc:docMk/>
          <pc:sldMk cId="3557590335" sldId="257"/>
        </pc:sldMkLst>
        <pc:spChg chg="mod">
          <ac:chgData name="Alexander, Stephen" userId="5455e1fd-2950-405a-95cd-85a8e07a0065" providerId="ADAL" clId="{8110A729-E21E-4030-8879-AB66CF646E64}" dt="2021-05-25T16:31:46.358" v="7" actId="20577"/>
          <ac:spMkLst>
            <pc:docMk/>
            <pc:sldMk cId="3557590335" sldId="257"/>
            <ac:spMk id="11" creationId="{2A32B59A-5BD1-444E-915D-6D56EBC171D5}"/>
          </ac:spMkLst>
        </pc:spChg>
      </pc:sldChg>
      <pc:sldChg chg="modSp mod">
        <pc:chgData name="Alexander, Stephen" userId="5455e1fd-2950-405a-95cd-85a8e07a0065" providerId="ADAL" clId="{8110A729-E21E-4030-8879-AB66CF646E64}" dt="2021-05-25T16:32:05.158" v="16" actId="20577"/>
        <pc:sldMkLst>
          <pc:docMk/>
          <pc:sldMk cId="2509861349" sldId="258"/>
        </pc:sldMkLst>
        <pc:spChg chg="mod">
          <ac:chgData name="Alexander, Stephen" userId="5455e1fd-2950-405a-95cd-85a8e07a0065" providerId="ADAL" clId="{8110A729-E21E-4030-8879-AB66CF646E64}" dt="2021-05-25T16:32:05.158" v="16" actId="20577"/>
          <ac:spMkLst>
            <pc:docMk/>
            <pc:sldMk cId="2509861349" sldId="258"/>
            <ac:spMk id="3" creationId="{620475F6-264C-47D1-B08D-2D52E769ED2E}"/>
          </ac:spMkLst>
        </pc:spChg>
      </pc:sldChg>
      <pc:sldChg chg="modSp mod">
        <pc:chgData name="Alexander, Stephen" userId="5455e1fd-2950-405a-95cd-85a8e07a0065" providerId="ADAL" clId="{8110A729-E21E-4030-8879-AB66CF646E64}" dt="2021-05-25T16:32:24.183" v="19" actId="20577"/>
        <pc:sldMkLst>
          <pc:docMk/>
          <pc:sldMk cId="1255836099" sldId="259"/>
        </pc:sldMkLst>
        <pc:spChg chg="mod">
          <ac:chgData name="Alexander, Stephen" userId="5455e1fd-2950-405a-95cd-85a8e07a0065" providerId="ADAL" clId="{8110A729-E21E-4030-8879-AB66CF646E64}" dt="2021-05-25T16:32:24.183" v="19" actId="20577"/>
          <ac:spMkLst>
            <pc:docMk/>
            <pc:sldMk cId="1255836099" sldId="259"/>
            <ac:spMk id="7" creationId="{45058EE2-9D00-4766-AFBC-DD1308A72D32}"/>
          </ac:spMkLst>
        </pc:spChg>
      </pc:sldChg>
      <pc:sldChg chg="modSp mod">
        <pc:chgData name="Alexander, Stephen" userId="5455e1fd-2950-405a-95cd-85a8e07a0065" providerId="ADAL" clId="{8110A729-E21E-4030-8879-AB66CF646E64}" dt="2021-05-25T16:34:30.989" v="35" actId="20577"/>
        <pc:sldMkLst>
          <pc:docMk/>
          <pc:sldMk cId="3159379921" sldId="261"/>
        </pc:sldMkLst>
        <pc:spChg chg="mod">
          <ac:chgData name="Alexander, Stephen" userId="5455e1fd-2950-405a-95cd-85a8e07a0065" providerId="ADAL" clId="{8110A729-E21E-4030-8879-AB66CF646E64}" dt="2021-05-25T16:34:30.989" v="35" actId="20577"/>
          <ac:spMkLst>
            <pc:docMk/>
            <pc:sldMk cId="3159379921" sldId="261"/>
            <ac:spMk id="10" creationId="{836D51DB-DAF7-4032-BA64-D7D97AAD2130}"/>
          </ac:spMkLst>
        </pc:spChg>
      </pc:sldChg>
      <pc:sldChg chg="modSp mod">
        <pc:chgData name="Alexander, Stephen" userId="5455e1fd-2950-405a-95cd-85a8e07a0065" providerId="ADAL" clId="{8110A729-E21E-4030-8879-AB66CF646E64}" dt="2021-05-25T16:35:25.864" v="61" actId="20577"/>
        <pc:sldMkLst>
          <pc:docMk/>
          <pc:sldMk cId="1682041900" sldId="262"/>
        </pc:sldMkLst>
        <pc:spChg chg="mod">
          <ac:chgData name="Alexander, Stephen" userId="5455e1fd-2950-405a-95cd-85a8e07a0065" providerId="ADAL" clId="{8110A729-E21E-4030-8879-AB66CF646E64}" dt="2021-05-25T16:35:13.475" v="60" actId="20577"/>
          <ac:spMkLst>
            <pc:docMk/>
            <pc:sldMk cId="1682041900" sldId="262"/>
            <ac:spMk id="12" creationId="{12A0DFDE-DF82-432D-B724-5016D7283FEF}"/>
          </ac:spMkLst>
        </pc:spChg>
        <pc:spChg chg="mod">
          <ac:chgData name="Alexander, Stephen" userId="5455e1fd-2950-405a-95cd-85a8e07a0065" providerId="ADAL" clId="{8110A729-E21E-4030-8879-AB66CF646E64}" dt="2021-05-25T16:35:25.864" v="61" actId="20577"/>
          <ac:spMkLst>
            <pc:docMk/>
            <pc:sldMk cId="1682041900" sldId="262"/>
            <ac:spMk id="18" creationId="{A5F105C9-0866-4CB1-B2B0-1981257A6375}"/>
          </ac:spMkLst>
        </pc:spChg>
      </pc:sldChg>
    </pc:docChg>
  </pc:docChgLst>
  <pc:docChgLst>
    <pc:chgData name="Alexander, Stephen" userId="5455e1fd-2950-405a-95cd-85a8e07a0065" providerId="ADAL" clId="{090B21CC-7405-4822-9A55-58DB48B0778C}"/>
    <pc:docChg chg="undo custSel modSld">
      <pc:chgData name="Alexander, Stephen" userId="5455e1fd-2950-405a-95cd-85a8e07a0065" providerId="ADAL" clId="{090B21CC-7405-4822-9A55-58DB48B0778C}" dt="2021-06-25T07:55:33.051" v="1311" actId="13926"/>
      <pc:docMkLst>
        <pc:docMk/>
      </pc:docMkLst>
      <pc:sldChg chg="modSp mod">
        <pc:chgData name="Alexander, Stephen" userId="5455e1fd-2950-405a-95cd-85a8e07a0065" providerId="ADAL" clId="{090B21CC-7405-4822-9A55-58DB48B0778C}" dt="2021-06-25T07:55:33.051" v="1311" actId="13926"/>
        <pc:sldMkLst>
          <pc:docMk/>
          <pc:sldMk cId="3324812434" sldId="273"/>
        </pc:sldMkLst>
        <pc:spChg chg="mod">
          <ac:chgData name="Alexander, Stephen" userId="5455e1fd-2950-405a-95cd-85a8e07a0065" providerId="ADAL" clId="{090B21CC-7405-4822-9A55-58DB48B0778C}" dt="2021-06-25T07:55:33.051" v="1311" actId="13926"/>
          <ac:spMkLst>
            <pc:docMk/>
            <pc:sldMk cId="3324812434" sldId="273"/>
            <ac:spMk id="9" creationId="{313294A7-B0B4-4811-831A-1C3ED1A2E231}"/>
          </ac:spMkLst>
        </pc:spChg>
      </pc:sldChg>
    </pc:docChg>
  </pc:docChgLst>
  <pc:docChgLst>
    <pc:chgData name="Foden, George" userId="16fcb1bc-e919-49e4-81f7-89a80cfb801d" providerId="ADAL" clId="{7088EDC3-8D4C-42F6-B779-FE0A893A2EB9}"/>
    <pc:docChg chg="undo custSel addSld delSld modSld sldOrd">
      <pc:chgData name="Foden, George" userId="16fcb1bc-e919-49e4-81f7-89a80cfb801d" providerId="ADAL" clId="{7088EDC3-8D4C-42F6-B779-FE0A893A2EB9}" dt="2021-06-30T13:03:32.921" v="9895" actId="20577"/>
      <pc:docMkLst>
        <pc:docMk/>
      </pc:docMkLst>
      <pc:sldChg chg="addSp modSp mod">
        <pc:chgData name="Foden, George" userId="16fcb1bc-e919-49e4-81f7-89a80cfb801d" providerId="ADAL" clId="{7088EDC3-8D4C-42F6-B779-FE0A893A2EB9}" dt="2021-05-14T09:55:09.181" v="5397" actId="1076"/>
        <pc:sldMkLst>
          <pc:docMk/>
          <pc:sldMk cId="1462225056" sldId="256"/>
        </pc:sldMkLst>
        <pc:spChg chg="mod">
          <ac:chgData name="Foden, George" userId="16fcb1bc-e919-49e4-81f7-89a80cfb801d" providerId="ADAL" clId="{7088EDC3-8D4C-42F6-B779-FE0A893A2EB9}" dt="2021-05-14T09:55:04.071" v="5395" actId="1076"/>
          <ac:spMkLst>
            <pc:docMk/>
            <pc:sldMk cId="1462225056" sldId="256"/>
            <ac:spMk id="2" creationId="{3A9B68AA-7194-4F9A-940C-CBB536E7992D}"/>
          </ac:spMkLst>
        </pc:spChg>
        <pc:spChg chg="mod">
          <ac:chgData name="Foden, George" userId="16fcb1bc-e919-49e4-81f7-89a80cfb801d" providerId="ADAL" clId="{7088EDC3-8D4C-42F6-B779-FE0A893A2EB9}" dt="2021-05-14T09:55:06.143" v="5396" actId="1076"/>
          <ac:spMkLst>
            <pc:docMk/>
            <pc:sldMk cId="1462225056" sldId="256"/>
            <ac:spMk id="3" creationId="{192BC60E-42A7-4E74-B73C-D176D047D118}"/>
          </ac:spMkLst>
        </pc:spChg>
        <pc:picChg chg="add mod">
          <ac:chgData name="Foden, George" userId="16fcb1bc-e919-49e4-81f7-89a80cfb801d" providerId="ADAL" clId="{7088EDC3-8D4C-42F6-B779-FE0A893A2EB9}" dt="2021-05-14T09:55:09.181" v="5397" actId="1076"/>
          <ac:picMkLst>
            <pc:docMk/>
            <pc:sldMk cId="1462225056" sldId="256"/>
            <ac:picMk id="10" creationId="{BB2361D2-39A9-442C-A99B-20C8FF46896A}"/>
          </ac:picMkLst>
        </pc:picChg>
      </pc:sldChg>
      <pc:sldChg chg="addSp delSp modSp mod">
        <pc:chgData name="Foden, George" userId="16fcb1bc-e919-49e4-81f7-89a80cfb801d" providerId="ADAL" clId="{7088EDC3-8D4C-42F6-B779-FE0A893A2EB9}" dt="2021-06-30T13:01:17.325" v="9856" actId="58"/>
        <pc:sldMkLst>
          <pc:docMk/>
          <pc:sldMk cId="3557590335" sldId="257"/>
        </pc:sldMkLst>
        <pc:spChg chg="mod">
          <ac:chgData name="Foden, George" userId="16fcb1bc-e919-49e4-81f7-89a80cfb801d" providerId="ADAL" clId="{7088EDC3-8D4C-42F6-B779-FE0A893A2EB9}" dt="2021-06-30T13:01:17.325" v="9856" actId="58"/>
          <ac:spMkLst>
            <pc:docMk/>
            <pc:sldMk cId="3557590335" sldId="257"/>
            <ac:spMk id="11" creationId="{2A32B59A-5BD1-444E-915D-6D56EBC171D5}"/>
          </ac:spMkLst>
        </pc:spChg>
        <pc:picChg chg="add del mod">
          <ac:chgData name="Foden, George" userId="16fcb1bc-e919-49e4-81f7-89a80cfb801d" providerId="ADAL" clId="{7088EDC3-8D4C-42F6-B779-FE0A893A2EB9}" dt="2021-05-14T09:56:58.843" v="5430" actId="478"/>
          <ac:picMkLst>
            <pc:docMk/>
            <pc:sldMk cId="3557590335" sldId="257"/>
            <ac:picMk id="12" creationId="{ECD94F0A-A278-45B8-9360-A380D6A36D92}"/>
          </ac:picMkLst>
        </pc:picChg>
      </pc:sldChg>
      <pc:sldChg chg="addSp delSp modSp mod">
        <pc:chgData name="Foden, George" userId="16fcb1bc-e919-49e4-81f7-89a80cfb801d" providerId="ADAL" clId="{7088EDC3-8D4C-42F6-B779-FE0A893A2EB9}" dt="2021-06-10T13:31:57.576" v="5744" actId="27636"/>
        <pc:sldMkLst>
          <pc:docMk/>
          <pc:sldMk cId="2509861349" sldId="258"/>
        </pc:sldMkLst>
        <pc:spChg chg="mod">
          <ac:chgData name="Foden, George" userId="16fcb1bc-e919-49e4-81f7-89a80cfb801d" providerId="ADAL" clId="{7088EDC3-8D4C-42F6-B779-FE0A893A2EB9}" dt="2021-05-13T09:45:38.765" v="0"/>
          <ac:spMkLst>
            <pc:docMk/>
            <pc:sldMk cId="2509861349" sldId="258"/>
            <ac:spMk id="2" creationId="{3C8B5BA4-7A0D-4362-8BDC-25E1C799849C}"/>
          </ac:spMkLst>
        </pc:spChg>
        <pc:spChg chg="mod">
          <ac:chgData name="Foden, George" userId="16fcb1bc-e919-49e4-81f7-89a80cfb801d" providerId="ADAL" clId="{7088EDC3-8D4C-42F6-B779-FE0A893A2EB9}" dt="2021-06-10T13:31:57.576" v="5744" actId="27636"/>
          <ac:spMkLst>
            <pc:docMk/>
            <pc:sldMk cId="2509861349" sldId="258"/>
            <ac:spMk id="3" creationId="{620475F6-264C-47D1-B08D-2D52E769ED2E}"/>
          </ac:spMkLst>
        </pc:spChg>
        <pc:picChg chg="add del mod">
          <ac:chgData name="Foden, George" userId="16fcb1bc-e919-49e4-81f7-89a80cfb801d" providerId="ADAL" clId="{7088EDC3-8D4C-42F6-B779-FE0A893A2EB9}" dt="2021-05-14T09:56:57.442" v="5429" actId="478"/>
          <ac:picMkLst>
            <pc:docMk/>
            <pc:sldMk cId="2509861349" sldId="258"/>
            <ac:picMk id="9" creationId="{5BCBEB23-87FB-46DD-A1D3-DF3D50FF1AD0}"/>
          </ac:picMkLst>
        </pc:picChg>
      </pc:sldChg>
      <pc:sldChg chg="addSp delSp modSp new mod">
        <pc:chgData name="Foden, George" userId="16fcb1bc-e919-49e4-81f7-89a80cfb801d" providerId="ADAL" clId="{7088EDC3-8D4C-42F6-B779-FE0A893A2EB9}" dt="2021-06-30T13:01:28.790" v="9857" actId="58"/>
        <pc:sldMkLst>
          <pc:docMk/>
          <pc:sldMk cId="1255836099" sldId="259"/>
        </pc:sldMkLst>
        <pc:spChg chg="mod">
          <ac:chgData name="Foden, George" userId="16fcb1bc-e919-49e4-81f7-89a80cfb801d" providerId="ADAL" clId="{7088EDC3-8D4C-42F6-B779-FE0A893A2EB9}" dt="2021-05-13T13:15:48.608" v="312" actId="20577"/>
          <ac:spMkLst>
            <pc:docMk/>
            <pc:sldMk cId="1255836099" sldId="259"/>
            <ac:spMk id="2" creationId="{FC02F390-78DF-4F82-AA84-1B725ECF31EC}"/>
          </ac:spMkLst>
        </pc:spChg>
        <pc:spChg chg="del">
          <ac:chgData name="Foden, George" userId="16fcb1bc-e919-49e4-81f7-89a80cfb801d" providerId="ADAL" clId="{7088EDC3-8D4C-42F6-B779-FE0A893A2EB9}" dt="2021-05-13T12:01:21.672" v="261"/>
          <ac:spMkLst>
            <pc:docMk/>
            <pc:sldMk cId="1255836099" sldId="259"/>
            <ac:spMk id="3" creationId="{A6A82B01-993A-4CE8-8FB0-165F4005EC8C}"/>
          </ac:spMkLst>
        </pc:spChg>
        <pc:spChg chg="add del mod">
          <ac:chgData name="Foden, George" userId="16fcb1bc-e919-49e4-81f7-89a80cfb801d" providerId="ADAL" clId="{7088EDC3-8D4C-42F6-B779-FE0A893A2EB9}" dt="2021-05-13T13:06:41.528" v="272" actId="478"/>
          <ac:spMkLst>
            <pc:docMk/>
            <pc:sldMk cId="1255836099" sldId="259"/>
            <ac:spMk id="4" creationId="{4259B026-BA54-48B7-8285-3942181433E4}"/>
          </ac:spMkLst>
        </pc:spChg>
        <pc:spChg chg="add mod">
          <ac:chgData name="Foden, George" userId="16fcb1bc-e919-49e4-81f7-89a80cfb801d" providerId="ADAL" clId="{7088EDC3-8D4C-42F6-B779-FE0A893A2EB9}" dt="2021-06-30T13:01:28.790" v="9857" actId="58"/>
          <ac:spMkLst>
            <pc:docMk/>
            <pc:sldMk cId="1255836099" sldId="259"/>
            <ac:spMk id="7" creationId="{45058EE2-9D00-4766-AFBC-DD1308A72D32}"/>
          </ac:spMkLst>
        </pc:spChg>
        <pc:picChg chg="add del mod modCrop">
          <ac:chgData name="Foden, George" userId="16fcb1bc-e919-49e4-81f7-89a80cfb801d" providerId="ADAL" clId="{7088EDC3-8D4C-42F6-B779-FE0A893A2EB9}" dt="2021-05-13T13:06:42.489" v="273" actId="478"/>
          <ac:picMkLst>
            <pc:docMk/>
            <pc:sldMk cId="1255836099" sldId="259"/>
            <ac:picMk id="5" creationId="{AE82C5B2-CC89-4778-924A-35DAB46A2D5F}"/>
          </ac:picMkLst>
        </pc:picChg>
        <pc:picChg chg="add mod">
          <ac:chgData name="Foden, George" userId="16fcb1bc-e919-49e4-81f7-89a80cfb801d" providerId="ADAL" clId="{7088EDC3-8D4C-42F6-B779-FE0A893A2EB9}" dt="2021-05-13T13:15:38.773" v="274"/>
          <ac:picMkLst>
            <pc:docMk/>
            <pc:sldMk cId="1255836099" sldId="259"/>
            <ac:picMk id="9" creationId="{FD3692A5-1FF6-4C5B-A954-3E1B80F272CA}"/>
          </ac:picMkLst>
        </pc:picChg>
        <pc:picChg chg="add mod">
          <ac:chgData name="Foden, George" userId="16fcb1bc-e919-49e4-81f7-89a80cfb801d" providerId="ADAL" clId="{7088EDC3-8D4C-42F6-B779-FE0A893A2EB9}" dt="2021-05-13T13:15:38.773" v="274"/>
          <ac:picMkLst>
            <pc:docMk/>
            <pc:sldMk cId="1255836099" sldId="259"/>
            <ac:picMk id="10" creationId="{46E28731-479D-4B59-93D1-882029638EAA}"/>
          </ac:picMkLst>
        </pc:picChg>
        <pc:picChg chg="add mod">
          <ac:chgData name="Foden, George" userId="16fcb1bc-e919-49e4-81f7-89a80cfb801d" providerId="ADAL" clId="{7088EDC3-8D4C-42F6-B779-FE0A893A2EB9}" dt="2021-05-13T13:15:38.773" v="274"/>
          <ac:picMkLst>
            <pc:docMk/>
            <pc:sldMk cId="1255836099" sldId="259"/>
            <ac:picMk id="11" creationId="{CC151404-A537-4B8B-B768-C051F69F75DB}"/>
          </ac:picMkLst>
        </pc:picChg>
        <pc:picChg chg="add mod">
          <ac:chgData name="Foden, George" userId="16fcb1bc-e919-49e4-81f7-89a80cfb801d" providerId="ADAL" clId="{7088EDC3-8D4C-42F6-B779-FE0A893A2EB9}" dt="2021-05-13T13:15:38.773" v="274"/>
          <ac:picMkLst>
            <pc:docMk/>
            <pc:sldMk cId="1255836099" sldId="259"/>
            <ac:picMk id="12" creationId="{16B90433-07BA-4066-981F-B7B2843D0CB1}"/>
          </ac:picMkLst>
        </pc:picChg>
        <pc:picChg chg="add mod ord">
          <ac:chgData name="Foden, George" userId="16fcb1bc-e919-49e4-81f7-89a80cfb801d" providerId="ADAL" clId="{7088EDC3-8D4C-42F6-B779-FE0A893A2EB9}" dt="2021-05-14T09:55:48.172" v="5407" actId="167"/>
          <ac:picMkLst>
            <pc:docMk/>
            <pc:sldMk cId="1255836099" sldId="259"/>
            <ac:picMk id="13" creationId="{6EA2B3C4-0B5F-4E24-BFD4-F3768D80560A}"/>
          </ac:picMkLst>
        </pc:picChg>
        <pc:picChg chg="add del mod ord">
          <ac:chgData name="Foden, George" userId="16fcb1bc-e919-49e4-81f7-89a80cfb801d" providerId="ADAL" clId="{7088EDC3-8D4C-42F6-B779-FE0A893A2EB9}" dt="2021-05-14T09:56:56.159" v="5428" actId="478"/>
          <ac:picMkLst>
            <pc:docMk/>
            <pc:sldMk cId="1255836099" sldId="259"/>
            <ac:picMk id="14" creationId="{957B90B8-2C14-419D-A4CA-793A1FBDC610}"/>
          </ac:picMkLst>
        </pc:picChg>
        <pc:picChg chg="add del">
          <ac:chgData name="Foden, George" userId="16fcb1bc-e919-49e4-81f7-89a80cfb801d" providerId="ADAL" clId="{7088EDC3-8D4C-42F6-B779-FE0A893A2EB9}" dt="2021-05-13T12:01:33.444" v="262" actId="478"/>
          <ac:picMkLst>
            <pc:docMk/>
            <pc:sldMk cId="1255836099" sldId="259"/>
            <ac:picMk id="2050" creationId="{7FEBC7C6-A826-4F61-9149-8CA58CC39461}"/>
          </ac:picMkLst>
        </pc:picChg>
      </pc:sldChg>
      <pc:sldChg chg="addSp delSp modSp new mod">
        <pc:chgData name="Foden, George" userId="16fcb1bc-e919-49e4-81f7-89a80cfb801d" providerId="ADAL" clId="{7088EDC3-8D4C-42F6-B779-FE0A893A2EB9}" dt="2021-06-10T13:30:34.031" v="5642" actId="20577"/>
        <pc:sldMkLst>
          <pc:docMk/>
          <pc:sldMk cId="3009512522" sldId="260"/>
        </pc:sldMkLst>
        <pc:spChg chg="mod">
          <ac:chgData name="Foden, George" userId="16fcb1bc-e919-49e4-81f7-89a80cfb801d" providerId="ADAL" clId="{7088EDC3-8D4C-42F6-B779-FE0A893A2EB9}" dt="2021-06-10T13:30:34.031" v="5642" actId="20577"/>
          <ac:spMkLst>
            <pc:docMk/>
            <pc:sldMk cId="3009512522" sldId="260"/>
            <ac:spMk id="2" creationId="{B05A0D8D-7E2E-47D2-867A-3CBC4B6D8F0B}"/>
          </ac:spMkLst>
        </pc:spChg>
        <pc:spChg chg="del">
          <ac:chgData name="Foden, George" userId="16fcb1bc-e919-49e4-81f7-89a80cfb801d" providerId="ADAL" clId="{7088EDC3-8D4C-42F6-B779-FE0A893A2EB9}" dt="2021-05-13T13:20:41.617" v="908" actId="478"/>
          <ac:spMkLst>
            <pc:docMk/>
            <pc:sldMk cId="3009512522" sldId="260"/>
            <ac:spMk id="3" creationId="{054FC240-47E7-4B85-B251-06A7811DFC88}"/>
          </ac:spMkLst>
        </pc:spChg>
        <pc:spChg chg="add mod">
          <ac:chgData name="Foden, George" userId="16fcb1bc-e919-49e4-81f7-89a80cfb801d" providerId="ADAL" clId="{7088EDC3-8D4C-42F6-B779-FE0A893A2EB9}" dt="2021-06-10T13:29:59.404" v="5626" actId="1076"/>
          <ac:spMkLst>
            <pc:docMk/>
            <pc:sldMk cId="3009512522" sldId="260"/>
            <ac:spMk id="10" creationId="{7DB952AB-9D7A-408C-96FC-7828303FEDD8}"/>
          </ac:spMkLst>
        </pc:spChg>
        <pc:spChg chg="add mod">
          <ac:chgData name="Foden, George" userId="16fcb1bc-e919-49e4-81f7-89a80cfb801d" providerId="ADAL" clId="{7088EDC3-8D4C-42F6-B779-FE0A893A2EB9}" dt="2021-06-10T13:29:52.977" v="5625" actId="1076"/>
          <ac:spMkLst>
            <pc:docMk/>
            <pc:sldMk cId="3009512522" sldId="260"/>
            <ac:spMk id="11" creationId="{4341F605-673B-462C-ACD6-E440F1F2896E}"/>
          </ac:spMkLst>
        </pc:spChg>
        <pc:spChg chg="add mod">
          <ac:chgData name="Foden, George" userId="16fcb1bc-e919-49e4-81f7-89a80cfb801d" providerId="ADAL" clId="{7088EDC3-8D4C-42F6-B779-FE0A893A2EB9}" dt="2021-06-10T13:29:38.310" v="5620" actId="1076"/>
          <ac:spMkLst>
            <pc:docMk/>
            <pc:sldMk cId="3009512522" sldId="260"/>
            <ac:spMk id="13" creationId="{2A5CDAF6-F3A0-487F-A262-66B2DFB65209}"/>
          </ac:spMkLst>
        </pc:spChg>
        <pc:picChg chg="add del">
          <ac:chgData name="Foden, George" userId="16fcb1bc-e919-49e4-81f7-89a80cfb801d" providerId="ADAL" clId="{7088EDC3-8D4C-42F6-B779-FE0A893A2EB9}" dt="2021-06-10T13:28:36.569" v="5609" actId="478"/>
          <ac:picMkLst>
            <pc:docMk/>
            <pc:sldMk cId="3009512522" sldId="260"/>
            <ac:picMk id="3" creationId="{618204C8-42CA-471A-BE9B-ACFACF0B8191}"/>
          </ac:picMkLst>
        </pc:picChg>
        <pc:picChg chg="add mod">
          <ac:chgData name="Foden, George" userId="16fcb1bc-e919-49e4-81f7-89a80cfb801d" providerId="ADAL" clId="{7088EDC3-8D4C-42F6-B779-FE0A893A2EB9}" dt="2021-05-13T13:20:20.016" v="886"/>
          <ac:picMkLst>
            <pc:docMk/>
            <pc:sldMk cId="3009512522" sldId="260"/>
            <ac:picMk id="4" creationId="{3B15572C-8185-48D6-8972-F150CE13B8E0}"/>
          </ac:picMkLst>
        </pc:picChg>
        <pc:picChg chg="add mod">
          <ac:chgData name="Foden, George" userId="16fcb1bc-e919-49e4-81f7-89a80cfb801d" providerId="ADAL" clId="{7088EDC3-8D4C-42F6-B779-FE0A893A2EB9}" dt="2021-05-13T13:20:20.016" v="886"/>
          <ac:picMkLst>
            <pc:docMk/>
            <pc:sldMk cId="3009512522" sldId="260"/>
            <ac:picMk id="5" creationId="{734712DC-88A7-44E9-9B11-433BD6A21ED1}"/>
          </ac:picMkLst>
        </pc:picChg>
        <pc:picChg chg="add mod">
          <ac:chgData name="Foden, George" userId="16fcb1bc-e919-49e4-81f7-89a80cfb801d" providerId="ADAL" clId="{7088EDC3-8D4C-42F6-B779-FE0A893A2EB9}" dt="2021-05-13T13:20:20.016" v="886"/>
          <ac:picMkLst>
            <pc:docMk/>
            <pc:sldMk cId="3009512522" sldId="260"/>
            <ac:picMk id="6" creationId="{C944241E-6850-4A06-A901-5A7D29D67955}"/>
          </ac:picMkLst>
        </pc:picChg>
        <pc:picChg chg="add mod">
          <ac:chgData name="Foden, George" userId="16fcb1bc-e919-49e4-81f7-89a80cfb801d" providerId="ADAL" clId="{7088EDC3-8D4C-42F6-B779-FE0A893A2EB9}" dt="2021-05-13T13:20:20.016" v="886"/>
          <ac:picMkLst>
            <pc:docMk/>
            <pc:sldMk cId="3009512522" sldId="260"/>
            <ac:picMk id="7" creationId="{68062BCF-1630-4676-B6E7-93B626A6F1AF}"/>
          </ac:picMkLst>
        </pc:picChg>
        <pc:picChg chg="add mod ord">
          <ac:chgData name="Foden, George" userId="16fcb1bc-e919-49e4-81f7-89a80cfb801d" providerId="ADAL" clId="{7088EDC3-8D4C-42F6-B779-FE0A893A2EB9}" dt="2021-06-10T13:30:20.946" v="5629" actId="167"/>
          <ac:picMkLst>
            <pc:docMk/>
            <pc:sldMk cId="3009512522" sldId="260"/>
            <ac:picMk id="8" creationId="{ADA52542-8FA9-46EB-8815-37C31ACD5E62}"/>
          </ac:picMkLst>
        </pc:picChg>
        <pc:picChg chg="add mod ord modCrop">
          <ac:chgData name="Foden, George" userId="16fcb1bc-e919-49e4-81f7-89a80cfb801d" providerId="ADAL" clId="{7088EDC3-8D4C-42F6-B779-FE0A893A2EB9}" dt="2021-06-10T13:29:29.974" v="5617" actId="167"/>
          <ac:picMkLst>
            <pc:docMk/>
            <pc:sldMk cId="3009512522" sldId="260"/>
            <ac:picMk id="9" creationId="{BB1F01AF-E744-433C-887D-12B0067CD575}"/>
          </ac:picMkLst>
        </pc:picChg>
        <pc:picChg chg="add del mod modCrop">
          <ac:chgData name="Foden, George" userId="16fcb1bc-e919-49e4-81f7-89a80cfb801d" providerId="ADAL" clId="{7088EDC3-8D4C-42F6-B779-FE0A893A2EB9}" dt="2021-05-13T13:24:42.258" v="1117" actId="478"/>
          <ac:picMkLst>
            <pc:docMk/>
            <pc:sldMk cId="3009512522" sldId="260"/>
            <ac:picMk id="9" creationId="{FA96AEAF-F489-497D-A720-E0DB709A25EF}"/>
          </ac:picMkLst>
        </pc:picChg>
        <pc:picChg chg="add del mod modCrop">
          <ac:chgData name="Foden, George" userId="16fcb1bc-e919-49e4-81f7-89a80cfb801d" providerId="ADAL" clId="{7088EDC3-8D4C-42F6-B779-FE0A893A2EB9}" dt="2021-06-10T13:28:53.517" v="5610" actId="478"/>
          <ac:picMkLst>
            <pc:docMk/>
            <pc:sldMk cId="3009512522" sldId="260"/>
            <ac:picMk id="12" creationId="{85FC439D-93BF-4969-81AB-5E5A673DC82D}"/>
          </ac:picMkLst>
        </pc:picChg>
        <pc:picChg chg="add del mod">
          <ac:chgData name="Foden, George" userId="16fcb1bc-e919-49e4-81f7-89a80cfb801d" providerId="ADAL" clId="{7088EDC3-8D4C-42F6-B779-FE0A893A2EB9}" dt="2021-05-14T09:56:54.735" v="5427" actId="478"/>
          <ac:picMkLst>
            <pc:docMk/>
            <pc:sldMk cId="3009512522" sldId="260"/>
            <ac:picMk id="20" creationId="{E6A063C9-FE71-4E55-8AC2-015A43EF35DE}"/>
          </ac:picMkLst>
        </pc:picChg>
        <pc:cxnChg chg="add mod">
          <ac:chgData name="Foden, George" userId="16fcb1bc-e919-49e4-81f7-89a80cfb801d" providerId="ADAL" clId="{7088EDC3-8D4C-42F6-B779-FE0A893A2EB9}" dt="2021-06-10T13:29:46.510" v="5622" actId="14100"/>
          <ac:cxnSpMkLst>
            <pc:docMk/>
            <pc:sldMk cId="3009512522" sldId="260"/>
            <ac:cxnSpMk id="15" creationId="{214EF4A3-98F5-43EC-89CF-99645DD333D8}"/>
          </ac:cxnSpMkLst>
        </pc:cxnChg>
        <pc:cxnChg chg="add mod">
          <ac:chgData name="Foden, George" userId="16fcb1bc-e919-49e4-81f7-89a80cfb801d" providerId="ADAL" clId="{7088EDC3-8D4C-42F6-B779-FE0A893A2EB9}" dt="2021-06-10T13:30:13.441" v="5628" actId="1076"/>
          <ac:cxnSpMkLst>
            <pc:docMk/>
            <pc:sldMk cId="3009512522" sldId="260"/>
            <ac:cxnSpMk id="17" creationId="{DD6E45EA-A985-49AB-811C-DB31CA61CFB2}"/>
          </ac:cxnSpMkLst>
        </pc:cxnChg>
        <pc:cxnChg chg="add mod">
          <ac:chgData name="Foden, George" userId="16fcb1bc-e919-49e4-81f7-89a80cfb801d" providerId="ADAL" clId="{7088EDC3-8D4C-42F6-B779-FE0A893A2EB9}" dt="2021-06-10T13:30:10.097" v="5627" actId="1076"/>
          <ac:cxnSpMkLst>
            <pc:docMk/>
            <pc:sldMk cId="3009512522" sldId="260"/>
            <ac:cxnSpMk id="19" creationId="{3B8B65EC-FB33-4BAE-8A6F-5B4C89AC2693}"/>
          </ac:cxnSpMkLst>
        </pc:cxnChg>
      </pc:sldChg>
      <pc:sldChg chg="addSp delSp modSp add mod">
        <pc:chgData name="Foden, George" userId="16fcb1bc-e919-49e4-81f7-89a80cfb801d" providerId="ADAL" clId="{7088EDC3-8D4C-42F6-B779-FE0A893A2EB9}" dt="2021-06-22T13:28:18.358" v="7689" actId="20577"/>
        <pc:sldMkLst>
          <pc:docMk/>
          <pc:sldMk cId="3159379921" sldId="261"/>
        </pc:sldMkLst>
        <pc:spChg chg="mod">
          <ac:chgData name="Foden, George" userId="16fcb1bc-e919-49e4-81f7-89a80cfb801d" providerId="ADAL" clId="{7088EDC3-8D4C-42F6-B779-FE0A893A2EB9}" dt="2021-05-13T13:28:54.370" v="1441" actId="20577"/>
          <ac:spMkLst>
            <pc:docMk/>
            <pc:sldMk cId="3159379921" sldId="261"/>
            <ac:spMk id="2" creationId="{B05A0D8D-7E2E-47D2-867A-3CBC4B6D8F0B}"/>
          </ac:spMkLst>
        </pc:spChg>
        <pc:spChg chg="del">
          <ac:chgData name="Foden, George" userId="16fcb1bc-e919-49e4-81f7-89a80cfb801d" providerId="ADAL" clId="{7088EDC3-8D4C-42F6-B779-FE0A893A2EB9}" dt="2021-05-13T13:29:36.581" v="1442"/>
          <ac:spMkLst>
            <pc:docMk/>
            <pc:sldMk cId="3159379921" sldId="261"/>
            <ac:spMk id="3" creationId="{054FC240-47E7-4B85-B251-06A7811DFC88}"/>
          </ac:spMkLst>
        </pc:spChg>
        <pc:spChg chg="add mod">
          <ac:chgData name="Foden, George" userId="16fcb1bc-e919-49e4-81f7-89a80cfb801d" providerId="ADAL" clId="{7088EDC3-8D4C-42F6-B779-FE0A893A2EB9}" dt="2021-06-22T13:28:18.358" v="7689" actId="20577"/>
          <ac:spMkLst>
            <pc:docMk/>
            <pc:sldMk cId="3159379921" sldId="261"/>
            <ac:spMk id="10" creationId="{836D51DB-DAF7-4032-BA64-D7D97AAD2130}"/>
          </ac:spMkLst>
        </pc:spChg>
        <pc:spChg chg="add del mod">
          <ac:chgData name="Foden, George" userId="16fcb1bc-e919-49e4-81f7-89a80cfb801d" providerId="ADAL" clId="{7088EDC3-8D4C-42F6-B779-FE0A893A2EB9}" dt="2021-06-10T13:37:07.269" v="5956" actId="478"/>
          <ac:spMkLst>
            <pc:docMk/>
            <pc:sldMk cId="3159379921" sldId="261"/>
            <ac:spMk id="12" creationId="{96B8D19A-8BFC-4951-9CC6-EBF0E30B1661}"/>
          </ac:spMkLst>
        </pc:spChg>
        <pc:picChg chg="add del mod modCrop">
          <ac:chgData name="Foden, George" userId="16fcb1bc-e919-49e4-81f7-89a80cfb801d" providerId="ADAL" clId="{7088EDC3-8D4C-42F6-B779-FE0A893A2EB9}" dt="2021-06-10T13:36:57.924" v="5954" actId="478"/>
          <ac:picMkLst>
            <pc:docMk/>
            <pc:sldMk cId="3159379921" sldId="261"/>
            <ac:picMk id="3" creationId="{C238AEA6-F3D3-4638-8894-A64F771F8A88}"/>
          </ac:picMkLst>
        </pc:picChg>
        <pc:picChg chg="add del mod modCrop">
          <ac:chgData name="Foden, George" userId="16fcb1bc-e919-49e4-81f7-89a80cfb801d" providerId="ADAL" clId="{7088EDC3-8D4C-42F6-B779-FE0A893A2EB9}" dt="2021-06-10T13:36:54.530" v="5952" actId="478"/>
          <ac:picMkLst>
            <pc:docMk/>
            <pc:sldMk cId="3159379921" sldId="261"/>
            <ac:picMk id="9" creationId="{C46FF5B2-D2A8-477A-8E34-F5BD6F96320C}"/>
          </ac:picMkLst>
        </pc:picChg>
        <pc:picChg chg="add del mod">
          <ac:chgData name="Foden, George" userId="16fcb1bc-e919-49e4-81f7-89a80cfb801d" providerId="ADAL" clId="{7088EDC3-8D4C-42F6-B779-FE0A893A2EB9}" dt="2021-05-14T09:56:50.494" v="5425" actId="478"/>
          <ac:picMkLst>
            <pc:docMk/>
            <pc:sldMk cId="3159379921" sldId="261"/>
            <ac:picMk id="11" creationId="{9720A12B-644B-4FB6-A45E-53707BD4C3FB}"/>
          </ac:picMkLst>
        </pc:picChg>
      </pc:sldChg>
      <pc:sldChg chg="addSp delSp modSp add mod">
        <pc:chgData name="Foden, George" userId="16fcb1bc-e919-49e4-81f7-89a80cfb801d" providerId="ADAL" clId="{7088EDC3-8D4C-42F6-B779-FE0A893A2EB9}" dt="2021-06-22T13:01:31.156" v="6615" actId="20577"/>
        <pc:sldMkLst>
          <pc:docMk/>
          <pc:sldMk cId="1682041900" sldId="262"/>
        </pc:sldMkLst>
        <pc:spChg chg="mod">
          <ac:chgData name="Foden, George" userId="16fcb1bc-e919-49e4-81f7-89a80cfb801d" providerId="ADAL" clId="{7088EDC3-8D4C-42F6-B779-FE0A893A2EB9}" dt="2021-06-22T13:01:31.156" v="6615" actId="20577"/>
          <ac:spMkLst>
            <pc:docMk/>
            <pc:sldMk cId="1682041900" sldId="262"/>
            <ac:spMk id="2" creationId="{B05A0D8D-7E2E-47D2-867A-3CBC4B6D8F0B}"/>
          </ac:spMkLst>
        </pc:spChg>
        <pc:spChg chg="del mod">
          <ac:chgData name="Foden, George" userId="16fcb1bc-e919-49e4-81f7-89a80cfb801d" providerId="ADAL" clId="{7088EDC3-8D4C-42F6-B779-FE0A893A2EB9}" dt="2021-06-22T12:58:53.939" v="6593" actId="478"/>
          <ac:spMkLst>
            <pc:docMk/>
            <pc:sldMk cId="1682041900" sldId="262"/>
            <ac:spMk id="3" creationId="{054FC240-47E7-4B85-B251-06A7811DFC88}"/>
          </ac:spMkLst>
        </pc:spChg>
        <pc:spChg chg="add mod">
          <ac:chgData name="Foden, George" userId="16fcb1bc-e919-49e4-81f7-89a80cfb801d" providerId="ADAL" clId="{7088EDC3-8D4C-42F6-B779-FE0A893A2EB9}" dt="2021-06-22T12:59:40.710" v="6605" actId="1076"/>
          <ac:spMkLst>
            <pc:docMk/>
            <pc:sldMk cId="1682041900" sldId="262"/>
            <ac:spMk id="12" creationId="{12A0DFDE-DF82-432D-B724-5016D7283FEF}"/>
          </ac:spMkLst>
        </pc:spChg>
        <pc:spChg chg="add del mod">
          <ac:chgData name="Foden, George" userId="16fcb1bc-e919-49e4-81f7-89a80cfb801d" providerId="ADAL" clId="{7088EDC3-8D4C-42F6-B779-FE0A893A2EB9}" dt="2021-06-22T12:58:58.397" v="6594" actId="478"/>
          <ac:spMkLst>
            <pc:docMk/>
            <pc:sldMk cId="1682041900" sldId="262"/>
            <ac:spMk id="14" creationId="{B43BF1EE-1923-49CC-A99E-F391AB57975B}"/>
          </ac:spMkLst>
        </pc:spChg>
        <pc:spChg chg="add mod">
          <ac:chgData name="Foden, George" userId="16fcb1bc-e919-49e4-81f7-89a80cfb801d" providerId="ADAL" clId="{7088EDC3-8D4C-42F6-B779-FE0A893A2EB9}" dt="2021-06-22T12:59:29.627" v="6601" actId="1076"/>
          <ac:spMkLst>
            <pc:docMk/>
            <pc:sldMk cId="1682041900" sldId="262"/>
            <ac:spMk id="18" creationId="{A5F105C9-0866-4CB1-B2B0-1981257A6375}"/>
          </ac:spMkLst>
        </pc:spChg>
        <pc:spChg chg="add mod">
          <ac:chgData name="Foden, George" userId="16fcb1bc-e919-49e4-81f7-89a80cfb801d" providerId="ADAL" clId="{7088EDC3-8D4C-42F6-B779-FE0A893A2EB9}" dt="2021-05-13T13:46:15.165" v="2261" actId="1076"/>
          <ac:spMkLst>
            <pc:docMk/>
            <pc:sldMk cId="1682041900" sldId="262"/>
            <ac:spMk id="23" creationId="{309CDADF-12D8-40D3-9080-B54B795BB504}"/>
          </ac:spMkLst>
        </pc:spChg>
        <pc:picChg chg="ord">
          <ac:chgData name="Foden, George" userId="16fcb1bc-e919-49e4-81f7-89a80cfb801d" providerId="ADAL" clId="{7088EDC3-8D4C-42F6-B779-FE0A893A2EB9}" dt="2021-05-14T09:56:02.971" v="5413" actId="167"/>
          <ac:picMkLst>
            <pc:docMk/>
            <pc:sldMk cId="1682041900" sldId="262"/>
            <ac:picMk id="8" creationId="{ADA52542-8FA9-46EB-8815-37C31ACD5E62}"/>
          </ac:picMkLst>
        </pc:picChg>
        <pc:picChg chg="add del mod modCrop">
          <ac:chgData name="Foden, George" userId="16fcb1bc-e919-49e4-81f7-89a80cfb801d" providerId="ADAL" clId="{7088EDC3-8D4C-42F6-B779-FE0A893A2EB9}" dt="2021-06-22T12:58:42.902" v="6588" actId="478"/>
          <ac:picMkLst>
            <pc:docMk/>
            <pc:sldMk cId="1682041900" sldId="262"/>
            <ac:picMk id="9" creationId="{346E2625-72E5-4B56-A4D6-95C79470BF2F}"/>
          </ac:picMkLst>
        </pc:picChg>
        <pc:picChg chg="add mod ord modCrop">
          <ac:chgData name="Foden, George" userId="16fcb1bc-e919-49e4-81f7-89a80cfb801d" providerId="ADAL" clId="{7088EDC3-8D4C-42F6-B779-FE0A893A2EB9}" dt="2021-06-22T12:59:00.871" v="6595" actId="167"/>
          <ac:picMkLst>
            <pc:docMk/>
            <pc:sldMk cId="1682041900" sldId="262"/>
            <ac:picMk id="10" creationId="{E564BE3F-4D71-4E87-8A46-BF080737FFA1}"/>
          </ac:picMkLst>
        </pc:picChg>
        <pc:picChg chg="add del mod ord">
          <ac:chgData name="Foden, George" userId="16fcb1bc-e919-49e4-81f7-89a80cfb801d" providerId="ADAL" clId="{7088EDC3-8D4C-42F6-B779-FE0A893A2EB9}" dt="2021-05-14T09:56:49.147" v="5424" actId="478"/>
          <ac:picMkLst>
            <pc:docMk/>
            <pc:sldMk cId="1682041900" sldId="262"/>
            <ac:picMk id="24" creationId="{225C2395-A2D4-44DA-8233-A57C74E4979C}"/>
          </ac:picMkLst>
        </pc:picChg>
        <pc:cxnChg chg="add del mod">
          <ac:chgData name="Foden, George" userId="16fcb1bc-e919-49e4-81f7-89a80cfb801d" providerId="ADAL" clId="{7088EDC3-8D4C-42F6-B779-FE0A893A2EB9}" dt="2021-06-22T12:58:52.877" v="6592" actId="478"/>
          <ac:cxnSpMkLst>
            <pc:docMk/>
            <pc:sldMk cId="1682041900" sldId="262"/>
            <ac:cxnSpMk id="11" creationId="{909BD965-AA20-43C1-8DDC-A9D90DE844F4}"/>
          </ac:cxnSpMkLst>
        </pc:cxnChg>
        <pc:cxnChg chg="add mod">
          <ac:chgData name="Foden, George" userId="16fcb1bc-e919-49e4-81f7-89a80cfb801d" providerId="ADAL" clId="{7088EDC3-8D4C-42F6-B779-FE0A893A2EB9}" dt="2021-06-22T12:59:51.913" v="6609" actId="1076"/>
          <ac:cxnSpMkLst>
            <pc:docMk/>
            <pc:sldMk cId="1682041900" sldId="262"/>
            <ac:cxnSpMk id="15" creationId="{7EF5D96C-6316-4B65-95C4-D37CD5B0CA9F}"/>
          </ac:cxnSpMkLst>
        </pc:cxnChg>
        <pc:cxnChg chg="add mod">
          <ac:chgData name="Foden, George" userId="16fcb1bc-e919-49e4-81f7-89a80cfb801d" providerId="ADAL" clId="{7088EDC3-8D4C-42F6-B779-FE0A893A2EB9}" dt="2021-06-22T12:59:38.568" v="6604" actId="1076"/>
          <ac:cxnSpMkLst>
            <pc:docMk/>
            <pc:sldMk cId="1682041900" sldId="262"/>
            <ac:cxnSpMk id="17" creationId="{DC0B1B23-2129-413F-9C30-2DA5FB135DC4}"/>
          </ac:cxnSpMkLst>
        </pc:cxnChg>
        <pc:cxnChg chg="add del mod">
          <ac:chgData name="Foden, George" userId="16fcb1bc-e919-49e4-81f7-89a80cfb801d" providerId="ADAL" clId="{7088EDC3-8D4C-42F6-B779-FE0A893A2EB9}" dt="2021-06-22T12:59:48.844" v="6607" actId="478"/>
          <ac:cxnSpMkLst>
            <pc:docMk/>
            <pc:sldMk cId="1682041900" sldId="262"/>
            <ac:cxnSpMk id="20" creationId="{44D06762-E978-4360-B412-2261A1B761DF}"/>
          </ac:cxnSpMkLst>
        </pc:cxnChg>
        <pc:cxnChg chg="add">
          <ac:chgData name="Foden, George" userId="16fcb1bc-e919-49e4-81f7-89a80cfb801d" providerId="ADAL" clId="{7088EDC3-8D4C-42F6-B779-FE0A893A2EB9}" dt="2021-05-13T13:45:56.424" v="2199" actId="11529"/>
          <ac:cxnSpMkLst>
            <pc:docMk/>
            <pc:sldMk cId="1682041900" sldId="262"/>
            <ac:cxnSpMk id="22" creationId="{CC47FD40-1CFD-471C-9C1A-F80E945C87BB}"/>
          </ac:cxnSpMkLst>
        </pc:cxnChg>
      </pc:sldChg>
      <pc:sldChg chg="addSp delSp modSp add mod">
        <pc:chgData name="Foden, George" userId="16fcb1bc-e919-49e4-81f7-89a80cfb801d" providerId="ADAL" clId="{7088EDC3-8D4C-42F6-B779-FE0A893A2EB9}" dt="2021-06-30T13:01:49.312" v="9858" actId="58"/>
        <pc:sldMkLst>
          <pc:docMk/>
          <pc:sldMk cId="4269397254" sldId="263"/>
        </pc:sldMkLst>
        <pc:spChg chg="mod">
          <ac:chgData name="Foden, George" userId="16fcb1bc-e919-49e4-81f7-89a80cfb801d" providerId="ADAL" clId="{7088EDC3-8D4C-42F6-B779-FE0A893A2EB9}" dt="2021-05-13T13:46:22.785" v="2285" actId="20577"/>
          <ac:spMkLst>
            <pc:docMk/>
            <pc:sldMk cId="4269397254" sldId="263"/>
            <ac:spMk id="2" creationId="{B05A0D8D-7E2E-47D2-867A-3CBC4B6D8F0B}"/>
          </ac:spMkLst>
        </pc:spChg>
        <pc:spChg chg="mod">
          <ac:chgData name="Foden, George" userId="16fcb1bc-e919-49e4-81f7-89a80cfb801d" providerId="ADAL" clId="{7088EDC3-8D4C-42F6-B779-FE0A893A2EB9}" dt="2021-06-30T13:01:49.312" v="9858" actId="58"/>
          <ac:spMkLst>
            <pc:docMk/>
            <pc:sldMk cId="4269397254" sldId="263"/>
            <ac:spMk id="3" creationId="{054FC240-47E7-4B85-B251-06A7811DFC88}"/>
          </ac:spMkLst>
        </pc:spChg>
        <pc:graphicFrameChg chg="add del mod">
          <ac:chgData name="Foden, George" userId="16fcb1bc-e919-49e4-81f7-89a80cfb801d" providerId="ADAL" clId="{7088EDC3-8D4C-42F6-B779-FE0A893A2EB9}" dt="2021-06-22T13:03:07.493" v="6620" actId="478"/>
          <ac:graphicFrameMkLst>
            <pc:docMk/>
            <pc:sldMk cId="4269397254" sldId="263"/>
            <ac:graphicFrameMk id="9" creationId="{D3B7D909-772A-4555-A0DD-01524E74A9CB}"/>
          </ac:graphicFrameMkLst>
        </pc:graphicFrameChg>
        <pc:picChg chg="add del">
          <ac:chgData name="Foden, George" userId="16fcb1bc-e919-49e4-81f7-89a80cfb801d" providerId="ADAL" clId="{7088EDC3-8D4C-42F6-B779-FE0A893A2EB9}" dt="2021-06-22T13:01:28.873" v="6614" actId="478"/>
          <ac:picMkLst>
            <pc:docMk/>
            <pc:sldMk cId="4269397254" sldId="263"/>
            <ac:picMk id="10" creationId="{0C17AC81-EB78-4469-A678-D40ACDE07706}"/>
          </ac:picMkLst>
        </pc:picChg>
        <pc:picChg chg="add del mod">
          <ac:chgData name="Foden, George" userId="16fcb1bc-e919-49e4-81f7-89a80cfb801d" providerId="ADAL" clId="{7088EDC3-8D4C-42F6-B779-FE0A893A2EB9}" dt="2021-05-14T09:56:47.968" v="5423" actId="478"/>
          <ac:picMkLst>
            <pc:docMk/>
            <pc:sldMk cId="4269397254" sldId="263"/>
            <ac:picMk id="10" creationId="{19F5A92E-CCE8-48BC-B0A4-2FA93B4F194E}"/>
          </ac:picMkLst>
        </pc:picChg>
        <pc:picChg chg="add mod modCrop">
          <ac:chgData name="Foden, George" userId="16fcb1bc-e919-49e4-81f7-89a80cfb801d" providerId="ADAL" clId="{7088EDC3-8D4C-42F6-B779-FE0A893A2EB9}" dt="2021-06-22T13:03:37.927" v="6627" actId="1076"/>
          <ac:picMkLst>
            <pc:docMk/>
            <pc:sldMk cId="4269397254" sldId="263"/>
            <ac:picMk id="11" creationId="{5DAF9F4C-9647-47AC-AC7C-65FF11C3D074}"/>
          </ac:picMkLst>
        </pc:picChg>
        <pc:picChg chg="add mod modCrop">
          <ac:chgData name="Foden, George" userId="16fcb1bc-e919-49e4-81f7-89a80cfb801d" providerId="ADAL" clId="{7088EDC3-8D4C-42F6-B779-FE0A893A2EB9}" dt="2021-06-22T13:03:40.849" v="6628" actId="1076"/>
          <ac:picMkLst>
            <pc:docMk/>
            <pc:sldMk cId="4269397254" sldId="263"/>
            <ac:picMk id="12" creationId="{865FCE2E-CF96-4689-AB8F-7EB59EE0244E}"/>
          </ac:picMkLst>
        </pc:picChg>
      </pc:sldChg>
      <pc:sldChg chg="addSp delSp modSp add mod">
        <pc:chgData name="Foden, George" userId="16fcb1bc-e919-49e4-81f7-89a80cfb801d" providerId="ADAL" clId="{7088EDC3-8D4C-42F6-B779-FE0A893A2EB9}" dt="2021-06-22T13:23:07.148" v="7420" actId="20577"/>
        <pc:sldMkLst>
          <pc:docMk/>
          <pc:sldMk cId="1265789101" sldId="264"/>
        </pc:sldMkLst>
        <pc:spChg chg="mod">
          <ac:chgData name="Foden, George" userId="16fcb1bc-e919-49e4-81f7-89a80cfb801d" providerId="ADAL" clId="{7088EDC3-8D4C-42F6-B779-FE0A893A2EB9}" dt="2021-05-13T13:48:53.019" v="2754" actId="20577"/>
          <ac:spMkLst>
            <pc:docMk/>
            <pc:sldMk cId="1265789101" sldId="264"/>
            <ac:spMk id="2" creationId="{B05A0D8D-7E2E-47D2-867A-3CBC4B6D8F0B}"/>
          </ac:spMkLst>
        </pc:spChg>
        <pc:spChg chg="mod">
          <ac:chgData name="Foden, George" userId="16fcb1bc-e919-49e4-81f7-89a80cfb801d" providerId="ADAL" clId="{7088EDC3-8D4C-42F6-B779-FE0A893A2EB9}" dt="2021-06-22T13:23:07.148" v="7420" actId="20577"/>
          <ac:spMkLst>
            <pc:docMk/>
            <pc:sldMk cId="1265789101" sldId="264"/>
            <ac:spMk id="3" creationId="{054FC240-47E7-4B85-B251-06A7811DFC88}"/>
          </ac:spMkLst>
        </pc:spChg>
        <pc:picChg chg="add del mod modCrop">
          <ac:chgData name="Foden, George" userId="16fcb1bc-e919-49e4-81f7-89a80cfb801d" providerId="ADAL" clId="{7088EDC3-8D4C-42F6-B779-FE0A893A2EB9}" dt="2021-06-22T13:22:15.095" v="7404" actId="478"/>
          <ac:picMkLst>
            <pc:docMk/>
            <pc:sldMk cId="1265789101" sldId="264"/>
            <ac:picMk id="9" creationId="{C4A0491B-3E37-4E3E-BAA5-E9EE7380382E}"/>
          </ac:picMkLst>
        </pc:picChg>
        <pc:picChg chg="add del mod">
          <ac:chgData name="Foden, George" userId="16fcb1bc-e919-49e4-81f7-89a80cfb801d" providerId="ADAL" clId="{7088EDC3-8D4C-42F6-B779-FE0A893A2EB9}" dt="2021-05-14T09:56:46.688" v="5422" actId="478"/>
          <ac:picMkLst>
            <pc:docMk/>
            <pc:sldMk cId="1265789101" sldId="264"/>
            <ac:picMk id="10" creationId="{11F929CB-85B6-46D6-ADD2-D3532BCA7095}"/>
          </ac:picMkLst>
        </pc:picChg>
        <pc:picChg chg="add mod modCrop">
          <ac:chgData name="Foden, George" userId="16fcb1bc-e919-49e4-81f7-89a80cfb801d" providerId="ADAL" clId="{7088EDC3-8D4C-42F6-B779-FE0A893A2EB9}" dt="2021-06-22T13:22:35.796" v="7410" actId="14100"/>
          <ac:picMkLst>
            <pc:docMk/>
            <pc:sldMk cId="1265789101" sldId="264"/>
            <ac:picMk id="10" creationId="{EE33ED1A-AAC6-4E24-BC0E-6ADD7D75C67F}"/>
          </ac:picMkLst>
        </pc:picChg>
      </pc:sldChg>
      <pc:sldChg chg="addSp delSp modSp add del mod ord">
        <pc:chgData name="Foden, George" userId="16fcb1bc-e919-49e4-81f7-89a80cfb801d" providerId="ADAL" clId="{7088EDC3-8D4C-42F6-B779-FE0A893A2EB9}" dt="2021-06-30T13:02:18.303" v="9874" actId="58"/>
        <pc:sldMkLst>
          <pc:docMk/>
          <pc:sldMk cId="753678716" sldId="265"/>
        </pc:sldMkLst>
        <pc:spChg chg="add del mod">
          <ac:chgData name="Foden, George" userId="16fcb1bc-e919-49e4-81f7-89a80cfb801d" providerId="ADAL" clId="{7088EDC3-8D4C-42F6-B779-FE0A893A2EB9}" dt="2021-05-26T08:40:52.914" v="5508"/>
          <ac:spMkLst>
            <pc:docMk/>
            <pc:sldMk cId="753678716" sldId="265"/>
            <ac:spMk id="2" creationId="{B05A0D8D-7E2E-47D2-867A-3CBC4B6D8F0B}"/>
          </ac:spMkLst>
        </pc:spChg>
        <pc:spChg chg="del">
          <ac:chgData name="Foden, George" userId="16fcb1bc-e919-49e4-81f7-89a80cfb801d" providerId="ADAL" clId="{7088EDC3-8D4C-42F6-B779-FE0A893A2EB9}" dt="2021-05-13T13:51:17.871" v="2954"/>
          <ac:spMkLst>
            <pc:docMk/>
            <pc:sldMk cId="753678716" sldId="265"/>
            <ac:spMk id="3" creationId="{054FC240-47E7-4B85-B251-06A7811DFC88}"/>
          </ac:spMkLst>
        </pc:spChg>
        <pc:spChg chg="add del mod">
          <ac:chgData name="Foden, George" userId="16fcb1bc-e919-49e4-81f7-89a80cfb801d" providerId="ADAL" clId="{7088EDC3-8D4C-42F6-B779-FE0A893A2EB9}" dt="2021-05-26T08:46:43.732" v="5560" actId="478"/>
          <ac:spMkLst>
            <pc:docMk/>
            <pc:sldMk cId="753678716" sldId="265"/>
            <ac:spMk id="3" creationId="{5EC1A6AE-DFCC-416F-84D6-02F228EBAA3C}"/>
          </ac:spMkLst>
        </pc:spChg>
        <pc:spChg chg="add del mod">
          <ac:chgData name="Foden, George" userId="16fcb1bc-e919-49e4-81f7-89a80cfb801d" providerId="ADAL" clId="{7088EDC3-8D4C-42F6-B779-FE0A893A2EB9}" dt="2021-05-26T08:40:51.982" v="5506" actId="478"/>
          <ac:spMkLst>
            <pc:docMk/>
            <pc:sldMk cId="753678716" sldId="265"/>
            <ac:spMk id="10" creationId="{BD452B3D-8109-4D69-9164-C7A08998E215}"/>
          </ac:spMkLst>
        </pc:spChg>
        <pc:spChg chg="add del mod">
          <ac:chgData name="Foden, George" userId="16fcb1bc-e919-49e4-81f7-89a80cfb801d" providerId="ADAL" clId="{7088EDC3-8D4C-42F6-B779-FE0A893A2EB9}" dt="2021-05-26T08:40:51.584" v="5505"/>
          <ac:spMkLst>
            <pc:docMk/>
            <pc:sldMk cId="753678716" sldId="265"/>
            <ac:spMk id="11" creationId="{568EFBC9-BA5A-4291-9BD3-1557412BA9B5}"/>
          </ac:spMkLst>
        </pc:spChg>
        <pc:spChg chg="add del mod">
          <ac:chgData name="Foden, George" userId="16fcb1bc-e919-49e4-81f7-89a80cfb801d" providerId="ADAL" clId="{7088EDC3-8D4C-42F6-B779-FE0A893A2EB9}" dt="2021-05-13T13:51:55.515" v="2966" actId="478"/>
          <ac:spMkLst>
            <pc:docMk/>
            <pc:sldMk cId="753678716" sldId="265"/>
            <ac:spMk id="11" creationId="{DD99089F-A4F2-4DC8-A6FB-2357E5666596}"/>
          </ac:spMkLst>
        </pc:spChg>
        <pc:spChg chg="add mod">
          <ac:chgData name="Foden, George" userId="16fcb1bc-e919-49e4-81f7-89a80cfb801d" providerId="ADAL" clId="{7088EDC3-8D4C-42F6-B779-FE0A893A2EB9}" dt="2021-06-30T13:02:18.303" v="9874" actId="58"/>
          <ac:spMkLst>
            <pc:docMk/>
            <pc:sldMk cId="753678716" sldId="265"/>
            <ac:spMk id="14" creationId="{1C9A6BB2-3698-430E-8326-06563D7A5297}"/>
          </ac:spMkLst>
        </pc:spChg>
        <pc:spChg chg="add del mod">
          <ac:chgData name="Foden, George" userId="16fcb1bc-e919-49e4-81f7-89a80cfb801d" providerId="ADAL" clId="{7088EDC3-8D4C-42F6-B779-FE0A893A2EB9}" dt="2021-05-26T08:46:40.328" v="5559" actId="478"/>
          <ac:spMkLst>
            <pc:docMk/>
            <pc:sldMk cId="753678716" sldId="265"/>
            <ac:spMk id="15" creationId="{A95680D1-8D1E-4419-B0B5-81C565BE87AA}"/>
          </ac:spMkLst>
        </pc:spChg>
        <pc:graphicFrameChg chg="add mod">
          <ac:chgData name="Foden, George" userId="16fcb1bc-e919-49e4-81f7-89a80cfb801d" providerId="ADAL" clId="{7088EDC3-8D4C-42F6-B779-FE0A893A2EB9}" dt="2021-05-26T08:46:01.914" v="5543" actId="20577"/>
          <ac:graphicFrameMkLst>
            <pc:docMk/>
            <pc:sldMk cId="753678716" sldId="265"/>
            <ac:graphicFrameMk id="12" creationId="{3F27B6F9-1E58-4D13-B926-67D67277C0A2}"/>
          </ac:graphicFrameMkLst>
        </pc:graphicFrameChg>
        <pc:graphicFrameChg chg="add mod">
          <ac:chgData name="Foden, George" userId="16fcb1bc-e919-49e4-81f7-89a80cfb801d" providerId="ADAL" clId="{7088EDC3-8D4C-42F6-B779-FE0A893A2EB9}" dt="2021-05-26T08:46:32.079" v="5557" actId="14100"/>
          <ac:graphicFrameMkLst>
            <pc:docMk/>
            <pc:sldMk cId="753678716" sldId="265"/>
            <ac:graphicFrameMk id="13" creationId="{92DF2966-ABE5-4787-A786-FCAE28A088B2}"/>
          </ac:graphicFrameMkLst>
        </pc:graphicFrameChg>
        <pc:picChg chg="add del mod modCrop">
          <ac:chgData name="Foden, George" userId="16fcb1bc-e919-49e4-81f7-89a80cfb801d" providerId="ADAL" clId="{7088EDC3-8D4C-42F6-B779-FE0A893A2EB9}" dt="2021-05-13T13:51:42.878" v="2962" actId="478"/>
          <ac:picMkLst>
            <pc:docMk/>
            <pc:sldMk cId="753678716" sldId="265"/>
            <ac:picMk id="9" creationId="{E0BB7D91-4353-4187-9BB9-A212B8DDE13A}"/>
          </ac:picMkLst>
        </pc:picChg>
        <pc:picChg chg="add del mod">
          <ac:chgData name="Foden, George" userId="16fcb1bc-e919-49e4-81f7-89a80cfb801d" providerId="ADAL" clId="{7088EDC3-8D4C-42F6-B779-FE0A893A2EB9}" dt="2021-05-14T09:56:15.835" v="5419" actId="478"/>
          <ac:picMkLst>
            <pc:docMk/>
            <pc:sldMk cId="753678716" sldId="265"/>
            <ac:picMk id="15" creationId="{2698647E-DA09-4EC1-BA08-637AD4C79C85}"/>
          </ac:picMkLst>
        </pc:picChg>
      </pc:sldChg>
      <pc:sldChg chg="addSp delSp modSp add mod">
        <pc:chgData name="Foden, George" userId="16fcb1bc-e919-49e4-81f7-89a80cfb801d" providerId="ADAL" clId="{7088EDC3-8D4C-42F6-B779-FE0A893A2EB9}" dt="2021-06-30T13:02:38.360" v="9880" actId="20577"/>
        <pc:sldMkLst>
          <pc:docMk/>
          <pc:sldMk cId="2602614756" sldId="266"/>
        </pc:sldMkLst>
        <pc:spChg chg="mod">
          <ac:chgData name="Foden, George" userId="16fcb1bc-e919-49e4-81f7-89a80cfb801d" providerId="ADAL" clId="{7088EDC3-8D4C-42F6-B779-FE0A893A2EB9}" dt="2021-05-13T13:55:04.858" v="3550" actId="20577"/>
          <ac:spMkLst>
            <pc:docMk/>
            <pc:sldMk cId="2602614756" sldId="266"/>
            <ac:spMk id="2" creationId="{B05A0D8D-7E2E-47D2-867A-3CBC4B6D8F0B}"/>
          </ac:spMkLst>
        </pc:spChg>
        <pc:spChg chg="mod">
          <ac:chgData name="Foden, George" userId="16fcb1bc-e919-49e4-81f7-89a80cfb801d" providerId="ADAL" clId="{7088EDC3-8D4C-42F6-B779-FE0A893A2EB9}" dt="2021-06-30T13:02:38.360" v="9880" actId="20577"/>
          <ac:spMkLst>
            <pc:docMk/>
            <pc:sldMk cId="2602614756" sldId="266"/>
            <ac:spMk id="3" creationId="{054FC240-47E7-4B85-B251-06A7811DFC88}"/>
          </ac:spMkLst>
        </pc:spChg>
        <pc:picChg chg="add del mod">
          <ac:chgData name="Foden, George" userId="16fcb1bc-e919-49e4-81f7-89a80cfb801d" providerId="ADAL" clId="{7088EDC3-8D4C-42F6-B779-FE0A893A2EB9}" dt="2021-05-14T09:56:25.277" v="5421" actId="478"/>
          <ac:picMkLst>
            <pc:docMk/>
            <pc:sldMk cId="2602614756" sldId="266"/>
            <ac:picMk id="9" creationId="{554FCE09-2415-4CD0-B423-E9FC584784B7}"/>
          </ac:picMkLst>
        </pc:picChg>
      </pc:sldChg>
      <pc:sldChg chg="modSp add mod">
        <pc:chgData name="Foden, George" userId="16fcb1bc-e919-49e4-81f7-89a80cfb801d" providerId="ADAL" clId="{7088EDC3-8D4C-42F6-B779-FE0A893A2EB9}" dt="2021-06-30T13:02:49.279" v="9885" actId="20577"/>
        <pc:sldMkLst>
          <pc:docMk/>
          <pc:sldMk cId="677537982" sldId="267"/>
        </pc:sldMkLst>
        <pc:spChg chg="mod">
          <ac:chgData name="Foden, George" userId="16fcb1bc-e919-49e4-81f7-89a80cfb801d" providerId="ADAL" clId="{7088EDC3-8D4C-42F6-B779-FE0A893A2EB9}" dt="2021-05-14T09:48:16.449" v="4509" actId="20577"/>
          <ac:spMkLst>
            <pc:docMk/>
            <pc:sldMk cId="677537982" sldId="267"/>
            <ac:spMk id="2" creationId="{B05A0D8D-7E2E-47D2-867A-3CBC4B6D8F0B}"/>
          </ac:spMkLst>
        </pc:spChg>
        <pc:spChg chg="mod ord">
          <ac:chgData name="Foden, George" userId="16fcb1bc-e919-49e4-81f7-89a80cfb801d" providerId="ADAL" clId="{7088EDC3-8D4C-42F6-B779-FE0A893A2EB9}" dt="2021-06-30T13:02:49.279" v="9885" actId="20577"/>
          <ac:spMkLst>
            <pc:docMk/>
            <pc:sldMk cId="677537982" sldId="267"/>
            <ac:spMk id="3" creationId="{054FC240-47E7-4B85-B251-06A7811DFC88}"/>
          </ac:spMkLst>
        </pc:spChg>
      </pc:sldChg>
      <pc:sldChg chg="addSp delSp modSp add mod">
        <pc:chgData name="Foden, George" userId="16fcb1bc-e919-49e4-81f7-89a80cfb801d" providerId="ADAL" clId="{7088EDC3-8D4C-42F6-B779-FE0A893A2EB9}" dt="2021-06-22T13:28:39.632" v="7690" actId="20577"/>
        <pc:sldMkLst>
          <pc:docMk/>
          <pc:sldMk cId="1967679248" sldId="268"/>
        </pc:sldMkLst>
        <pc:spChg chg="mod">
          <ac:chgData name="Foden, George" userId="16fcb1bc-e919-49e4-81f7-89a80cfb801d" providerId="ADAL" clId="{7088EDC3-8D4C-42F6-B779-FE0A893A2EB9}" dt="2021-05-13T13:26:38.689" v="1258" actId="20577"/>
          <ac:spMkLst>
            <pc:docMk/>
            <pc:sldMk cId="1967679248" sldId="268"/>
            <ac:spMk id="2" creationId="{B05A0D8D-7E2E-47D2-867A-3CBC4B6D8F0B}"/>
          </ac:spMkLst>
        </pc:spChg>
        <pc:spChg chg="del">
          <ac:chgData name="Foden, George" userId="16fcb1bc-e919-49e4-81f7-89a80cfb801d" providerId="ADAL" clId="{7088EDC3-8D4C-42F6-B779-FE0A893A2EB9}" dt="2021-05-13T13:27:23.955" v="1259"/>
          <ac:spMkLst>
            <pc:docMk/>
            <pc:sldMk cId="1967679248" sldId="268"/>
            <ac:spMk id="3" creationId="{054FC240-47E7-4B85-B251-06A7811DFC88}"/>
          </ac:spMkLst>
        </pc:spChg>
        <pc:spChg chg="add del mod">
          <ac:chgData name="Foden, George" userId="16fcb1bc-e919-49e4-81f7-89a80cfb801d" providerId="ADAL" clId="{7088EDC3-8D4C-42F6-B779-FE0A893A2EB9}" dt="2021-06-10T13:34:23.211" v="5855" actId="478"/>
          <ac:spMkLst>
            <pc:docMk/>
            <pc:sldMk cId="1967679248" sldId="268"/>
            <ac:spMk id="10" creationId="{4D18F2A8-C770-400B-BF6A-1C06CF6D9E82}"/>
          </ac:spMkLst>
        </pc:spChg>
        <pc:spChg chg="add mod">
          <ac:chgData name="Foden, George" userId="16fcb1bc-e919-49e4-81f7-89a80cfb801d" providerId="ADAL" clId="{7088EDC3-8D4C-42F6-B779-FE0A893A2EB9}" dt="2021-06-22T13:28:39.632" v="7690" actId="20577"/>
          <ac:spMkLst>
            <pc:docMk/>
            <pc:sldMk cId="1967679248" sldId="268"/>
            <ac:spMk id="12" creationId="{0AB33FE3-E622-4676-A565-2C01FBFD1EE1}"/>
          </ac:spMkLst>
        </pc:spChg>
        <pc:spChg chg="add mod">
          <ac:chgData name="Foden, George" userId="16fcb1bc-e919-49e4-81f7-89a80cfb801d" providerId="ADAL" clId="{7088EDC3-8D4C-42F6-B779-FE0A893A2EB9}" dt="2021-06-10T13:36:00.254" v="5945" actId="1076"/>
          <ac:spMkLst>
            <pc:docMk/>
            <pc:sldMk cId="1967679248" sldId="268"/>
            <ac:spMk id="17" creationId="{D1F565D9-6AAD-4ABB-9297-AC141EA9BF9A}"/>
          </ac:spMkLst>
        </pc:spChg>
        <pc:picChg chg="add del mod ord modCrop">
          <ac:chgData name="Foden, George" userId="16fcb1bc-e919-49e4-81f7-89a80cfb801d" providerId="ADAL" clId="{7088EDC3-8D4C-42F6-B779-FE0A893A2EB9}" dt="2021-06-10T13:33:55.138" v="5849" actId="478"/>
          <ac:picMkLst>
            <pc:docMk/>
            <pc:sldMk cId="1967679248" sldId="268"/>
            <ac:picMk id="9" creationId="{39293BC2-3CE4-4D93-8A5B-1E1B0BD960EB}"/>
          </ac:picMkLst>
        </pc:picChg>
        <pc:picChg chg="add del mod modCrop">
          <ac:chgData name="Foden, George" userId="16fcb1bc-e919-49e4-81f7-89a80cfb801d" providerId="ADAL" clId="{7088EDC3-8D4C-42F6-B779-FE0A893A2EB9}" dt="2021-06-10T13:35:03.445" v="5862" actId="478"/>
          <ac:picMkLst>
            <pc:docMk/>
            <pc:sldMk cId="1967679248" sldId="268"/>
            <ac:picMk id="13" creationId="{88174448-82EC-4D54-B5D7-509D619EA075}"/>
          </ac:picMkLst>
        </pc:picChg>
        <pc:picChg chg="add del mod">
          <ac:chgData name="Foden, George" userId="16fcb1bc-e919-49e4-81f7-89a80cfb801d" providerId="ADAL" clId="{7088EDC3-8D4C-42F6-B779-FE0A893A2EB9}" dt="2021-05-14T09:56:52.435" v="5426" actId="478"/>
          <ac:picMkLst>
            <pc:docMk/>
            <pc:sldMk cId="1967679248" sldId="268"/>
            <ac:picMk id="13" creationId="{E6A4A644-0200-47F5-9648-BFAA8833446C}"/>
          </ac:picMkLst>
        </pc:picChg>
        <pc:picChg chg="add mod modCrop">
          <ac:chgData name="Foden, George" userId="16fcb1bc-e919-49e4-81f7-89a80cfb801d" providerId="ADAL" clId="{7088EDC3-8D4C-42F6-B779-FE0A893A2EB9}" dt="2021-06-10T13:35:27.837" v="5870" actId="1076"/>
          <ac:picMkLst>
            <pc:docMk/>
            <pc:sldMk cId="1967679248" sldId="268"/>
            <ac:picMk id="14" creationId="{7C99FB8B-6ABA-45A6-8441-6027D13AEB74}"/>
          </ac:picMkLst>
        </pc:picChg>
        <pc:cxnChg chg="add del">
          <ac:chgData name="Foden, George" userId="16fcb1bc-e919-49e4-81f7-89a80cfb801d" providerId="ADAL" clId="{7088EDC3-8D4C-42F6-B779-FE0A893A2EB9}" dt="2021-06-10T13:34:34.247" v="5859" actId="478"/>
          <ac:cxnSpMkLst>
            <pc:docMk/>
            <pc:sldMk cId="1967679248" sldId="268"/>
            <ac:cxnSpMk id="11" creationId="{5F3CE499-93E9-4084-BF84-8D4175758CE6}"/>
          </ac:cxnSpMkLst>
        </pc:cxnChg>
        <pc:cxnChg chg="add">
          <ac:chgData name="Foden, George" userId="16fcb1bc-e919-49e4-81f7-89a80cfb801d" providerId="ADAL" clId="{7088EDC3-8D4C-42F6-B779-FE0A893A2EB9}" dt="2021-06-10T13:35:35.889" v="5871" actId="11529"/>
          <ac:cxnSpMkLst>
            <pc:docMk/>
            <pc:sldMk cId="1967679248" sldId="268"/>
            <ac:cxnSpMk id="16" creationId="{D5E4185B-1F24-43A7-B9BE-D381AC1F10BC}"/>
          </ac:cxnSpMkLst>
        </pc:cxnChg>
        <pc:cxnChg chg="add">
          <ac:chgData name="Foden, George" userId="16fcb1bc-e919-49e4-81f7-89a80cfb801d" providerId="ADAL" clId="{7088EDC3-8D4C-42F6-B779-FE0A893A2EB9}" dt="2021-06-10T13:36:06.055" v="5946" actId="11529"/>
          <ac:cxnSpMkLst>
            <pc:docMk/>
            <pc:sldMk cId="1967679248" sldId="268"/>
            <ac:cxnSpMk id="19" creationId="{EB1970AF-6C91-4B8E-AFD2-BBB7A5DAA637}"/>
          </ac:cxnSpMkLst>
        </pc:cxnChg>
      </pc:sldChg>
      <pc:sldChg chg="modSp add mod">
        <pc:chgData name="Foden, George" userId="16fcb1bc-e919-49e4-81f7-89a80cfb801d" providerId="ADAL" clId="{7088EDC3-8D4C-42F6-B779-FE0A893A2EB9}" dt="2021-06-30T13:03:32.921" v="9895" actId="20577"/>
        <pc:sldMkLst>
          <pc:docMk/>
          <pc:sldMk cId="724882124" sldId="269"/>
        </pc:sldMkLst>
        <pc:spChg chg="mod">
          <ac:chgData name="Foden, George" userId="16fcb1bc-e919-49e4-81f7-89a80cfb801d" providerId="ADAL" clId="{7088EDC3-8D4C-42F6-B779-FE0A893A2EB9}" dt="2021-05-14T09:33:52.432" v="3768" actId="20577"/>
          <ac:spMkLst>
            <pc:docMk/>
            <pc:sldMk cId="724882124" sldId="269"/>
            <ac:spMk id="2" creationId="{B05A0D8D-7E2E-47D2-867A-3CBC4B6D8F0B}"/>
          </ac:spMkLst>
        </pc:spChg>
        <pc:spChg chg="mod">
          <ac:chgData name="Foden, George" userId="16fcb1bc-e919-49e4-81f7-89a80cfb801d" providerId="ADAL" clId="{7088EDC3-8D4C-42F6-B779-FE0A893A2EB9}" dt="2021-06-30T13:03:32.921" v="9895" actId="20577"/>
          <ac:spMkLst>
            <pc:docMk/>
            <pc:sldMk cId="724882124" sldId="269"/>
            <ac:spMk id="3" creationId="{054FC240-47E7-4B85-B251-06A7811DFC88}"/>
          </ac:spMkLst>
        </pc:spChg>
      </pc:sldChg>
      <pc:sldChg chg="addSp delSp modSp new mod">
        <pc:chgData name="Foden, George" userId="16fcb1bc-e919-49e4-81f7-89a80cfb801d" providerId="ADAL" clId="{7088EDC3-8D4C-42F6-B779-FE0A893A2EB9}" dt="2021-06-22T12:54:41.897" v="6367" actId="11529"/>
        <pc:sldMkLst>
          <pc:docMk/>
          <pc:sldMk cId="416070384" sldId="270"/>
        </pc:sldMkLst>
        <pc:spChg chg="mod">
          <ac:chgData name="Foden, George" userId="16fcb1bc-e919-49e4-81f7-89a80cfb801d" providerId="ADAL" clId="{7088EDC3-8D4C-42F6-B779-FE0A893A2EB9}" dt="2021-06-22T12:50:49.278" v="5980" actId="20577"/>
          <ac:spMkLst>
            <pc:docMk/>
            <pc:sldMk cId="416070384" sldId="270"/>
            <ac:spMk id="2" creationId="{A87158D4-B6C4-42F8-99A3-28BD650175A8}"/>
          </ac:spMkLst>
        </pc:spChg>
        <pc:spChg chg="del">
          <ac:chgData name="Foden, George" userId="16fcb1bc-e919-49e4-81f7-89a80cfb801d" providerId="ADAL" clId="{7088EDC3-8D4C-42F6-B779-FE0A893A2EB9}" dt="2021-06-22T12:51:07.798" v="5981"/>
          <ac:spMkLst>
            <pc:docMk/>
            <pc:sldMk cId="416070384" sldId="270"/>
            <ac:spMk id="3" creationId="{E32DE45C-B850-48E3-BAAC-EF30DCDD9403}"/>
          </ac:spMkLst>
        </pc:spChg>
        <pc:spChg chg="add mod">
          <ac:chgData name="Foden, George" userId="16fcb1bc-e919-49e4-81f7-89a80cfb801d" providerId="ADAL" clId="{7088EDC3-8D4C-42F6-B779-FE0A893A2EB9}" dt="2021-06-22T12:53:26.661" v="6330" actId="1076"/>
          <ac:spMkLst>
            <pc:docMk/>
            <pc:sldMk cId="416070384" sldId="270"/>
            <ac:spMk id="10" creationId="{7949C48B-B19C-4BA3-A354-8C6E5D136F45}"/>
          </ac:spMkLst>
        </pc:spChg>
        <pc:spChg chg="add mod">
          <ac:chgData name="Foden, George" userId="16fcb1bc-e919-49e4-81f7-89a80cfb801d" providerId="ADAL" clId="{7088EDC3-8D4C-42F6-B779-FE0A893A2EB9}" dt="2021-06-22T12:53:54.303" v="6362" actId="1076"/>
          <ac:spMkLst>
            <pc:docMk/>
            <pc:sldMk cId="416070384" sldId="270"/>
            <ac:spMk id="11" creationId="{D5156754-2CBE-4A48-938C-00E21D267E69}"/>
          </ac:spMkLst>
        </pc:spChg>
        <pc:spChg chg="add mod">
          <ac:chgData name="Foden, George" userId="16fcb1bc-e919-49e4-81f7-89a80cfb801d" providerId="ADAL" clId="{7088EDC3-8D4C-42F6-B779-FE0A893A2EB9}" dt="2021-06-22T12:53:52.483" v="6361" actId="1076"/>
          <ac:spMkLst>
            <pc:docMk/>
            <pc:sldMk cId="416070384" sldId="270"/>
            <ac:spMk id="12" creationId="{853E477B-8B28-4CEF-8EAD-7B096188AD8F}"/>
          </ac:spMkLst>
        </pc:spChg>
        <pc:picChg chg="add mod ord">
          <ac:chgData name="Foden, George" userId="16fcb1bc-e919-49e4-81f7-89a80cfb801d" providerId="ADAL" clId="{7088EDC3-8D4C-42F6-B779-FE0A893A2EB9}" dt="2021-06-22T12:51:37.023" v="5988" actId="167"/>
          <ac:picMkLst>
            <pc:docMk/>
            <pc:sldMk cId="416070384" sldId="270"/>
            <ac:picMk id="4" creationId="{B3A63D88-5DDA-4716-87B4-12A2CC28E884}"/>
          </ac:picMkLst>
        </pc:picChg>
        <pc:picChg chg="add mod">
          <ac:chgData name="Foden, George" userId="16fcb1bc-e919-49e4-81f7-89a80cfb801d" providerId="ADAL" clId="{7088EDC3-8D4C-42F6-B779-FE0A893A2EB9}" dt="2021-06-22T12:50:38.212" v="5959"/>
          <ac:picMkLst>
            <pc:docMk/>
            <pc:sldMk cId="416070384" sldId="270"/>
            <ac:picMk id="5" creationId="{6E6C6890-E69E-425D-B129-52932DD9CB53}"/>
          </ac:picMkLst>
        </pc:picChg>
        <pc:picChg chg="add mod">
          <ac:chgData name="Foden, George" userId="16fcb1bc-e919-49e4-81f7-89a80cfb801d" providerId="ADAL" clId="{7088EDC3-8D4C-42F6-B779-FE0A893A2EB9}" dt="2021-06-22T12:50:38.212" v="5959"/>
          <ac:picMkLst>
            <pc:docMk/>
            <pc:sldMk cId="416070384" sldId="270"/>
            <ac:picMk id="6" creationId="{5C9EF4F1-ABC6-4296-B47F-C89A2E540BBB}"/>
          </ac:picMkLst>
        </pc:picChg>
        <pc:picChg chg="add mod">
          <ac:chgData name="Foden, George" userId="16fcb1bc-e919-49e4-81f7-89a80cfb801d" providerId="ADAL" clId="{7088EDC3-8D4C-42F6-B779-FE0A893A2EB9}" dt="2021-06-22T12:50:38.212" v="5959"/>
          <ac:picMkLst>
            <pc:docMk/>
            <pc:sldMk cId="416070384" sldId="270"/>
            <ac:picMk id="7" creationId="{CAE76AC5-7E00-44DA-83C0-BF070BF68B7F}"/>
          </ac:picMkLst>
        </pc:picChg>
        <pc:picChg chg="add mod">
          <ac:chgData name="Foden, George" userId="16fcb1bc-e919-49e4-81f7-89a80cfb801d" providerId="ADAL" clId="{7088EDC3-8D4C-42F6-B779-FE0A893A2EB9}" dt="2021-06-22T12:50:38.212" v="5959"/>
          <ac:picMkLst>
            <pc:docMk/>
            <pc:sldMk cId="416070384" sldId="270"/>
            <ac:picMk id="8" creationId="{0696D4BF-3F8D-4923-B372-6DE1503AC791}"/>
          </ac:picMkLst>
        </pc:picChg>
        <pc:picChg chg="add mod modCrop">
          <ac:chgData name="Foden, George" userId="16fcb1bc-e919-49e4-81f7-89a80cfb801d" providerId="ADAL" clId="{7088EDC3-8D4C-42F6-B779-FE0A893A2EB9}" dt="2021-06-22T12:51:32.912" v="5987" actId="1076"/>
          <ac:picMkLst>
            <pc:docMk/>
            <pc:sldMk cId="416070384" sldId="270"/>
            <ac:picMk id="9" creationId="{83B2A92D-3A25-43A9-A0DE-469557D54954}"/>
          </ac:picMkLst>
        </pc:picChg>
        <pc:cxnChg chg="add mod">
          <ac:chgData name="Foden, George" userId="16fcb1bc-e919-49e4-81f7-89a80cfb801d" providerId="ADAL" clId="{7088EDC3-8D4C-42F6-B779-FE0A893A2EB9}" dt="2021-06-22T12:54:18.154" v="6365" actId="14100"/>
          <ac:cxnSpMkLst>
            <pc:docMk/>
            <pc:sldMk cId="416070384" sldId="270"/>
            <ac:cxnSpMk id="14" creationId="{1E26FB78-9642-4B97-B944-F43DFD354711}"/>
          </ac:cxnSpMkLst>
        </pc:cxnChg>
        <pc:cxnChg chg="add">
          <ac:chgData name="Foden, George" userId="16fcb1bc-e919-49e4-81f7-89a80cfb801d" providerId="ADAL" clId="{7088EDC3-8D4C-42F6-B779-FE0A893A2EB9}" dt="2021-06-22T12:54:14.046" v="6364" actId="11529"/>
          <ac:cxnSpMkLst>
            <pc:docMk/>
            <pc:sldMk cId="416070384" sldId="270"/>
            <ac:cxnSpMk id="16" creationId="{8361ACDF-8064-4D38-A37C-7F399A4D4B33}"/>
          </ac:cxnSpMkLst>
        </pc:cxnChg>
        <pc:cxnChg chg="add">
          <ac:chgData name="Foden, George" userId="16fcb1bc-e919-49e4-81f7-89a80cfb801d" providerId="ADAL" clId="{7088EDC3-8D4C-42F6-B779-FE0A893A2EB9}" dt="2021-06-22T12:54:27.473" v="6366" actId="11529"/>
          <ac:cxnSpMkLst>
            <pc:docMk/>
            <pc:sldMk cId="416070384" sldId="270"/>
            <ac:cxnSpMk id="19" creationId="{1A5D7617-E1A6-43FE-99B8-7B1827473B67}"/>
          </ac:cxnSpMkLst>
        </pc:cxnChg>
        <pc:cxnChg chg="add">
          <ac:chgData name="Foden, George" userId="16fcb1bc-e919-49e4-81f7-89a80cfb801d" providerId="ADAL" clId="{7088EDC3-8D4C-42F6-B779-FE0A893A2EB9}" dt="2021-06-22T12:54:41.897" v="6367" actId="11529"/>
          <ac:cxnSpMkLst>
            <pc:docMk/>
            <pc:sldMk cId="416070384" sldId="270"/>
            <ac:cxnSpMk id="21" creationId="{7BD73685-9CF0-4E0E-A290-FEE261F269C4}"/>
          </ac:cxnSpMkLst>
        </pc:cxnChg>
      </pc:sldChg>
      <pc:sldChg chg="addSp delSp modSp new mod">
        <pc:chgData name="Foden, George" userId="16fcb1bc-e919-49e4-81f7-89a80cfb801d" providerId="ADAL" clId="{7088EDC3-8D4C-42F6-B779-FE0A893A2EB9}" dt="2021-06-22T12:58:38.540" v="6587" actId="1076"/>
        <pc:sldMkLst>
          <pc:docMk/>
          <pc:sldMk cId="1873290188" sldId="271"/>
        </pc:sldMkLst>
        <pc:spChg chg="mod">
          <ac:chgData name="Foden, George" userId="16fcb1bc-e919-49e4-81f7-89a80cfb801d" providerId="ADAL" clId="{7088EDC3-8D4C-42F6-B779-FE0A893A2EB9}" dt="2021-06-22T12:57:23.734" v="6413" actId="20577"/>
          <ac:spMkLst>
            <pc:docMk/>
            <pc:sldMk cId="1873290188" sldId="271"/>
            <ac:spMk id="2" creationId="{587FFD67-6082-4143-903D-76BDAF6903C3}"/>
          </ac:spMkLst>
        </pc:spChg>
        <pc:spChg chg="del">
          <ac:chgData name="Foden, George" userId="16fcb1bc-e919-49e4-81f7-89a80cfb801d" providerId="ADAL" clId="{7088EDC3-8D4C-42F6-B779-FE0A893A2EB9}" dt="2021-06-22T12:57:26.517" v="6414" actId="478"/>
          <ac:spMkLst>
            <pc:docMk/>
            <pc:sldMk cId="1873290188" sldId="271"/>
            <ac:spMk id="3" creationId="{9D354384-48B3-4E88-8C0E-3CB029D555A3}"/>
          </ac:spMkLst>
        </pc:spChg>
        <pc:spChg chg="add mod">
          <ac:chgData name="Foden, George" userId="16fcb1bc-e919-49e4-81f7-89a80cfb801d" providerId="ADAL" clId="{7088EDC3-8D4C-42F6-B779-FE0A893A2EB9}" dt="2021-06-22T12:58:38.540" v="6587" actId="1076"/>
          <ac:spMkLst>
            <pc:docMk/>
            <pc:sldMk cId="1873290188" sldId="271"/>
            <ac:spMk id="10" creationId="{83B54BED-07CF-46EC-96A8-C02AA48F57A2}"/>
          </ac:spMkLst>
        </pc:spChg>
        <pc:picChg chg="add mod modCrop">
          <ac:chgData name="Foden, George" userId="16fcb1bc-e919-49e4-81f7-89a80cfb801d" providerId="ADAL" clId="{7088EDC3-8D4C-42F6-B779-FE0A893A2EB9}" dt="2021-06-22T12:57:30.046" v="6416" actId="14100"/>
          <ac:picMkLst>
            <pc:docMk/>
            <pc:sldMk cId="1873290188" sldId="271"/>
            <ac:picMk id="4" creationId="{2637DAE7-697F-4B92-AB07-B594B0626B90}"/>
          </ac:picMkLst>
        </pc:picChg>
        <pc:picChg chg="add mod">
          <ac:chgData name="Foden, George" userId="16fcb1bc-e919-49e4-81f7-89a80cfb801d" providerId="ADAL" clId="{7088EDC3-8D4C-42F6-B779-FE0A893A2EB9}" dt="2021-06-22T12:57:15.896" v="6377"/>
          <ac:picMkLst>
            <pc:docMk/>
            <pc:sldMk cId="1873290188" sldId="271"/>
            <ac:picMk id="5" creationId="{CD4B65BF-5319-4BDC-942D-8560509644CD}"/>
          </ac:picMkLst>
        </pc:picChg>
        <pc:picChg chg="add mod">
          <ac:chgData name="Foden, George" userId="16fcb1bc-e919-49e4-81f7-89a80cfb801d" providerId="ADAL" clId="{7088EDC3-8D4C-42F6-B779-FE0A893A2EB9}" dt="2021-06-22T12:57:15.896" v="6377"/>
          <ac:picMkLst>
            <pc:docMk/>
            <pc:sldMk cId="1873290188" sldId="271"/>
            <ac:picMk id="6" creationId="{DCC31386-D376-47DE-9E73-08D652A39F9E}"/>
          </ac:picMkLst>
        </pc:picChg>
        <pc:picChg chg="add mod">
          <ac:chgData name="Foden, George" userId="16fcb1bc-e919-49e4-81f7-89a80cfb801d" providerId="ADAL" clId="{7088EDC3-8D4C-42F6-B779-FE0A893A2EB9}" dt="2021-06-22T12:57:15.896" v="6377"/>
          <ac:picMkLst>
            <pc:docMk/>
            <pc:sldMk cId="1873290188" sldId="271"/>
            <ac:picMk id="7" creationId="{5486CEE3-0B7B-4C3B-A121-AFB45A7396E7}"/>
          </ac:picMkLst>
        </pc:picChg>
        <pc:picChg chg="add mod">
          <ac:chgData name="Foden, George" userId="16fcb1bc-e919-49e4-81f7-89a80cfb801d" providerId="ADAL" clId="{7088EDC3-8D4C-42F6-B779-FE0A893A2EB9}" dt="2021-06-22T12:57:15.896" v="6377"/>
          <ac:picMkLst>
            <pc:docMk/>
            <pc:sldMk cId="1873290188" sldId="271"/>
            <ac:picMk id="8" creationId="{07C44DD5-3F00-4A39-BD8D-C914B4C54E6A}"/>
          </ac:picMkLst>
        </pc:picChg>
        <pc:picChg chg="add mod">
          <ac:chgData name="Foden, George" userId="16fcb1bc-e919-49e4-81f7-89a80cfb801d" providerId="ADAL" clId="{7088EDC3-8D4C-42F6-B779-FE0A893A2EB9}" dt="2021-06-22T12:57:15.896" v="6377"/>
          <ac:picMkLst>
            <pc:docMk/>
            <pc:sldMk cId="1873290188" sldId="271"/>
            <ac:picMk id="9" creationId="{A7C262DB-B390-4E22-80E5-24626E3E4BC3}"/>
          </ac:picMkLst>
        </pc:picChg>
      </pc:sldChg>
      <pc:sldChg chg="addSp delSp modSp new mod">
        <pc:chgData name="Foden, George" userId="16fcb1bc-e919-49e4-81f7-89a80cfb801d" providerId="ADAL" clId="{7088EDC3-8D4C-42F6-B779-FE0A893A2EB9}" dt="2021-06-30T13:02:05.634" v="9870" actId="20577"/>
        <pc:sldMkLst>
          <pc:docMk/>
          <pc:sldMk cId="3297763351" sldId="272"/>
        </pc:sldMkLst>
        <pc:spChg chg="mod">
          <ac:chgData name="Foden, George" userId="16fcb1bc-e919-49e4-81f7-89a80cfb801d" providerId="ADAL" clId="{7088EDC3-8D4C-42F6-B779-FE0A893A2EB9}" dt="2021-06-22T13:04:58.415" v="6735" actId="20577"/>
          <ac:spMkLst>
            <pc:docMk/>
            <pc:sldMk cId="3297763351" sldId="272"/>
            <ac:spMk id="2" creationId="{355E0A9A-503B-4142-9248-F749AEB22A3C}"/>
          </ac:spMkLst>
        </pc:spChg>
        <pc:spChg chg="del">
          <ac:chgData name="Foden, George" userId="16fcb1bc-e919-49e4-81f7-89a80cfb801d" providerId="ADAL" clId="{7088EDC3-8D4C-42F6-B779-FE0A893A2EB9}" dt="2021-06-22T13:05:26.354" v="6736"/>
          <ac:spMkLst>
            <pc:docMk/>
            <pc:sldMk cId="3297763351" sldId="272"/>
            <ac:spMk id="3" creationId="{0752206D-838E-453A-8876-1592F32CBC31}"/>
          </ac:spMkLst>
        </pc:spChg>
        <pc:spChg chg="add mod">
          <ac:chgData name="Foden, George" userId="16fcb1bc-e919-49e4-81f7-89a80cfb801d" providerId="ADAL" clId="{7088EDC3-8D4C-42F6-B779-FE0A893A2EB9}" dt="2021-06-30T13:02:05.634" v="9870" actId="20577"/>
          <ac:spMkLst>
            <pc:docMk/>
            <pc:sldMk cId="3297763351" sldId="272"/>
            <ac:spMk id="10" creationId="{D6A48F8E-7362-45D7-8FDC-D23B22BC1A4E}"/>
          </ac:spMkLst>
        </pc:spChg>
        <pc:picChg chg="add mod">
          <ac:chgData name="Foden, George" userId="16fcb1bc-e919-49e4-81f7-89a80cfb801d" providerId="ADAL" clId="{7088EDC3-8D4C-42F6-B779-FE0A893A2EB9}" dt="2021-06-22T13:04:50.871" v="6701"/>
          <ac:picMkLst>
            <pc:docMk/>
            <pc:sldMk cId="3297763351" sldId="272"/>
            <ac:picMk id="4" creationId="{7E55BC5D-F18E-4CCA-A689-20058CE2DDEF}"/>
          </ac:picMkLst>
        </pc:picChg>
        <pc:picChg chg="add mod">
          <ac:chgData name="Foden, George" userId="16fcb1bc-e919-49e4-81f7-89a80cfb801d" providerId="ADAL" clId="{7088EDC3-8D4C-42F6-B779-FE0A893A2EB9}" dt="2021-06-22T13:04:50.871" v="6701"/>
          <ac:picMkLst>
            <pc:docMk/>
            <pc:sldMk cId="3297763351" sldId="272"/>
            <ac:picMk id="5" creationId="{C9959980-CEF3-43DB-8273-FD021194BF77}"/>
          </ac:picMkLst>
        </pc:picChg>
        <pc:picChg chg="add mod">
          <ac:chgData name="Foden, George" userId="16fcb1bc-e919-49e4-81f7-89a80cfb801d" providerId="ADAL" clId="{7088EDC3-8D4C-42F6-B779-FE0A893A2EB9}" dt="2021-06-22T13:04:50.871" v="6701"/>
          <ac:picMkLst>
            <pc:docMk/>
            <pc:sldMk cId="3297763351" sldId="272"/>
            <ac:picMk id="6" creationId="{9B5E24AC-707A-4880-A78B-13180FD708D9}"/>
          </ac:picMkLst>
        </pc:picChg>
        <pc:picChg chg="add mod">
          <ac:chgData name="Foden, George" userId="16fcb1bc-e919-49e4-81f7-89a80cfb801d" providerId="ADAL" clId="{7088EDC3-8D4C-42F6-B779-FE0A893A2EB9}" dt="2021-06-22T13:04:50.871" v="6701"/>
          <ac:picMkLst>
            <pc:docMk/>
            <pc:sldMk cId="3297763351" sldId="272"/>
            <ac:picMk id="7" creationId="{13C6E6C3-DEC0-4632-96B2-CF34740EB280}"/>
          </ac:picMkLst>
        </pc:picChg>
        <pc:picChg chg="add mod">
          <ac:chgData name="Foden, George" userId="16fcb1bc-e919-49e4-81f7-89a80cfb801d" providerId="ADAL" clId="{7088EDC3-8D4C-42F6-B779-FE0A893A2EB9}" dt="2021-06-22T13:04:50.871" v="6701"/>
          <ac:picMkLst>
            <pc:docMk/>
            <pc:sldMk cId="3297763351" sldId="272"/>
            <ac:picMk id="8" creationId="{E7691206-9667-40F1-B65E-A52346714FF6}"/>
          </ac:picMkLst>
        </pc:picChg>
        <pc:picChg chg="add mod modCrop">
          <ac:chgData name="Foden, George" userId="16fcb1bc-e919-49e4-81f7-89a80cfb801d" providerId="ADAL" clId="{7088EDC3-8D4C-42F6-B779-FE0A893A2EB9}" dt="2021-06-22T13:05:44.112" v="6742" actId="1076"/>
          <ac:picMkLst>
            <pc:docMk/>
            <pc:sldMk cId="3297763351" sldId="272"/>
            <ac:picMk id="9" creationId="{A2B821C7-C00E-459B-9C79-ABAB58938CEC}"/>
          </ac:picMkLst>
        </pc:picChg>
      </pc:sldChg>
      <pc:sldChg chg="addSp delSp modSp new mod">
        <pc:chgData name="Foden, George" userId="16fcb1bc-e919-49e4-81f7-89a80cfb801d" providerId="ADAL" clId="{7088EDC3-8D4C-42F6-B779-FE0A893A2EB9}" dt="2021-06-30T13:03:04.617" v="9892" actId="20577"/>
        <pc:sldMkLst>
          <pc:docMk/>
          <pc:sldMk cId="3324812434" sldId="273"/>
        </pc:sldMkLst>
        <pc:spChg chg="mod">
          <ac:chgData name="Foden, George" userId="16fcb1bc-e919-49e4-81f7-89a80cfb801d" providerId="ADAL" clId="{7088EDC3-8D4C-42F6-B779-FE0A893A2EB9}" dt="2021-06-22T13:29:58.254" v="7700" actId="20577"/>
          <ac:spMkLst>
            <pc:docMk/>
            <pc:sldMk cId="3324812434" sldId="273"/>
            <ac:spMk id="2" creationId="{AE40EA3B-02AB-4951-8220-75A1C891DA9B}"/>
          </ac:spMkLst>
        </pc:spChg>
        <pc:spChg chg="del">
          <ac:chgData name="Foden, George" userId="16fcb1bc-e919-49e4-81f7-89a80cfb801d" providerId="ADAL" clId="{7088EDC3-8D4C-42F6-B779-FE0A893A2EB9}" dt="2021-06-22T13:30:01.001" v="7701" actId="478"/>
          <ac:spMkLst>
            <pc:docMk/>
            <pc:sldMk cId="3324812434" sldId="273"/>
            <ac:spMk id="3" creationId="{E561EB62-7FD9-4ED5-94E2-26206F980ED0}"/>
          </ac:spMkLst>
        </pc:spChg>
        <pc:spChg chg="add mod">
          <ac:chgData name="Foden, George" userId="16fcb1bc-e919-49e4-81f7-89a80cfb801d" providerId="ADAL" clId="{7088EDC3-8D4C-42F6-B779-FE0A893A2EB9}" dt="2021-06-30T13:03:04.617" v="9892" actId="20577"/>
          <ac:spMkLst>
            <pc:docMk/>
            <pc:sldMk cId="3324812434" sldId="273"/>
            <ac:spMk id="9" creationId="{313294A7-B0B4-4811-831A-1C3ED1A2E231}"/>
          </ac:spMkLst>
        </pc:spChg>
        <pc:graphicFrameChg chg="add del mod">
          <ac:chgData name="Foden, George" userId="16fcb1bc-e919-49e4-81f7-89a80cfb801d" providerId="ADAL" clId="{7088EDC3-8D4C-42F6-B779-FE0A893A2EB9}" dt="2021-06-30T12:57:14.421" v="9644" actId="478"/>
          <ac:graphicFrameMkLst>
            <pc:docMk/>
            <pc:sldMk cId="3324812434" sldId="273"/>
            <ac:graphicFrameMk id="3" creationId="{A47C08EF-C0D4-4EC4-A24D-86924BCFC332}"/>
          </ac:graphicFrameMkLst>
        </pc:graphicFrameChg>
        <pc:picChg chg="add mod">
          <ac:chgData name="Foden, George" userId="16fcb1bc-e919-49e4-81f7-89a80cfb801d" providerId="ADAL" clId="{7088EDC3-8D4C-42F6-B779-FE0A893A2EB9}" dt="2021-06-22T13:29:54.396" v="7692"/>
          <ac:picMkLst>
            <pc:docMk/>
            <pc:sldMk cId="3324812434" sldId="273"/>
            <ac:picMk id="4" creationId="{4DEA4B97-6BB5-41FF-BA59-79090AA23E2E}"/>
          </ac:picMkLst>
        </pc:picChg>
        <pc:picChg chg="add mod">
          <ac:chgData name="Foden, George" userId="16fcb1bc-e919-49e4-81f7-89a80cfb801d" providerId="ADAL" clId="{7088EDC3-8D4C-42F6-B779-FE0A893A2EB9}" dt="2021-06-22T13:29:54.396" v="7692"/>
          <ac:picMkLst>
            <pc:docMk/>
            <pc:sldMk cId="3324812434" sldId="273"/>
            <ac:picMk id="5" creationId="{40B52E1F-00F8-46DB-86ED-632473A2568C}"/>
          </ac:picMkLst>
        </pc:picChg>
        <pc:picChg chg="add mod">
          <ac:chgData name="Foden, George" userId="16fcb1bc-e919-49e4-81f7-89a80cfb801d" providerId="ADAL" clId="{7088EDC3-8D4C-42F6-B779-FE0A893A2EB9}" dt="2021-06-22T13:29:54.396" v="7692"/>
          <ac:picMkLst>
            <pc:docMk/>
            <pc:sldMk cId="3324812434" sldId="273"/>
            <ac:picMk id="6" creationId="{D4F80496-744C-4746-B0B7-3881F329C586}"/>
          </ac:picMkLst>
        </pc:picChg>
        <pc:picChg chg="add mod">
          <ac:chgData name="Foden, George" userId="16fcb1bc-e919-49e4-81f7-89a80cfb801d" providerId="ADAL" clId="{7088EDC3-8D4C-42F6-B779-FE0A893A2EB9}" dt="2021-06-22T13:29:54.396" v="7692"/>
          <ac:picMkLst>
            <pc:docMk/>
            <pc:sldMk cId="3324812434" sldId="273"/>
            <ac:picMk id="7" creationId="{5145E933-F2DE-4312-AB4F-76ED83E325BA}"/>
          </ac:picMkLst>
        </pc:picChg>
        <pc:picChg chg="add mod">
          <ac:chgData name="Foden, George" userId="16fcb1bc-e919-49e4-81f7-89a80cfb801d" providerId="ADAL" clId="{7088EDC3-8D4C-42F6-B779-FE0A893A2EB9}" dt="2021-06-22T13:29:54.396" v="7692"/>
          <ac:picMkLst>
            <pc:docMk/>
            <pc:sldMk cId="3324812434" sldId="273"/>
            <ac:picMk id="8" creationId="{D0BCCA5A-42A0-4BAD-BD5F-8A453CFFC54A}"/>
          </ac:picMkLst>
        </pc:picChg>
      </pc:sldChg>
      <pc:sldChg chg="modSp add mod">
        <pc:chgData name="Foden, George" userId="16fcb1bc-e919-49e4-81f7-89a80cfb801d" providerId="ADAL" clId="{7088EDC3-8D4C-42F6-B779-FE0A893A2EB9}" dt="2021-06-30T12:59:56.250" v="9850" actId="13926"/>
        <pc:sldMkLst>
          <pc:docMk/>
          <pc:sldMk cId="2488573594" sldId="274"/>
        </pc:sldMkLst>
        <pc:spChg chg="mod">
          <ac:chgData name="Foden, George" userId="16fcb1bc-e919-49e4-81f7-89a80cfb801d" providerId="ADAL" clId="{7088EDC3-8D4C-42F6-B779-FE0A893A2EB9}" dt="2021-06-30T12:59:56.250" v="9850" actId="13926"/>
          <ac:spMkLst>
            <pc:docMk/>
            <pc:sldMk cId="2488573594" sldId="274"/>
            <ac:spMk id="9" creationId="{313294A7-B0B4-4811-831A-1C3ED1A2E231}"/>
          </ac:spMkLst>
        </pc:spChg>
      </pc:sldChg>
      <pc:sldChg chg="modSp add mod">
        <pc:chgData name="Foden, George" userId="16fcb1bc-e919-49e4-81f7-89a80cfb801d" providerId="ADAL" clId="{7088EDC3-8D4C-42F6-B779-FE0A893A2EB9}" dt="2021-06-30T13:00:04.256" v="9851" actId="13926"/>
        <pc:sldMkLst>
          <pc:docMk/>
          <pc:sldMk cId="2969152705" sldId="275"/>
        </pc:sldMkLst>
        <pc:spChg chg="mod">
          <ac:chgData name="Foden, George" userId="16fcb1bc-e919-49e4-81f7-89a80cfb801d" providerId="ADAL" clId="{7088EDC3-8D4C-42F6-B779-FE0A893A2EB9}" dt="2021-06-30T13:00:04.256" v="9851" actId="13926"/>
          <ac:spMkLst>
            <pc:docMk/>
            <pc:sldMk cId="2969152705" sldId="275"/>
            <ac:spMk id="9" creationId="{313294A7-B0B4-4811-831A-1C3ED1A2E231}"/>
          </ac:spMkLst>
        </pc:spChg>
      </pc:sldChg>
      <pc:sldChg chg="addSp modSp new mod">
        <pc:chgData name="Foden, George" userId="16fcb1bc-e919-49e4-81f7-89a80cfb801d" providerId="ADAL" clId="{7088EDC3-8D4C-42F6-B779-FE0A893A2EB9}" dt="2021-06-29T14:25:18.332" v="9473" actId="167"/>
        <pc:sldMkLst>
          <pc:docMk/>
          <pc:sldMk cId="3049360423" sldId="276"/>
        </pc:sldMkLst>
        <pc:spChg chg="mod">
          <ac:chgData name="Foden, George" userId="16fcb1bc-e919-49e4-81f7-89a80cfb801d" providerId="ADAL" clId="{7088EDC3-8D4C-42F6-B779-FE0A893A2EB9}" dt="2021-06-29T14:24:51.896" v="9469" actId="20577"/>
          <ac:spMkLst>
            <pc:docMk/>
            <pc:sldMk cId="3049360423" sldId="276"/>
            <ac:spMk id="2" creationId="{5C0EB219-A7D8-4CEC-9ECB-01F5C3866ED4}"/>
          </ac:spMkLst>
        </pc:spChg>
        <pc:spChg chg="mod">
          <ac:chgData name="Foden, George" userId="16fcb1bc-e919-49e4-81f7-89a80cfb801d" providerId="ADAL" clId="{7088EDC3-8D4C-42F6-B779-FE0A893A2EB9}" dt="2021-06-29T14:25:12.260" v="9472" actId="27636"/>
          <ac:spMkLst>
            <pc:docMk/>
            <pc:sldMk cId="3049360423" sldId="276"/>
            <ac:spMk id="3" creationId="{95E5FEA9-9E67-4C42-A3F3-596142EFFCA4}"/>
          </ac:spMkLst>
        </pc:spChg>
        <pc:picChg chg="add mod ord">
          <ac:chgData name="Foden, George" userId="16fcb1bc-e919-49e4-81f7-89a80cfb801d" providerId="ADAL" clId="{7088EDC3-8D4C-42F6-B779-FE0A893A2EB9}" dt="2021-06-29T14:25:18.332" v="9473" actId="167"/>
          <ac:picMkLst>
            <pc:docMk/>
            <pc:sldMk cId="3049360423" sldId="276"/>
            <ac:picMk id="4" creationId="{5EBAF1C0-B2A8-4C1E-B36F-337E6BEF5B23}"/>
          </ac:picMkLst>
        </pc:picChg>
        <pc:picChg chg="add mod">
          <ac:chgData name="Foden, George" userId="16fcb1bc-e919-49e4-81f7-89a80cfb801d" providerId="ADAL" clId="{7088EDC3-8D4C-42F6-B779-FE0A893A2EB9}" dt="2021-06-29T14:24:45.842" v="9454"/>
          <ac:picMkLst>
            <pc:docMk/>
            <pc:sldMk cId="3049360423" sldId="276"/>
            <ac:picMk id="5" creationId="{88A22583-6365-4EC9-99D2-7EB023E39F7D}"/>
          </ac:picMkLst>
        </pc:picChg>
        <pc:picChg chg="add mod">
          <ac:chgData name="Foden, George" userId="16fcb1bc-e919-49e4-81f7-89a80cfb801d" providerId="ADAL" clId="{7088EDC3-8D4C-42F6-B779-FE0A893A2EB9}" dt="2021-06-29T14:24:45.842" v="9454"/>
          <ac:picMkLst>
            <pc:docMk/>
            <pc:sldMk cId="3049360423" sldId="276"/>
            <ac:picMk id="6" creationId="{63B75704-1811-4F5C-A54E-25B250A74DCF}"/>
          </ac:picMkLst>
        </pc:picChg>
        <pc:picChg chg="add mod">
          <ac:chgData name="Foden, George" userId="16fcb1bc-e919-49e4-81f7-89a80cfb801d" providerId="ADAL" clId="{7088EDC3-8D4C-42F6-B779-FE0A893A2EB9}" dt="2021-06-29T14:24:45.842" v="9454"/>
          <ac:picMkLst>
            <pc:docMk/>
            <pc:sldMk cId="3049360423" sldId="276"/>
            <ac:picMk id="7" creationId="{83C5E7A6-F335-4469-A840-2C72A0DFB95F}"/>
          </ac:picMkLst>
        </pc:picChg>
        <pc:picChg chg="add mod">
          <ac:chgData name="Foden, George" userId="16fcb1bc-e919-49e4-81f7-89a80cfb801d" providerId="ADAL" clId="{7088EDC3-8D4C-42F6-B779-FE0A893A2EB9}" dt="2021-06-29T14:24:45.842" v="9454"/>
          <ac:picMkLst>
            <pc:docMk/>
            <pc:sldMk cId="3049360423" sldId="276"/>
            <ac:picMk id="8" creationId="{5421D502-2676-4AFB-B209-EF295DB2950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retrust-my.sharepoint.com/personal/george_foden_bregroup_com/Documents/Carbon%20Calculator/DRAFT%20Humanitarian%20LIST%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retrust-my.sharepoint.com/personal/george_foden_bregroup_com/Documents/Carbon%20Calculator/DRAFT%20Humanitarian%20LIST%20v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Figure 1: Shelter CO2eq Impact Comparison (Per Unit)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(Comparison!$E$21,Comparison!$N$21,Comparison!$T$21)</c:f>
              <c:numCache>
                <c:formatCode>0.00000</c:formatCode>
                <c:ptCount val="3"/>
                <c:pt idx="0">
                  <c:v>27.7433233145</c:v>
                </c:pt>
                <c:pt idx="1">
                  <c:v>103.01207477240001</c:v>
                </c:pt>
                <c:pt idx="2">
                  <c:v>21.5006686714</c:v>
                </c:pt>
              </c:numCache>
            </c:numRef>
          </c:val>
          <c:extLst>
            <c:ext xmlns:c16="http://schemas.microsoft.com/office/drawing/2014/chart" uri="{C3380CC4-5D6E-409C-BE32-E72D297353CC}">
              <c16:uniqueId val="{00000000-580E-4F4E-98F6-99C569050EC7}"/>
            </c:ext>
          </c:extLst>
        </c:ser>
        <c:dLbls>
          <c:showLegendKey val="0"/>
          <c:showVal val="0"/>
          <c:showCatName val="0"/>
          <c:showSerName val="0"/>
          <c:showPercent val="0"/>
          <c:showBubbleSize val="0"/>
        </c:dLbls>
        <c:gapWidth val="219"/>
        <c:overlap val="-27"/>
        <c:axId val="774744008"/>
        <c:axId val="774744336"/>
      </c:barChart>
      <c:catAx>
        <c:axId val="774744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Shelter Specification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744336"/>
        <c:crosses val="autoZero"/>
        <c:auto val="1"/>
        <c:lblAlgn val="ctr"/>
        <c:lblOffset val="100"/>
        <c:noMultiLvlLbl val="0"/>
      </c:catAx>
      <c:valAx>
        <c:axId val="77474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KG CO2 eq per unit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744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a:t>Figure 2: CO2 Impact Breakdown Percentage Per Unit</a:t>
            </a:r>
          </a:p>
        </c:rich>
      </c:tx>
      <c:layout>
        <c:manualLayout>
          <c:xMode val="edge"/>
          <c:yMode val="edge"/>
          <c:x val="7.5818546055783767E-2"/>
          <c:y val="3.8095102597283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4416484026657714"/>
          <c:y val="0.20190513747235392"/>
          <c:w val="0.51258609872560756"/>
          <c:h val="0.67428696853974801"/>
        </c:manualLayout>
      </c:layout>
      <c:barChart>
        <c:barDir val="col"/>
        <c:grouping val="percentStacked"/>
        <c:varyColors val="0"/>
        <c:ser>
          <c:idx val="0"/>
          <c:order val="0"/>
          <c:tx>
            <c:strRef>
              <c:f>Comparison!$D$16</c:f>
              <c:strCache>
                <c:ptCount val="1"/>
                <c:pt idx="0">
                  <c:v>Raw materials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(Comparison!$E$5,Comparison!$N$5,Comparison!$S$5)</c:f>
              <c:strCache>
                <c:ptCount val="3"/>
                <c:pt idx="0">
                  <c:v>Specification 1</c:v>
                </c:pt>
                <c:pt idx="1">
                  <c:v>Specification 2</c:v>
                </c:pt>
                <c:pt idx="2">
                  <c:v>Specification 3</c:v>
                </c:pt>
              </c:strCache>
            </c:strRef>
          </c:cat>
          <c:val>
            <c:numRef>
              <c:f>(Comparison!$E$16,Comparison!$N$16,Comparison!$T$16)</c:f>
              <c:numCache>
                <c:formatCode>0.00000</c:formatCode>
                <c:ptCount val="3"/>
                <c:pt idx="0">
                  <c:v>5.4621271</c:v>
                </c:pt>
                <c:pt idx="1">
                  <c:v>5.4621271</c:v>
                </c:pt>
                <c:pt idx="2">
                  <c:v>5.4621271</c:v>
                </c:pt>
              </c:numCache>
            </c:numRef>
          </c:val>
          <c:extLst>
            <c:ext xmlns:c16="http://schemas.microsoft.com/office/drawing/2014/chart" uri="{C3380CC4-5D6E-409C-BE32-E72D297353CC}">
              <c16:uniqueId val="{00000000-0618-4BB2-8F2A-A7B664CA8562}"/>
            </c:ext>
          </c:extLst>
        </c:ser>
        <c:ser>
          <c:idx val="1"/>
          <c:order val="1"/>
          <c:tx>
            <c:strRef>
              <c:f>Comparison!$D$17</c:f>
              <c:strCache>
                <c:ptCount val="1"/>
                <c:pt idx="0">
                  <c:v>Packaging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(Comparison!$E$5,Comparison!$N$5,Comparison!$S$5)</c:f>
              <c:strCache>
                <c:ptCount val="3"/>
                <c:pt idx="0">
                  <c:v>Specification 1</c:v>
                </c:pt>
                <c:pt idx="1">
                  <c:v>Specification 2</c:v>
                </c:pt>
                <c:pt idx="2">
                  <c:v>Specification 3</c:v>
                </c:pt>
              </c:strCache>
            </c:strRef>
          </c:cat>
          <c:val>
            <c:numRef>
              <c:f>(Comparison!$E$17,Comparison!$N$17,Comparison!$T$17)</c:f>
              <c:numCache>
                <c:formatCode>0.00000</c:formatCode>
                <c:ptCount val="3"/>
                <c:pt idx="0">
                  <c:v>7.1034784000000002</c:v>
                </c:pt>
                <c:pt idx="1">
                  <c:v>7.1034784000000002</c:v>
                </c:pt>
                <c:pt idx="2">
                  <c:v>7.1034784000000002</c:v>
                </c:pt>
              </c:numCache>
            </c:numRef>
          </c:val>
          <c:extLst>
            <c:ext xmlns:c16="http://schemas.microsoft.com/office/drawing/2014/chart" uri="{C3380CC4-5D6E-409C-BE32-E72D297353CC}">
              <c16:uniqueId val="{00000001-0618-4BB2-8F2A-A7B664CA8562}"/>
            </c:ext>
          </c:extLst>
        </c:ser>
        <c:ser>
          <c:idx val="2"/>
          <c:order val="2"/>
          <c:tx>
            <c:strRef>
              <c:f>Comparison!$D$18</c:f>
              <c:strCache>
                <c:ptCount val="1"/>
                <c:pt idx="0">
                  <c:v>Transport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(Comparison!$E$5,Comparison!$N$5,Comparison!$S$5)</c:f>
              <c:strCache>
                <c:ptCount val="3"/>
                <c:pt idx="0">
                  <c:v>Specification 1</c:v>
                </c:pt>
                <c:pt idx="1">
                  <c:v>Specification 2</c:v>
                </c:pt>
                <c:pt idx="2">
                  <c:v>Specification 3</c:v>
                </c:pt>
              </c:strCache>
            </c:strRef>
          </c:cat>
          <c:val>
            <c:numRef>
              <c:f>(Comparison!$E$18,Comparison!$N$18,Comparison!$T$18)</c:f>
              <c:numCache>
                <c:formatCode>0.00000</c:formatCode>
                <c:ptCount val="3"/>
                <c:pt idx="0">
                  <c:v>14.894459186100001</c:v>
                </c:pt>
                <c:pt idx="1">
                  <c:v>90.163210644000003</c:v>
                </c:pt>
                <c:pt idx="2">
                  <c:v>8.6518045430000008</c:v>
                </c:pt>
              </c:numCache>
            </c:numRef>
          </c:val>
          <c:extLst>
            <c:ext xmlns:c16="http://schemas.microsoft.com/office/drawing/2014/chart" uri="{C3380CC4-5D6E-409C-BE32-E72D297353CC}">
              <c16:uniqueId val="{00000002-0618-4BB2-8F2A-A7B664CA8562}"/>
            </c:ext>
          </c:extLst>
        </c:ser>
        <c:ser>
          <c:idx val="4"/>
          <c:order val="4"/>
          <c:tx>
            <c:strRef>
              <c:f>Comparison!$D$19</c:f>
              <c:strCache>
                <c:ptCount val="1"/>
                <c:pt idx="0">
                  <c:v>End of life </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(Comparison!$E$5,Comparison!$N$5,Comparison!$S$5)</c:f>
              <c:strCache>
                <c:ptCount val="3"/>
                <c:pt idx="0">
                  <c:v>Specification 1</c:v>
                </c:pt>
                <c:pt idx="1">
                  <c:v>Specification 2</c:v>
                </c:pt>
                <c:pt idx="2">
                  <c:v>Specification 3</c:v>
                </c:pt>
              </c:strCache>
            </c:strRef>
          </c:cat>
          <c:val>
            <c:numRef>
              <c:f>(Comparison!$E$19,Comparison!$N$19,Comparison!$T$19)</c:f>
              <c:numCache>
                <c:formatCode>0.00000</c:formatCode>
                <c:ptCount val="3"/>
                <c:pt idx="0">
                  <c:v>0.28325862840000005</c:v>
                </c:pt>
                <c:pt idx="1">
                  <c:v>0.28325862840000005</c:v>
                </c:pt>
                <c:pt idx="2">
                  <c:v>0.28325862840000005</c:v>
                </c:pt>
              </c:numCache>
            </c:numRef>
          </c:val>
          <c:extLst>
            <c:ext xmlns:c16="http://schemas.microsoft.com/office/drawing/2014/chart" uri="{C3380CC4-5D6E-409C-BE32-E72D297353CC}">
              <c16:uniqueId val="{00000003-0618-4BB2-8F2A-A7B664CA8562}"/>
            </c:ext>
          </c:extLst>
        </c:ser>
        <c:dLbls>
          <c:showLegendKey val="0"/>
          <c:showVal val="0"/>
          <c:showCatName val="0"/>
          <c:showSerName val="0"/>
          <c:showPercent val="0"/>
          <c:showBubbleSize val="0"/>
        </c:dLbls>
        <c:gapWidth val="150"/>
        <c:overlap val="100"/>
        <c:axId val="669783440"/>
        <c:axId val="1"/>
        <c:extLst>
          <c:ext xmlns:c15="http://schemas.microsoft.com/office/drawing/2012/chart" uri="{02D57815-91ED-43cb-92C2-25804820EDAC}">
            <c15:filteredBarSeries>
              <c15:ser>
                <c:idx val="3"/>
                <c:order val="3"/>
                <c:tx>
                  <c:strRef>
                    <c:extLst>
                      <c:ext uri="{02D57815-91ED-43cb-92C2-25804820EDAC}">
                        <c15:formulaRef>
                          <c15:sqref>Comparison!#REF!</c15:sqref>
                        </c15:formulaRef>
                      </c:ext>
                    </c:extLst>
                    <c:strCache>
                      <c:ptCount val="1"/>
                      <c:pt idx="0">
                        <c:v>#REF!</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extLst>
                      <c:ext uri="{02D57815-91ED-43cb-92C2-25804820EDAC}">
                        <c15:formulaRef>
                          <c15:sqref>(Comparison!$E$5,Comparison!$N$5,Comparison!$S$5)</c15:sqref>
                        </c15:formulaRef>
                      </c:ext>
                    </c:extLst>
                    <c:strCache>
                      <c:ptCount val="3"/>
                      <c:pt idx="0">
                        <c:v>Specification 1</c:v>
                      </c:pt>
                      <c:pt idx="1">
                        <c:v>Specification 2</c:v>
                      </c:pt>
                      <c:pt idx="2">
                        <c:v>Specification 3</c:v>
                      </c:pt>
                    </c:strCache>
                  </c:strRef>
                </c:cat>
                <c:val>
                  <c:numRef>
                    <c:extLst>
                      <c:ext uri="{02D57815-91ED-43cb-92C2-25804820EDAC}">
                        <c15:formulaRef>
                          <c15:sqref>(Comparison!#REF!,Comparison!#REF!)</c15:sqref>
                        </c15:formulaRef>
                      </c:ext>
                    </c:extLst>
                    <c:numCache>
                      <c:formatCode>General</c:formatCode>
                      <c:ptCount val="1"/>
                      <c:pt idx="0">
                        <c:v>1</c:v>
                      </c:pt>
                    </c:numCache>
                  </c:numRef>
                </c:val>
                <c:extLst>
                  <c:ext xmlns:c16="http://schemas.microsoft.com/office/drawing/2014/chart" uri="{C3380CC4-5D6E-409C-BE32-E72D297353CC}">
                    <c16:uniqueId val="{00000004-0618-4BB2-8F2A-A7B664CA8562}"/>
                  </c:ext>
                </c:extLst>
              </c15:ser>
            </c15:filteredBarSeries>
          </c:ext>
        </c:extLst>
      </c:barChart>
      <c:catAx>
        <c:axId val="6697834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Kg CO2 eq per unit</a:t>
                </a:r>
              </a:p>
            </c:rich>
          </c:tx>
          <c:layout>
            <c:manualLayout>
              <c:xMode val="edge"/>
              <c:yMode val="edge"/>
              <c:x val="2.1739142579880678E-2"/>
              <c:y val="0.3923816822575935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2"/>
                </a:solidFill>
                <a:latin typeface="+mn-lt"/>
                <a:ea typeface="+mn-ea"/>
                <a:cs typeface="+mn-cs"/>
              </a:defRPr>
            </a:pPr>
            <a:endParaRPr lang="en-US"/>
          </a:p>
        </c:txPr>
        <c:crossAx val="669783440"/>
        <c:crosses val="autoZero"/>
        <c:crossBetween val="between"/>
        <c:majorUnit val="0.25"/>
        <c:minorUnit val="0.05"/>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ayout>
        <c:manualLayout>
          <c:xMode val="edge"/>
          <c:yMode val="edge"/>
          <c:x val="0.15276367033473665"/>
          <c:y val="0.93353831651325259"/>
          <c:w val="0.51368153711140496"/>
          <c:h val="5.94194299656205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39381CD-B109-4C17-9BF3-0ABEBF9B92FD}" type="datetimeFigureOut">
              <a:rPr lang="en-GB" smtClean="0"/>
              <a:t>29/06/2021</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E1C5EAC-01FD-4840-B6BA-D37B9B01AAA4}" type="slidenum">
              <a:rPr lang="en-GB" smtClean="0"/>
              <a:t>‹#›</a:t>
            </a:fld>
            <a:endParaRPr lang="en-GB"/>
          </a:p>
        </p:txBody>
      </p:sp>
    </p:spTree>
    <p:extLst>
      <p:ext uri="{BB962C8B-B14F-4D97-AF65-F5344CB8AC3E}">
        <p14:creationId xmlns:p14="http://schemas.microsoft.com/office/powerpoint/2010/main" val="25311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C5EAC-01FD-4840-B6BA-D37B9B01AAA4}" type="slidenum">
              <a:rPr lang="en-GB" smtClean="0"/>
              <a:t>5</a:t>
            </a:fld>
            <a:endParaRPr lang="en-GB"/>
          </a:p>
        </p:txBody>
      </p:sp>
    </p:spTree>
    <p:extLst>
      <p:ext uri="{BB962C8B-B14F-4D97-AF65-F5344CB8AC3E}">
        <p14:creationId xmlns:p14="http://schemas.microsoft.com/office/powerpoint/2010/main" val="183766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C5EAC-01FD-4840-B6BA-D37B9B01AAA4}" type="slidenum">
              <a:rPr lang="en-GB" smtClean="0"/>
              <a:t>8</a:t>
            </a:fld>
            <a:endParaRPr lang="en-GB"/>
          </a:p>
        </p:txBody>
      </p:sp>
    </p:spTree>
    <p:extLst>
      <p:ext uri="{BB962C8B-B14F-4D97-AF65-F5344CB8AC3E}">
        <p14:creationId xmlns:p14="http://schemas.microsoft.com/office/powerpoint/2010/main" val="329800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C5EAC-01FD-4840-B6BA-D37B9B01AAA4}" type="slidenum">
              <a:rPr lang="en-GB" smtClean="0"/>
              <a:t>9</a:t>
            </a:fld>
            <a:endParaRPr lang="en-GB"/>
          </a:p>
        </p:txBody>
      </p:sp>
    </p:spTree>
    <p:extLst>
      <p:ext uri="{BB962C8B-B14F-4D97-AF65-F5344CB8AC3E}">
        <p14:creationId xmlns:p14="http://schemas.microsoft.com/office/powerpoint/2010/main" val="130431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4407-0230-42FF-9953-76E419E9C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5572BE-8401-4D94-8376-47AB16146F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DC8244-3678-4947-B9C1-D48410933FF2}"/>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5" name="Footer Placeholder 4">
            <a:extLst>
              <a:ext uri="{FF2B5EF4-FFF2-40B4-BE49-F238E27FC236}">
                <a16:creationId xmlns:a16="http://schemas.microsoft.com/office/drawing/2014/main" id="{9081CEBC-1A50-475C-9DC0-E5D3220D2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64624-C6BA-47C7-9F9C-58615FBED0D1}"/>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100567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B989-A0D7-4546-BBB1-1E9155B6B2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9E95EB-D288-49C6-ABB5-691EB2D3BF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0CA662-3148-4289-BA3D-C50A84072B25}"/>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5" name="Footer Placeholder 4">
            <a:extLst>
              <a:ext uri="{FF2B5EF4-FFF2-40B4-BE49-F238E27FC236}">
                <a16:creationId xmlns:a16="http://schemas.microsoft.com/office/drawing/2014/main" id="{234EC6FB-6EDE-438A-9181-F8DFF32B5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91E68-D418-4BEF-94E4-9047C4CC8FF1}"/>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78975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DFC6F-4707-439F-A74D-CA09D123EE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84986-F073-43B1-BC43-BF11D8E015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2EC7B-780E-4C12-B6C1-583E9A0F170D}"/>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5" name="Footer Placeholder 4">
            <a:extLst>
              <a:ext uri="{FF2B5EF4-FFF2-40B4-BE49-F238E27FC236}">
                <a16:creationId xmlns:a16="http://schemas.microsoft.com/office/drawing/2014/main" id="{83CD4F94-F0B2-4ACF-8F21-2EBDFCBB4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67EA29-4C79-4DAF-B26D-995AEE792D01}"/>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22085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3CCB-A056-4455-A33E-25A74658BA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4D6B4-C5EE-4241-B9F5-D37911B627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689F16-7A33-476D-BDC0-838585A594DA}"/>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5" name="Footer Placeholder 4">
            <a:extLst>
              <a:ext uri="{FF2B5EF4-FFF2-40B4-BE49-F238E27FC236}">
                <a16:creationId xmlns:a16="http://schemas.microsoft.com/office/drawing/2014/main" id="{BCC13FA2-0C4B-4F0B-B31F-0AEB8AE122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72AF6B-AA24-4DDE-AD85-CA56EC87371E}"/>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362912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14A7-3ECD-4A13-9369-EC3ACE05B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2FF1A3-46DF-4BD6-807E-6EF478208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B07220-8D7D-4BA9-8A99-1730BD5003DF}"/>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5" name="Footer Placeholder 4">
            <a:extLst>
              <a:ext uri="{FF2B5EF4-FFF2-40B4-BE49-F238E27FC236}">
                <a16:creationId xmlns:a16="http://schemas.microsoft.com/office/drawing/2014/main" id="{5AF5626D-A615-42D7-B1B8-D9B76FAEC8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A13F0-501F-4026-BBF5-75FF56B0C459}"/>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209403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6B22-FBFD-45BE-9873-BAD2C094A5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C66BC2-75DA-47ED-A897-B33E8DDB7F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042468-D493-4CDB-BEDE-A879072D8C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8BC7C6-BB6C-42CC-8EFC-6F66EF0F5D30}"/>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6" name="Footer Placeholder 5">
            <a:extLst>
              <a:ext uri="{FF2B5EF4-FFF2-40B4-BE49-F238E27FC236}">
                <a16:creationId xmlns:a16="http://schemas.microsoft.com/office/drawing/2014/main" id="{9A4495E9-D4DA-4C17-8EC8-C4CE4C6BA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1CAE0-87E1-4EF2-B3EB-9047D7A5D640}"/>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296652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0A44-A857-4143-A28D-64414D9849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2665A5-3CD6-4E4C-B817-E9F395213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C9FA4E-D820-42B2-AD79-F8FE4FE83D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A2666B-5B12-473C-80CF-19E3988C84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584B4D-128D-4D36-A9C9-7734E574D5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307F2F-89D4-4F4A-9DEA-E77035AB6858}"/>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8" name="Footer Placeholder 7">
            <a:extLst>
              <a:ext uri="{FF2B5EF4-FFF2-40B4-BE49-F238E27FC236}">
                <a16:creationId xmlns:a16="http://schemas.microsoft.com/office/drawing/2014/main" id="{36C5C589-9192-4E05-94C6-D18717223B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FDD66C-AEAB-4984-A219-295CF99C068A}"/>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89462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27B8-558A-4885-B6AC-3AA10390D3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DA0C5F-C3C9-4375-8614-CE8F2C1DCC89}"/>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4" name="Footer Placeholder 3">
            <a:extLst>
              <a:ext uri="{FF2B5EF4-FFF2-40B4-BE49-F238E27FC236}">
                <a16:creationId xmlns:a16="http://schemas.microsoft.com/office/drawing/2014/main" id="{BDF212FE-9EA9-4C05-A2B6-258B87C18A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8C9D0F-E15F-48D4-91E0-4D5C757DD5FA}"/>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236297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4AF82-19D5-48CE-8B3E-25DD4F180683}"/>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3" name="Footer Placeholder 2">
            <a:extLst>
              <a:ext uri="{FF2B5EF4-FFF2-40B4-BE49-F238E27FC236}">
                <a16:creationId xmlns:a16="http://schemas.microsoft.com/office/drawing/2014/main" id="{CB3279EE-21FD-47DB-9B09-89FBDE7925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E5C472-F5EA-4C55-B96D-EC9260E58CCA}"/>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26798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9496-6B80-4ED3-84EB-B7E79FDB5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21881E-9C94-4F9E-BE35-5D683FF5F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C43BCB-4B37-45C5-8D25-167C2E919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6BFE6-1424-419C-B699-146E0779936A}"/>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6" name="Footer Placeholder 5">
            <a:extLst>
              <a:ext uri="{FF2B5EF4-FFF2-40B4-BE49-F238E27FC236}">
                <a16:creationId xmlns:a16="http://schemas.microsoft.com/office/drawing/2014/main" id="{4C87205C-33F0-411F-BF57-7EBE9A7094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AC700B-6205-4331-9493-036228FC742A}"/>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353986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8E65-B9B5-4463-81F8-8731D88B6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5E603E-479F-4C7B-A565-FE2DD825AC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ADA94F-3FFE-4900-9D97-B4F3E8542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ADCB9-E946-4AEF-A37D-F274C1D5AA1C}"/>
              </a:ext>
            </a:extLst>
          </p:cNvPr>
          <p:cNvSpPr>
            <a:spLocks noGrp="1"/>
          </p:cNvSpPr>
          <p:nvPr>
            <p:ph type="dt" sz="half" idx="10"/>
          </p:nvPr>
        </p:nvSpPr>
        <p:spPr/>
        <p:txBody>
          <a:bodyPr/>
          <a:lstStyle/>
          <a:p>
            <a:fld id="{4EE463A4-D7EB-43BF-B9A2-BD4A94BDF9D1}" type="datetimeFigureOut">
              <a:rPr lang="en-GB" smtClean="0"/>
              <a:t>29/06/2021</a:t>
            </a:fld>
            <a:endParaRPr lang="en-GB"/>
          </a:p>
        </p:txBody>
      </p:sp>
      <p:sp>
        <p:nvSpPr>
          <p:cNvPr id="6" name="Footer Placeholder 5">
            <a:extLst>
              <a:ext uri="{FF2B5EF4-FFF2-40B4-BE49-F238E27FC236}">
                <a16:creationId xmlns:a16="http://schemas.microsoft.com/office/drawing/2014/main" id="{C8258D52-1B11-4825-BC05-3E5EA6EBE7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ABDAA-23E6-485F-8159-502F650A1D7D}"/>
              </a:ext>
            </a:extLst>
          </p:cNvPr>
          <p:cNvSpPr>
            <a:spLocks noGrp="1"/>
          </p:cNvSpPr>
          <p:nvPr>
            <p:ph type="sldNum" sz="quarter" idx="12"/>
          </p:nvPr>
        </p:nvSpPr>
        <p:spPr/>
        <p:txBody>
          <a:bodyPr/>
          <a:lstStyle/>
          <a:p>
            <a:fld id="{F52706A6-83C8-4D5A-B56B-DAD7ABA4E42C}" type="slidenum">
              <a:rPr lang="en-GB" smtClean="0"/>
              <a:t>‹#›</a:t>
            </a:fld>
            <a:endParaRPr lang="en-GB"/>
          </a:p>
        </p:txBody>
      </p:sp>
    </p:spTree>
    <p:extLst>
      <p:ext uri="{BB962C8B-B14F-4D97-AF65-F5344CB8AC3E}">
        <p14:creationId xmlns:p14="http://schemas.microsoft.com/office/powerpoint/2010/main" val="272410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AE9B6-DBFB-4C2B-9311-B02F411BB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CDD064-F285-42C5-A88A-9D0CF75FF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4822E-A4BB-4AAA-92CB-E5A34EBC9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463A4-D7EB-43BF-B9A2-BD4A94BDF9D1}" type="datetimeFigureOut">
              <a:rPr lang="en-GB" smtClean="0"/>
              <a:t>29/06/2021</a:t>
            </a:fld>
            <a:endParaRPr lang="en-GB"/>
          </a:p>
        </p:txBody>
      </p:sp>
      <p:sp>
        <p:nvSpPr>
          <p:cNvPr id="5" name="Footer Placeholder 4">
            <a:extLst>
              <a:ext uri="{FF2B5EF4-FFF2-40B4-BE49-F238E27FC236}">
                <a16:creationId xmlns:a16="http://schemas.microsoft.com/office/drawing/2014/main" id="{F968D982-F1F8-4F0C-BC86-87FF260E2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1E622F-8F95-4938-A163-7473205E0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706A6-83C8-4D5A-B56B-DAD7ABA4E42C}" type="slidenum">
              <a:rPr lang="en-GB" smtClean="0"/>
              <a:t>‹#›</a:t>
            </a:fld>
            <a:endParaRPr lang="en-GB"/>
          </a:p>
        </p:txBody>
      </p:sp>
    </p:spTree>
    <p:extLst>
      <p:ext uri="{BB962C8B-B14F-4D97-AF65-F5344CB8AC3E}">
        <p14:creationId xmlns:p14="http://schemas.microsoft.com/office/powerpoint/2010/main" val="16313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hyperlink" Target="https://www.eco-platform.org/epd-data.html" TargetMode="External"/><Relationship Id="rId3" Type="http://schemas.openxmlformats.org/officeDocument/2006/relationships/image" Target="../media/image2.png"/><Relationship Id="rId7" Type="http://schemas.openxmlformats.org/officeDocument/2006/relationships/hyperlink" Target="https://circularecology.com/embodied-carbon-footprint-database.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s://www.greenbooklive.com/search/scheme.jsp?id=27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havedisastercallkelly@gmail.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interaction.org/blog/roadmap-for-research/" TargetMode="External"/><Relationship Id="rId7" Type="http://schemas.openxmlformats.org/officeDocument/2006/relationships/image" Target="../media/image1.png"/><Relationship Id="rId2" Type="http://schemas.openxmlformats.org/officeDocument/2006/relationships/hyperlink" Target="https://youtu.be/9ABCKVp6BKU" TargetMode="External"/><Relationship Id="rId1" Type="http://schemas.openxmlformats.org/officeDocument/2006/relationships/slideLayout" Target="../slideLayouts/slideLayout2.xml"/><Relationship Id="rId6" Type="http://schemas.openxmlformats.org/officeDocument/2006/relationships/hyperlink" Target="mailto:Stephen.Alexander@bregroup.com" TargetMode="External"/><Relationship Id="rId11" Type="http://schemas.openxmlformats.org/officeDocument/2006/relationships/image" Target="../media/image5.png"/><Relationship Id="rId5" Type="http://schemas.openxmlformats.org/officeDocument/2006/relationships/hyperlink" Target="mailto:havedisastercallkelly@gmail.com" TargetMode="External"/><Relationship Id="rId10" Type="http://schemas.openxmlformats.org/officeDocument/2006/relationships/image" Target="../media/image4.jpeg"/><Relationship Id="rId4" Type="http://schemas.openxmlformats.org/officeDocument/2006/relationships/hyperlink" Target="https://www.bretrust.org.uk/knowledgehub/lca-for-the-humanitarian-sector/" TargetMode="Externa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68AA-7194-4F9A-940C-CBB536E7992D}"/>
              </a:ext>
            </a:extLst>
          </p:cNvPr>
          <p:cNvSpPr>
            <a:spLocks noGrp="1"/>
          </p:cNvSpPr>
          <p:nvPr>
            <p:ph type="ctrTitle"/>
          </p:nvPr>
        </p:nvSpPr>
        <p:spPr>
          <a:xfrm>
            <a:off x="1524000" y="323703"/>
            <a:ext cx="9144000" cy="2387600"/>
          </a:xfrm>
        </p:spPr>
        <p:txBody>
          <a:bodyPr/>
          <a:lstStyle/>
          <a:p>
            <a:r>
              <a:rPr lang="en-GB"/>
              <a:t>Shelter Methodology for the Assessment of Carbon</a:t>
            </a:r>
          </a:p>
        </p:txBody>
      </p:sp>
      <p:sp>
        <p:nvSpPr>
          <p:cNvPr id="3" name="Subtitle 2">
            <a:extLst>
              <a:ext uri="{FF2B5EF4-FFF2-40B4-BE49-F238E27FC236}">
                <a16:creationId xmlns:a16="http://schemas.microsoft.com/office/drawing/2014/main" id="{192BC60E-42A7-4E74-B73C-D176D047D118}"/>
              </a:ext>
            </a:extLst>
          </p:cNvPr>
          <p:cNvSpPr>
            <a:spLocks noGrp="1"/>
          </p:cNvSpPr>
          <p:nvPr>
            <p:ph type="subTitle" idx="1"/>
          </p:nvPr>
        </p:nvSpPr>
        <p:spPr>
          <a:xfrm>
            <a:off x="1524000" y="2873692"/>
            <a:ext cx="9144000" cy="1655762"/>
          </a:xfrm>
        </p:spPr>
        <p:txBody>
          <a:bodyPr/>
          <a:lstStyle/>
          <a:p>
            <a:r>
              <a:rPr lang="en-GB"/>
              <a:t>Step-by-Step User Guide</a:t>
            </a:r>
          </a:p>
        </p:txBody>
      </p:sp>
      <p:pic>
        <p:nvPicPr>
          <p:cNvPr id="4" name="Picture 3">
            <a:extLst>
              <a:ext uri="{FF2B5EF4-FFF2-40B4-BE49-F238E27FC236}">
                <a16:creationId xmlns:a16="http://schemas.microsoft.com/office/drawing/2014/main" id="{6EF4E035-0414-4655-B6D2-ABDD07BC2425}"/>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9D8266B1-DE88-4FDA-8F30-31D92015E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AF586C9D-7DCF-406F-8043-311EF4E57FD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7C59CAC1-51AB-41BC-A4E2-EF2525F4F8D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D26B3465-D826-46EC-AE67-0FC354C3D3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pic>
        <p:nvPicPr>
          <p:cNvPr id="10" name="Picture 9" descr="Logo, company name&#10;&#10;Description automatically generated">
            <a:extLst>
              <a:ext uri="{FF2B5EF4-FFF2-40B4-BE49-F238E27FC236}">
                <a16:creationId xmlns:a16="http://schemas.microsoft.com/office/drawing/2014/main" id="{BB2361D2-39A9-442C-A99B-20C8FF468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400" y="3478111"/>
            <a:ext cx="3505200" cy="3238500"/>
          </a:xfrm>
          <a:prstGeom prst="rect">
            <a:avLst/>
          </a:prstGeom>
        </p:spPr>
      </p:pic>
    </p:spTree>
    <p:extLst>
      <p:ext uri="{BB962C8B-B14F-4D97-AF65-F5344CB8AC3E}">
        <p14:creationId xmlns:p14="http://schemas.microsoft.com/office/powerpoint/2010/main" val="146222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64BE3F-4D71-4E87-8A46-BF080737FFA1}"/>
              </a:ext>
            </a:extLst>
          </p:cNvPr>
          <p:cNvPicPr>
            <a:picLocks noChangeAspect="1"/>
          </p:cNvPicPr>
          <p:nvPr/>
        </p:nvPicPr>
        <p:blipFill rotWithShape="1">
          <a:blip r:embed="rId2"/>
          <a:srcRect l="1601" t="45646" r="56207" b="15830"/>
          <a:stretch/>
        </p:blipFill>
        <p:spPr>
          <a:xfrm>
            <a:off x="666912" y="1917851"/>
            <a:ext cx="6412469" cy="3143976"/>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Using the Tool – Results</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4"/>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sp>
        <p:nvSpPr>
          <p:cNvPr id="12" name="TextBox 11">
            <a:extLst>
              <a:ext uri="{FF2B5EF4-FFF2-40B4-BE49-F238E27FC236}">
                <a16:creationId xmlns:a16="http://schemas.microsoft.com/office/drawing/2014/main" id="{12A0DFDE-DF82-432D-B724-5016D7283FEF}"/>
              </a:ext>
            </a:extLst>
          </p:cNvPr>
          <p:cNvSpPr txBox="1"/>
          <p:nvPr/>
        </p:nvSpPr>
        <p:spPr>
          <a:xfrm>
            <a:off x="8204226" y="2846713"/>
            <a:ext cx="3790749" cy="923330"/>
          </a:xfrm>
          <a:prstGeom prst="rect">
            <a:avLst/>
          </a:prstGeom>
          <a:noFill/>
        </p:spPr>
        <p:txBody>
          <a:bodyPr wrap="square" rtlCol="0">
            <a:spAutoFit/>
          </a:bodyPr>
          <a:lstStyle/>
          <a:p>
            <a:r>
              <a:rPr lang="en-GB"/>
              <a:t>You will then see a breakdown of the KG CO</a:t>
            </a:r>
            <a:r>
              <a:rPr lang="en-GB" baseline="-25000"/>
              <a:t>2</a:t>
            </a:r>
            <a:r>
              <a:rPr lang="en-GB"/>
              <a:t> equivalent impact per shelter unit, per life cycle stage.</a:t>
            </a:r>
          </a:p>
        </p:txBody>
      </p:sp>
      <p:cxnSp>
        <p:nvCxnSpPr>
          <p:cNvPr id="15" name="Straight Arrow Connector 14">
            <a:extLst>
              <a:ext uri="{FF2B5EF4-FFF2-40B4-BE49-F238E27FC236}">
                <a16:creationId xmlns:a16="http://schemas.microsoft.com/office/drawing/2014/main" id="{7EF5D96C-6316-4B65-95C4-D37CD5B0CA9F}"/>
              </a:ext>
            </a:extLst>
          </p:cNvPr>
          <p:cNvCxnSpPr>
            <a:cxnSpLocks/>
          </p:cNvCxnSpPr>
          <p:nvPr/>
        </p:nvCxnSpPr>
        <p:spPr>
          <a:xfrm flipV="1">
            <a:off x="6461387" y="3322297"/>
            <a:ext cx="1732388" cy="698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0B1B23-2129-413F-9C30-2DA5FB135DC4}"/>
              </a:ext>
            </a:extLst>
          </p:cNvPr>
          <p:cNvCxnSpPr>
            <a:cxnSpLocks/>
          </p:cNvCxnSpPr>
          <p:nvPr/>
        </p:nvCxnSpPr>
        <p:spPr>
          <a:xfrm flipV="1">
            <a:off x="6250750" y="1969602"/>
            <a:ext cx="1872813" cy="1258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5F105C9-0866-4CB1-B2B0-1981257A6375}"/>
              </a:ext>
            </a:extLst>
          </p:cNvPr>
          <p:cNvSpPr txBox="1"/>
          <p:nvPr/>
        </p:nvSpPr>
        <p:spPr>
          <a:xfrm>
            <a:off x="7769126" y="1573827"/>
            <a:ext cx="3431965" cy="369332"/>
          </a:xfrm>
          <a:prstGeom prst="rect">
            <a:avLst/>
          </a:prstGeom>
          <a:noFill/>
        </p:spPr>
        <p:txBody>
          <a:bodyPr wrap="none" rtlCol="0">
            <a:spAutoFit/>
          </a:bodyPr>
          <a:lstStyle/>
          <a:p>
            <a:r>
              <a:rPr lang="en-GB"/>
              <a:t>This is your impact per shelter unit</a:t>
            </a:r>
          </a:p>
        </p:txBody>
      </p:sp>
      <p:cxnSp>
        <p:nvCxnSpPr>
          <p:cNvPr id="22" name="Straight Arrow Connector 21">
            <a:extLst>
              <a:ext uri="{FF2B5EF4-FFF2-40B4-BE49-F238E27FC236}">
                <a16:creationId xmlns:a16="http://schemas.microsoft.com/office/drawing/2014/main" id="{CC47FD40-1CFD-471C-9C1A-F80E945C87BB}"/>
              </a:ext>
            </a:extLst>
          </p:cNvPr>
          <p:cNvCxnSpPr/>
          <p:nvPr/>
        </p:nvCxnSpPr>
        <p:spPr>
          <a:xfrm>
            <a:off x="6391175" y="4548470"/>
            <a:ext cx="1376412" cy="899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9CDADF-12D8-40D3-9080-B54B795BB504}"/>
              </a:ext>
            </a:extLst>
          </p:cNvPr>
          <p:cNvSpPr txBox="1"/>
          <p:nvPr/>
        </p:nvSpPr>
        <p:spPr>
          <a:xfrm>
            <a:off x="7861112" y="5283832"/>
            <a:ext cx="3012706" cy="923330"/>
          </a:xfrm>
          <a:prstGeom prst="rect">
            <a:avLst/>
          </a:prstGeom>
          <a:noFill/>
        </p:spPr>
        <p:txBody>
          <a:bodyPr wrap="square" rtlCol="0">
            <a:spAutoFit/>
          </a:bodyPr>
          <a:lstStyle/>
          <a:p>
            <a:r>
              <a:rPr lang="en-GB"/>
              <a:t>This shows the breakdown of where the impact is coming from</a:t>
            </a:r>
          </a:p>
        </p:txBody>
      </p:sp>
    </p:spTree>
    <p:extLst>
      <p:ext uri="{BB962C8B-B14F-4D97-AF65-F5344CB8AC3E}">
        <p14:creationId xmlns:p14="http://schemas.microsoft.com/office/powerpoint/2010/main" val="168204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Using the Tool - Results</a:t>
            </a:r>
          </a:p>
        </p:txBody>
      </p:sp>
      <p:sp>
        <p:nvSpPr>
          <p:cNvPr id="3" name="Content Placeholder 2">
            <a:extLst>
              <a:ext uri="{FF2B5EF4-FFF2-40B4-BE49-F238E27FC236}">
                <a16:creationId xmlns:a16="http://schemas.microsoft.com/office/drawing/2014/main" id="{054FC240-47E7-4B85-B251-06A7811DFC88}"/>
              </a:ext>
            </a:extLst>
          </p:cNvPr>
          <p:cNvSpPr>
            <a:spLocks noGrp="1"/>
          </p:cNvSpPr>
          <p:nvPr>
            <p:ph idx="1"/>
          </p:nvPr>
        </p:nvSpPr>
        <p:spPr>
          <a:xfrm>
            <a:off x="5555145" y="1707556"/>
            <a:ext cx="5164756" cy="3988033"/>
          </a:xfrm>
        </p:spPr>
        <p:txBody>
          <a:bodyPr>
            <a:normAutofit fontScale="92500" lnSpcReduction="20000"/>
          </a:bodyPr>
          <a:lstStyle/>
          <a:p>
            <a:pPr marL="0" indent="0">
              <a:buNone/>
            </a:pPr>
            <a:r>
              <a:rPr lang="en-GB" dirty="0"/>
              <a:t>This is the output on each of the Spec sheets, showing the percentage breakdown of CO</a:t>
            </a:r>
            <a:r>
              <a:rPr lang="en-GB" baseline="-25000" dirty="0"/>
              <a:t>2</a:t>
            </a:r>
            <a:r>
              <a:rPr lang="en-GB" dirty="0"/>
              <a:t> impact, which can help to inform decisions about how to reduce the impact of your shelter solution.</a:t>
            </a:r>
          </a:p>
          <a:p>
            <a:pPr marL="0" indent="0">
              <a:buNone/>
            </a:pPr>
            <a:endParaRPr lang="en-GB" dirty="0"/>
          </a:p>
          <a:p>
            <a:pPr marL="0" indent="0">
              <a:buNone/>
            </a:pPr>
            <a:r>
              <a:rPr lang="en-GB" dirty="0"/>
              <a:t>Here, we see that packaging makes up a larger proportion of the carbon impact than might be expected. Therefore, a reduction in packaging could be considered.</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pic>
        <p:nvPicPr>
          <p:cNvPr id="11" name="Picture 10">
            <a:extLst>
              <a:ext uri="{FF2B5EF4-FFF2-40B4-BE49-F238E27FC236}">
                <a16:creationId xmlns:a16="http://schemas.microsoft.com/office/drawing/2014/main" id="{5DAF9F4C-9647-47AC-AC7C-65FF11C3D074}"/>
              </a:ext>
            </a:extLst>
          </p:cNvPr>
          <p:cNvPicPr>
            <a:picLocks noChangeAspect="1"/>
          </p:cNvPicPr>
          <p:nvPr/>
        </p:nvPicPr>
        <p:blipFill rotWithShape="1">
          <a:blip r:embed="rId7"/>
          <a:srcRect l="21742" t="39085" r="42924" b="19014"/>
          <a:stretch/>
        </p:blipFill>
        <p:spPr>
          <a:xfrm>
            <a:off x="744899" y="1405877"/>
            <a:ext cx="4307931" cy="2743200"/>
          </a:xfrm>
          <a:prstGeom prst="rect">
            <a:avLst/>
          </a:prstGeom>
        </p:spPr>
      </p:pic>
      <p:pic>
        <p:nvPicPr>
          <p:cNvPr id="12" name="Picture 11">
            <a:extLst>
              <a:ext uri="{FF2B5EF4-FFF2-40B4-BE49-F238E27FC236}">
                <a16:creationId xmlns:a16="http://schemas.microsoft.com/office/drawing/2014/main" id="{865FCE2E-CF96-4689-AB8F-7EB59EE0244E}"/>
              </a:ext>
            </a:extLst>
          </p:cNvPr>
          <p:cNvPicPr>
            <a:picLocks noChangeAspect="1"/>
          </p:cNvPicPr>
          <p:nvPr/>
        </p:nvPicPr>
        <p:blipFill rotWithShape="1">
          <a:blip r:embed="rId7"/>
          <a:srcRect l="57298" t="39085" r="7027" b="19014"/>
          <a:stretch/>
        </p:blipFill>
        <p:spPr>
          <a:xfrm>
            <a:off x="626404" y="3984691"/>
            <a:ext cx="4349501" cy="2743200"/>
          </a:xfrm>
          <a:prstGeom prst="rect">
            <a:avLst/>
          </a:prstGeom>
        </p:spPr>
      </p:pic>
    </p:spTree>
    <p:extLst>
      <p:ext uri="{BB962C8B-B14F-4D97-AF65-F5344CB8AC3E}">
        <p14:creationId xmlns:p14="http://schemas.microsoft.com/office/powerpoint/2010/main" val="426939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0A9A-503B-4142-9248-F749AEB22A3C}"/>
              </a:ext>
            </a:extLst>
          </p:cNvPr>
          <p:cNvSpPr>
            <a:spLocks noGrp="1"/>
          </p:cNvSpPr>
          <p:nvPr>
            <p:ph type="title"/>
          </p:nvPr>
        </p:nvSpPr>
        <p:spPr/>
        <p:txBody>
          <a:bodyPr/>
          <a:lstStyle/>
          <a:p>
            <a:r>
              <a:rPr lang="en-GB"/>
              <a:t>Using the Tool - Results</a:t>
            </a:r>
          </a:p>
        </p:txBody>
      </p:sp>
      <p:pic>
        <p:nvPicPr>
          <p:cNvPr id="9" name="Content Placeholder 8">
            <a:extLst>
              <a:ext uri="{FF2B5EF4-FFF2-40B4-BE49-F238E27FC236}">
                <a16:creationId xmlns:a16="http://schemas.microsoft.com/office/drawing/2014/main" id="{A2B821C7-C00E-459B-9C79-ABAB58938CEC}"/>
              </a:ext>
            </a:extLst>
          </p:cNvPr>
          <p:cNvPicPr>
            <a:picLocks noGrp="1" noChangeAspect="1"/>
          </p:cNvPicPr>
          <p:nvPr>
            <p:ph idx="1"/>
          </p:nvPr>
        </p:nvPicPr>
        <p:blipFill rotWithShape="1">
          <a:blip r:embed="rId2"/>
          <a:srcRect l="43745" t="46823" r="22656" b="17523"/>
          <a:stretch/>
        </p:blipFill>
        <p:spPr>
          <a:xfrm>
            <a:off x="678095" y="2132041"/>
            <a:ext cx="4886346" cy="2784298"/>
          </a:xfrm>
          <a:prstGeom prst="rect">
            <a:avLst/>
          </a:prstGeom>
        </p:spPr>
      </p:pic>
      <p:pic>
        <p:nvPicPr>
          <p:cNvPr id="4" name="Picture 3">
            <a:extLst>
              <a:ext uri="{FF2B5EF4-FFF2-40B4-BE49-F238E27FC236}">
                <a16:creationId xmlns:a16="http://schemas.microsoft.com/office/drawing/2014/main" id="{7E55BC5D-F18E-4CCA-A689-20058CE2DDEF}"/>
              </a:ext>
            </a:extLst>
          </p:cNvPr>
          <p:cNvPicPr>
            <a:picLocks noChangeAspect="1"/>
          </p:cNvPicPr>
          <p:nvPr/>
        </p:nvPicPr>
        <p:blipFill>
          <a:blip r:embed="rId3"/>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C9959980-CEF3-43DB-8273-FD021194B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9B5E24AC-707A-4880-A78B-13180FD708D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13C6E6C3-DEC0-4632-96B2-CF34740EB28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E7691206-9667-40F1-B65E-A52346714FF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10" name="TextBox 9">
            <a:extLst>
              <a:ext uri="{FF2B5EF4-FFF2-40B4-BE49-F238E27FC236}">
                <a16:creationId xmlns:a16="http://schemas.microsoft.com/office/drawing/2014/main" id="{D6A48F8E-7362-45D7-8FDC-D23B22BC1A4E}"/>
              </a:ext>
            </a:extLst>
          </p:cNvPr>
          <p:cNvSpPr txBox="1"/>
          <p:nvPr/>
        </p:nvSpPr>
        <p:spPr>
          <a:xfrm>
            <a:off x="5820132" y="2132041"/>
            <a:ext cx="5939344" cy="3139321"/>
          </a:xfrm>
          <a:prstGeom prst="rect">
            <a:avLst/>
          </a:prstGeom>
          <a:noFill/>
        </p:spPr>
        <p:txBody>
          <a:bodyPr wrap="square" rtlCol="0">
            <a:spAutoFit/>
          </a:bodyPr>
          <a:lstStyle/>
          <a:p>
            <a:r>
              <a:rPr lang="en-GB" dirty="0"/>
              <a:t>You will also find a breakdown of the relative percentage impact of the different component materials, as entered into the first “Component Materials” section. </a:t>
            </a:r>
          </a:p>
          <a:p>
            <a:endParaRPr lang="en-GB" dirty="0"/>
          </a:p>
          <a:p>
            <a:r>
              <a:rPr lang="en-GB" dirty="0"/>
              <a:t>Here, you can see that the roof and internal dividers / flooring components account for the majority of impact, whereas the wall materials and paint account for very little kg CO</a:t>
            </a:r>
            <a:r>
              <a:rPr lang="en-GB" baseline="-25000" dirty="0"/>
              <a:t>2</a:t>
            </a:r>
            <a:r>
              <a:rPr lang="en-GB" dirty="0"/>
              <a:t>eq impact. Therefore, if you were looking to reduce the kg CO</a:t>
            </a:r>
            <a:r>
              <a:rPr lang="en-GB" baseline="-25000" dirty="0"/>
              <a:t>2</a:t>
            </a:r>
            <a:r>
              <a:rPr lang="en-GB" dirty="0"/>
              <a:t>eq impact of the component materials, reviewing different options for roofing and flooring is the most appropriate action.</a:t>
            </a:r>
          </a:p>
        </p:txBody>
      </p:sp>
    </p:spTree>
    <p:extLst>
      <p:ext uri="{BB962C8B-B14F-4D97-AF65-F5344CB8AC3E}">
        <p14:creationId xmlns:p14="http://schemas.microsoft.com/office/powerpoint/2010/main" val="329776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Using the Tool - Comparison</a:t>
            </a:r>
          </a:p>
        </p:txBody>
      </p:sp>
      <p:sp>
        <p:nvSpPr>
          <p:cNvPr id="3" name="Content Placeholder 2">
            <a:extLst>
              <a:ext uri="{FF2B5EF4-FFF2-40B4-BE49-F238E27FC236}">
                <a16:creationId xmlns:a16="http://schemas.microsoft.com/office/drawing/2014/main" id="{054FC240-47E7-4B85-B251-06A7811DFC88}"/>
              </a:ext>
            </a:extLst>
          </p:cNvPr>
          <p:cNvSpPr>
            <a:spLocks noGrp="1"/>
          </p:cNvSpPr>
          <p:nvPr>
            <p:ph idx="1"/>
          </p:nvPr>
        </p:nvSpPr>
        <p:spPr/>
        <p:txBody>
          <a:bodyPr/>
          <a:lstStyle/>
          <a:p>
            <a:pPr marL="0" indent="0">
              <a:buNone/>
            </a:pPr>
            <a:r>
              <a:rPr lang="en-GB"/>
              <a:t>You can compare up to four shelter specifications in SMAC by completing the 4 specification sheets and reviewing the “Spec Comparison” tab.</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pic>
        <p:nvPicPr>
          <p:cNvPr id="10" name="Picture 9">
            <a:extLst>
              <a:ext uri="{FF2B5EF4-FFF2-40B4-BE49-F238E27FC236}">
                <a16:creationId xmlns:a16="http://schemas.microsoft.com/office/drawing/2014/main" id="{EE33ED1A-AAC6-4E24-BC0E-6ADD7D75C67F}"/>
              </a:ext>
            </a:extLst>
          </p:cNvPr>
          <p:cNvPicPr>
            <a:picLocks noChangeAspect="1"/>
          </p:cNvPicPr>
          <p:nvPr/>
        </p:nvPicPr>
        <p:blipFill rotWithShape="1">
          <a:blip r:embed="rId7"/>
          <a:srcRect l="1770" t="30189" r="44550" b="38818"/>
          <a:stretch/>
        </p:blipFill>
        <p:spPr>
          <a:xfrm>
            <a:off x="1705509" y="3327263"/>
            <a:ext cx="9050890" cy="2805990"/>
          </a:xfrm>
          <a:prstGeom prst="rect">
            <a:avLst/>
          </a:prstGeom>
        </p:spPr>
      </p:pic>
    </p:spTree>
    <p:extLst>
      <p:ext uri="{BB962C8B-B14F-4D97-AF65-F5344CB8AC3E}">
        <p14:creationId xmlns:p14="http://schemas.microsoft.com/office/powerpoint/2010/main" val="126578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Comparison Outputs</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graphicFrame>
        <p:nvGraphicFramePr>
          <p:cNvPr id="12" name="Chart 11">
            <a:extLst>
              <a:ext uri="{FF2B5EF4-FFF2-40B4-BE49-F238E27FC236}">
                <a16:creationId xmlns:a16="http://schemas.microsoft.com/office/drawing/2014/main" id="{3F27B6F9-1E58-4D13-B926-67D67277C0A2}"/>
              </a:ext>
            </a:extLst>
          </p:cNvPr>
          <p:cNvGraphicFramePr>
            <a:graphicFrameLocks/>
          </p:cNvGraphicFramePr>
          <p:nvPr>
            <p:extLst>
              <p:ext uri="{D42A27DB-BD31-4B8C-83A1-F6EECF244321}">
                <p14:modId xmlns:p14="http://schemas.microsoft.com/office/powerpoint/2010/main" val="2533083096"/>
              </p:ext>
            </p:extLst>
          </p:nvPr>
        </p:nvGraphicFramePr>
        <p:xfrm>
          <a:off x="441764" y="1690688"/>
          <a:ext cx="5116119" cy="26073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92DF2966-ABE5-4787-A786-FCAE28A088B2}"/>
              </a:ext>
            </a:extLst>
          </p:cNvPr>
          <p:cNvGraphicFramePr>
            <a:graphicFrameLocks/>
          </p:cNvGraphicFramePr>
          <p:nvPr>
            <p:extLst>
              <p:ext uri="{D42A27DB-BD31-4B8C-83A1-F6EECF244321}">
                <p14:modId xmlns:p14="http://schemas.microsoft.com/office/powerpoint/2010/main" val="2456875075"/>
              </p:ext>
            </p:extLst>
          </p:nvPr>
        </p:nvGraphicFramePr>
        <p:xfrm>
          <a:off x="6276741" y="1179299"/>
          <a:ext cx="6020034" cy="3233224"/>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13">
            <a:extLst>
              <a:ext uri="{FF2B5EF4-FFF2-40B4-BE49-F238E27FC236}">
                <a16:creationId xmlns:a16="http://schemas.microsoft.com/office/drawing/2014/main" id="{1C9A6BB2-3698-430E-8326-06563D7A5297}"/>
              </a:ext>
            </a:extLst>
          </p:cNvPr>
          <p:cNvSpPr txBox="1"/>
          <p:nvPr/>
        </p:nvSpPr>
        <p:spPr>
          <a:xfrm>
            <a:off x="306551" y="4488629"/>
            <a:ext cx="11198439" cy="2308324"/>
          </a:xfrm>
          <a:prstGeom prst="rect">
            <a:avLst/>
          </a:prstGeom>
          <a:noFill/>
        </p:spPr>
        <p:txBody>
          <a:bodyPr wrap="square" rtlCol="0">
            <a:spAutoFit/>
          </a:bodyPr>
          <a:lstStyle/>
          <a:p>
            <a:r>
              <a:rPr lang="en-GB" dirty="0"/>
              <a:t>These are the graphic outputs provided by SMAC for the comparison of these 3 shelter types. On figure 1, you see a comparison of the overall kg CO</a:t>
            </a:r>
            <a:r>
              <a:rPr lang="en-GB" baseline="-25000" dirty="0"/>
              <a:t>2</a:t>
            </a:r>
            <a:r>
              <a:rPr lang="en-GB" dirty="0"/>
              <a:t> equivalent emissions per unit. On figure 2 is the breakdown for each shelter specification into the four measurement criteria.</a:t>
            </a:r>
          </a:p>
          <a:p>
            <a:endParaRPr lang="en-GB" dirty="0"/>
          </a:p>
          <a:p>
            <a:r>
              <a:rPr lang="en-GB" dirty="0"/>
              <a:t>Shelter spec 2 is clearly having a much larger impact than 1 or 3 in this example, and from reviewing the breakdown we can see that the majority of this increase is due to the transportation distances or methods used. One intervention to reduce the impact of shelter 2 might therefore be to review transportation methods and find an alternative solution.</a:t>
            </a:r>
          </a:p>
        </p:txBody>
      </p:sp>
    </p:spTree>
    <p:extLst>
      <p:ext uri="{BB962C8B-B14F-4D97-AF65-F5344CB8AC3E}">
        <p14:creationId xmlns:p14="http://schemas.microsoft.com/office/powerpoint/2010/main" val="75367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Interpreting the Results</a:t>
            </a:r>
          </a:p>
        </p:txBody>
      </p:sp>
      <p:sp>
        <p:nvSpPr>
          <p:cNvPr id="3" name="Content Placeholder 2">
            <a:extLst>
              <a:ext uri="{FF2B5EF4-FFF2-40B4-BE49-F238E27FC236}">
                <a16:creationId xmlns:a16="http://schemas.microsoft.com/office/drawing/2014/main" id="{054FC240-47E7-4B85-B251-06A7811DFC88}"/>
              </a:ext>
            </a:extLst>
          </p:cNvPr>
          <p:cNvSpPr>
            <a:spLocks noGrp="1"/>
          </p:cNvSpPr>
          <p:nvPr>
            <p:ph idx="1"/>
          </p:nvPr>
        </p:nvSpPr>
        <p:spPr/>
        <p:txBody>
          <a:bodyPr/>
          <a:lstStyle/>
          <a:p>
            <a:pPr marL="0" indent="0">
              <a:buNone/>
            </a:pPr>
            <a:r>
              <a:rPr lang="en-GB" dirty="0"/>
              <a:t>Why kg CO</a:t>
            </a:r>
            <a:r>
              <a:rPr lang="en-GB" baseline="-25000" dirty="0"/>
              <a:t>2</a:t>
            </a:r>
            <a:r>
              <a:rPr lang="en-GB" dirty="0"/>
              <a:t> equivalent emissions?</a:t>
            </a:r>
          </a:p>
          <a:p>
            <a:pPr marL="0" indent="0">
              <a:buNone/>
            </a:pPr>
            <a:r>
              <a:rPr lang="en-GB" dirty="0"/>
              <a:t>Measuring lifecycle environmental impact of shelter materials is a complex and time-consuming process. For shelter response, a quick comparison of different options is the most useful metric to help inform decision-making. </a:t>
            </a:r>
          </a:p>
          <a:p>
            <a:pPr marL="0" indent="0">
              <a:buNone/>
            </a:pPr>
            <a:endParaRPr lang="en-GB" dirty="0"/>
          </a:p>
          <a:p>
            <a:pPr marL="0" indent="0">
              <a:buNone/>
            </a:pPr>
            <a:r>
              <a:rPr lang="en-GB" dirty="0"/>
              <a:t>kg CO</a:t>
            </a:r>
            <a:r>
              <a:rPr lang="en-GB" baseline="-25000" dirty="0"/>
              <a:t>2</a:t>
            </a:r>
            <a:r>
              <a:rPr lang="en-GB" dirty="0"/>
              <a:t> equivalent emissions can be used as a proxy for environmental footprint, and allows for rapid comparison of some of the expected impacts from different shelter options.  </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Tree>
    <p:extLst>
      <p:ext uri="{BB962C8B-B14F-4D97-AF65-F5344CB8AC3E}">
        <p14:creationId xmlns:p14="http://schemas.microsoft.com/office/powerpoint/2010/main" val="260261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Interpreting the Results</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3" name="Content Placeholder 2">
            <a:extLst>
              <a:ext uri="{FF2B5EF4-FFF2-40B4-BE49-F238E27FC236}">
                <a16:creationId xmlns:a16="http://schemas.microsoft.com/office/drawing/2014/main" id="{054FC240-47E7-4B85-B251-06A7811DFC88}"/>
              </a:ext>
            </a:extLst>
          </p:cNvPr>
          <p:cNvSpPr>
            <a:spLocks noGrp="1"/>
          </p:cNvSpPr>
          <p:nvPr>
            <p:ph idx="1"/>
          </p:nvPr>
        </p:nvSpPr>
        <p:spPr>
          <a:xfrm>
            <a:off x="752563" y="2117954"/>
            <a:ext cx="10515600" cy="4365625"/>
          </a:xfrm>
        </p:spPr>
        <p:txBody>
          <a:bodyPr/>
          <a:lstStyle/>
          <a:p>
            <a:pPr marL="0" indent="0">
              <a:buNone/>
            </a:pPr>
            <a:r>
              <a:rPr lang="en-GB" dirty="0"/>
              <a:t>The outputs from SMAC should not be taken as an accurate measure of the environmental impact of a specific shelter specification. The figures provided utilise publicly available data and provide a “good enough” calculation of the expected kg CO</a:t>
            </a:r>
            <a:r>
              <a:rPr lang="en-GB" baseline="-25000" dirty="0"/>
              <a:t>2</a:t>
            </a:r>
            <a:r>
              <a:rPr lang="en-GB" dirty="0"/>
              <a:t>eq emissions for a given input. </a:t>
            </a:r>
          </a:p>
          <a:p>
            <a:pPr marL="0" indent="0">
              <a:buNone/>
            </a:pPr>
            <a:endParaRPr lang="en-GB" dirty="0"/>
          </a:p>
          <a:p>
            <a:pPr marL="0" indent="0">
              <a:buNone/>
            </a:pPr>
            <a:r>
              <a:rPr lang="en-GB" dirty="0"/>
              <a:t>This tool can help to inform decision-making and highlight potential areas where overall environmental impact might be reduced. </a:t>
            </a:r>
          </a:p>
        </p:txBody>
      </p:sp>
    </p:spTree>
    <p:extLst>
      <p:ext uri="{BB962C8B-B14F-4D97-AF65-F5344CB8AC3E}">
        <p14:creationId xmlns:p14="http://schemas.microsoft.com/office/powerpoint/2010/main" val="67753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EA3B-02AB-4951-8220-75A1C891DA9B}"/>
              </a:ext>
            </a:extLst>
          </p:cNvPr>
          <p:cNvSpPr>
            <a:spLocks noGrp="1"/>
          </p:cNvSpPr>
          <p:nvPr>
            <p:ph type="title"/>
          </p:nvPr>
        </p:nvSpPr>
        <p:spPr/>
        <p:txBody>
          <a:bodyPr/>
          <a:lstStyle/>
          <a:p>
            <a:r>
              <a:rPr lang="en-GB"/>
              <a:t>FAQs</a:t>
            </a:r>
          </a:p>
        </p:txBody>
      </p:sp>
      <p:pic>
        <p:nvPicPr>
          <p:cNvPr id="4" name="Picture 3">
            <a:extLst>
              <a:ext uri="{FF2B5EF4-FFF2-40B4-BE49-F238E27FC236}">
                <a16:creationId xmlns:a16="http://schemas.microsoft.com/office/drawing/2014/main" id="{4DEA4B97-6BB5-41FF-BA59-79090AA23E2E}"/>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40B52E1F-00F8-46DB-86ED-632473A25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D4F80496-744C-4746-B0B7-3881F329C58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5145E933-F2DE-4312-AB4F-76ED83E325B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D0BCCA5A-42A0-4BAD-BD5F-8A453CFFC54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9" name="TextBox 8">
            <a:extLst>
              <a:ext uri="{FF2B5EF4-FFF2-40B4-BE49-F238E27FC236}">
                <a16:creationId xmlns:a16="http://schemas.microsoft.com/office/drawing/2014/main" id="{313294A7-B0B4-4811-831A-1C3ED1A2E231}"/>
              </a:ext>
            </a:extLst>
          </p:cNvPr>
          <p:cNvSpPr txBox="1"/>
          <p:nvPr/>
        </p:nvSpPr>
        <p:spPr>
          <a:xfrm>
            <a:off x="462336" y="1554746"/>
            <a:ext cx="11420190" cy="4801314"/>
          </a:xfrm>
          <a:prstGeom prst="rect">
            <a:avLst/>
          </a:prstGeom>
          <a:noFill/>
        </p:spPr>
        <p:txBody>
          <a:bodyPr wrap="square" rtlCol="0">
            <a:spAutoFit/>
          </a:bodyPr>
          <a:lstStyle/>
          <a:p>
            <a:r>
              <a:rPr lang="en-GB" b="1" dirty="0"/>
              <a:t>What is a good / bad kg CO</a:t>
            </a:r>
            <a:r>
              <a:rPr lang="en-GB" b="1" baseline="-25000" dirty="0"/>
              <a:t>2</a:t>
            </a:r>
            <a:r>
              <a:rPr lang="en-GB" b="1" dirty="0"/>
              <a:t>eq score?</a:t>
            </a:r>
          </a:p>
          <a:p>
            <a:r>
              <a:rPr lang="en-GB" dirty="0"/>
              <a:t>The lower the score, the better the result. There is no limit either up or down. Some products, which have sequestrated carbon during their life, can have a negative embodied carbon result.</a:t>
            </a:r>
          </a:p>
          <a:p>
            <a:endParaRPr lang="en-GB" dirty="0"/>
          </a:p>
          <a:p>
            <a:r>
              <a:rPr lang="en-GB" b="1" dirty="0"/>
              <a:t>Does every part of the “information required” need to be completed for an accurate result?</a:t>
            </a:r>
          </a:p>
          <a:p>
            <a:r>
              <a:rPr lang="en-GB" dirty="0"/>
              <a:t>In parts of the tool, it is possible to use default values, for example for the transport section. If details of a component are unknown or incomplete, please use the closest match. Information on material uses and potential proxies can be found in the reference list in the tool itself. The results are also not intended as an accurate representation of kg CO</a:t>
            </a:r>
            <a:r>
              <a:rPr lang="en-GB" baseline="-25000" dirty="0"/>
              <a:t>2</a:t>
            </a:r>
            <a:r>
              <a:rPr lang="en-GB" dirty="0"/>
              <a:t>eq impact, but rather a guide based on available data, as highlighted in the reference list. Please note that the results obtained with SMAC are as good as the quality of the information entered. </a:t>
            </a:r>
          </a:p>
          <a:p>
            <a:endParaRPr lang="en-GB" dirty="0"/>
          </a:p>
          <a:p>
            <a:r>
              <a:rPr lang="en-GB" b="1" dirty="0"/>
              <a:t>Where has the source data come from?</a:t>
            </a:r>
          </a:p>
          <a:p>
            <a:r>
              <a:rPr lang="en-GB" dirty="0"/>
              <a:t>The data from the tool has been taken from the Inventory of Carbon and Energy (</a:t>
            </a:r>
            <a:r>
              <a:rPr lang="en-GB" dirty="0">
                <a:hlinkClick r:id="rId7"/>
              </a:rPr>
              <a:t>ICE database</a:t>
            </a:r>
            <a:r>
              <a:rPr lang="en-GB" dirty="0"/>
              <a:t>), as well as from various environmental product declarations (EPD, such as those found in </a:t>
            </a:r>
            <a:r>
              <a:rPr lang="en-GB" dirty="0">
                <a:hlinkClick r:id="rId8"/>
              </a:rPr>
              <a:t>Eco Platform </a:t>
            </a:r>
            <a:r>
              <a:rPr lang="en-GB" dirty="0"/>
              <a:t>and </a:t>
            </a:r>
            <a:r>
              <a:rPr lang="en-GB" dirty="0" err="1">
                <a:hlinkClick r:id="rId9"/>
              </a:rPr>
              <a:t>Greenbooklive</a:t>
            </a:r>
            <a:r>
              <a:rPr lang="en-GB" dirty="0"/>
              <a:t>).  The ICE database is a collation of aggregated and  EPDs. Where data did not exist in ICE, and one EPD was available, that data point was used. Where several EPDs were available, an average was used. All data sources have been referenced within the tool. Data for packaging, end of life and recycled content have been sourced from BRE. </a:t>
            </a:r>
          </a:p>
        </p:txBody>
      </p:sp>
    </p:spTree>
    <p:extLst>
      <p:ext uri="{BB962C8B-B14F-4D97-AF65-F5344CB8AC3E}">
        <p14:creationId xmlns:p14="http://schemas.microsoft.com/office/powerpoint/2010/main" val="3324812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EA3B-02AB-4951-8220-75A1C891DA9B}"/>
              </a:ext>
            </a:extLst>
          </p:cNvPr>
          <p:cNvSpPr>
            <a:spLocks noGrp="1"/>
          </p:cNvSpPr>
          <p:nvPr>
            <p:ph type="title"/>
          </p:nvPr>
        </p:nvSpPr>
        <p:spPr/>
        <p:txBody>
          <a:bodyPr/>
          <a:lstStyle/>
          <a:p>
            <a:r>
              <a:rPr lang="en-GB"/>
              <a:t>FAQs</a:t>
            </a:r>
          </a:p>
        </p:txBody>
      </p:sp>
      <p:pic>
        <p:nvPicPr>
          <p:cNvPr id="4" name="Picture 3">
            <a:extLst>
              <a:ext uri="{FF2B5EF4-FFF2-40B4-BE49-F238E27FC236}">
                <a16:creationId xmlns:a16="http://schemas.microsoft.com/office/drawing/2014/main" id="{4DEA4B97-6BB5-41FF-BA59-79090AA23E2E}"/>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40B52E1F-00F8-46DB-86ED-632473A25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D4F80496-744C-4746-B0B7-3881F329C58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5145E933-F2DE-4312-AB4F-76ED83E325B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D0BCCA5A-42A0-4BAD-BD5F-8A453CFFC54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9" name="TextBox 8">
            <a:extLst>
              <a:ext uri="{FF2B5EF4-FFF2-40B4-BE49-F238E27FC236}">
                <a16:creationId xmlns:a16="http://schemas.microsoft.com/office/drawing/2014/main" id="{313294A7-B0B4-4811-831A-1C3ED1A2E231}"/>
              </a:ext>
            </a:extLst>
          </p:cNvPr>
          <p:cNvSpPr txBox="1"/>
          <p:nvPr/>
        </p:nvSpPr>
        <p:spPr>
          <a:xfrm>
            <a:off x="462336" y="1554746"/>
            <a:ext cx="11420190" cy="4801314"/>
          </a:xfrm>
          <a:prstGeom prst="rect">
            <a:avLst/>
          </a:prstGeom>
          <a:noFill/>
        </p:spPr>
        <p:txBody>
          <a:bodyPr wrap="square" rtlCol="0">
            <a:spAutoFit/>
          </a:bodyPr>
          <a:lstStyle/>
          <a:p>
            <a:r>
              <a:rPr lang="en-GB" b="1" dirty="0"/>
              <a:t>If a material I want to use is not in the list, what do I use to continue?</a:t>
            </a:r>
          </a:p>
          <a:p>
            <a:r>
              <a:rPr lang="en-GB" dirty="0"/>
              <a:t>Use the closest match available. More information on potential uses and material matches can be found in the reference materials list tab within the tool itself.</a:t>
            </a:r>
          </a:p>
          <a:p>
            <a:endParaRPr lang="en-GB" dirty="0"/>
          </a:p>
          <a:p>
            <a:r>
              <a:rPr lang="en-GB" b="1" dirty="0"/>
              <a:t>How often will the list of materials be updated?</a:t>
            </a:r>
          </a:p>
          <a:p>
            <a:r>
              <a:rPr lang="en-GB" dirty="0"/>
              <a:t>The materials list as it has been provided by BRE is current as of July 2021. Dates of expiry for EPDs are provided in the reference list. However, the list of materials could be expanded at any time with either more materials or with manufacturers specific data. If you wish to add to the list of materials, please contact Charles Kelly at </a:t>
            </a:r>
            <a:r>
              <a:rPr lang="en-GB" dirty="0">
                <a:hlinkClick r:id="rId7"/>
              </a:rPr>
              <a:t>havedisastercallkelly@gmail.com</a:t>
            </a:r>
            <a:r>
              <a:rPr lang="en-GB" dirty="0"/>
              <a:t> for access to the open access tool, in order to make changes to the materials list.</a:t>
            </a:r>
          </a:p>
          <a:p>
            <a:endParaRPr lang="en-GB" dirty="0">
              <a:highlight>
                <a:srgbClr val="FFFF00"/>
              </a:highlight>
            </a:endParaRPr>
          </a:p>
          <a:p>
            <a:r>
              <a:rPr lang="en-GB" b="1" dirty="0"/>
              <a:t>Life Expectancy Field – what value should you enter?</a:t>
            </a:r>
          </a:p>
          <a:p>
            <a:r>
              <a:rPr lang="en-GB" dirty="0"/>
              <a:t>The number of years or months the unit is designed to last for.</a:t>
            </a:r>
          </a:p>
          <a:p>
            <a:endParaRPr lang="en-GB" dirty="0">
              <a:highlight>
                <a:srgbClr val="FFFF00"/>
              </a:highlight>
            </a:endParaRPr>
          </a:p>
          <a:p>
            <a:r>
              <a:rPr lang="en-GB" b="1" dirty="0"/>
              <a:t>Why is there no option to indicate if wood has been responsibly sourced e.g. FSC?</a:t>
            </a:r>
          </a:p>
          <a:p>
            <a:r>
              <a:rPr lang="en-GB" dirty="0"/>
              <a:t>Responsible sourcing of materials is not quantifiable in a life cycle assessment, which does not typically include social or economic impacts.</a:t>
            </a:r>
            <a:endParaRPr lang="en-GB" dirty="0">
              <a:highlight>
                <a:srgbClr val="FFFF00"/>
              </a:highlight>
            </a:endParaRPr>
          </a:p>
          <a:p>
            <a:endParaRPr lang="en-GB" dirty="0"/>
          </a:p>
        </p:txBody>
      </p:sp>
    </p:spTree>
    <p:extLst>
      <p:ext uri="{BB962C8B-B14F-4D97-AF65-F5344CB8AC3E}">
        <p14:creationId xmlns:p14="http://schemas.microsoft.com/office/powerpoint/2010/main" val="2488573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EA3B-02AB-4951-8220-75A1C891DA9B}"/>
              </a:ext>
            </a:extLst>
          </p:cNvPr>
          <p:cNvSpPr>
            <a:spLocks noGrp="1"/>
          </p:cNvSpPr>
          <p:nvPr>
            <p:ph type="title"/>
          </p:nvPr>
        </p:nvSpPr>
        <p:spPr/>
        <p:txBody>
          <a:bodyPr/>
          <a:lstStyle/>
          <a:p>
            <a:r>
              <a:rPr lang="en-GB"/>
              <a:t>FAQs</a:t>
            </a:r>
          </a:p>
        </p:txBody>
      </p:sp>
      <p:pic>
        <p:nvPicPr>
          <p:cNvPr id="4" name="Picture 3">
            <a:extLst>
              <a:ext uri="{FF2B5EF4-FFF2-40B4-BE49-F238E27FC236}">
                <a16:creationId xmlns:a16="http://schemas.microsoft.com/office/drawing/2014/main" id="{4DEA4B97-6BB5-41FF-BA59-79090AA23E2E}"/>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40B52E1F-00F8-46DB-86ED-632473A25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D4F80496-744C-4746-B0B7-3881F329C58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5145E933-F2DE-4312-AB4F-76ED83E325B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D0BCCA5A-42A0-4BAD-BD5F-8A453CFFC54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9" name="TextBox 8">
            <a:extLst>
              <a:ext uri="{FF2B5EF4-FFF2-40B4-BE49-F238E27FC236}">
                <a16:creationId xmlns:a16="http://schemas.microsoft.com/office/drawing/2014/main" id="{313294A7-B0B4-4811-831A-1C3ED1A2E231}"/>
              </a:ext>
            </a:extLst>
          </p:cNvPr>
          <p:cNvSpPr txBox="1"/>
          <p:nvPr/>
        </p:nvSpPr>
        <p:spPr>
          <a:xfrm>
            <a:off x="462336" y="1554746"/>
            <a:ext cx="11420190" cy="3416320"/>
          </a:xfrm>
          <a:prstGeom prst="rect">
            <a:avLst/>
          </a:prstGeom>
          <a:noFill/>
        </p:spPr>
        <p:txBody>
          <a:bodyPr wrap="square" rtlCol="0">
            <a:spAutoFit/>
          </a:bodyPr>
          <a:lstStyle/>
          <a:p>
            <a:r>
              <a:rPr lang="en-GB" b="1" dirty="0"/>
              <a:t>Why can’t the percentage recycled content value be changed?</a:t>
            </a:r>
          </a:p>
          <a:p>
            <a:r>
              <a:rPr lang="en-GB" dirty="0"/>
              <a:t>The relationship between recycled content and environmental impact is not an easy one. If the percentage recycled content of a material is higher to the one stated in the tool, it cannot be assumed that its environmental impact will be decreased. A full environmental impact assessment of that material would need to be recalculated. Hence, it cannot be changed.</a:t>
            </a:r>
          </a:p>
          <a:p>
            <a:endParaRPr lang="en-GB" dirty="0"/>
          </a:p>
          <a:p>
            <a:r>
              <a:rPr lang="en-GB" b="1" dirty="0"/>
              <a:t>The percentage recycled content and recycle EOL values are based on which manufacturing region?</a:t>
            </a:r>
          </a:p>
          <a:p>
            <a:r>
              <a:rPr lang="en-GB" dirty="0"/>
              <a:t>Both the percentage recycled content and recycled at end of life values are typical of the UK and EU practices. If you are interested in adding more region-specific data to the tool, you can access the editable version by contacting Charles Kelly at havedisastercallkelly@gmail.com.</a:t>
            </a:r>
          </a:p>
          <a:p>
            <a:br>
              <a:rPr lang="en-GB" dirty="0"/>
            </a:br>
            <a:endParaRPr lang="en-GB" dirty="0"/>
          </a:p>
        </p:txBody>
      </p:sp>
    </p:spTree>
    <p:extLst>
      <p:ext uri="{BB962C8B-B14F-4D97-AF65-F5344CB8AC3E}">
        <p14:creationId xmlns:p14="http://schemas.microsoft.com/office/powerpoint/2010/main" val="296915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9D38-226A-4264-B2B9-BB031F3BD145}"/>
              </a:ext>
            </a:extLst>
          </p:cNvPr>
          <p:cNvSpPr>
            <a:spLocks noGrp="1"/>
          </p:cNvSpPr>
          <p:nvPr>
            <p:ph type="title"/>
          </p:nvPr>
        </p:nvSpPr>
        <p:spPr/>
        <p:txBody>
          <a:bodyPr/>
          <a:lstStyle/>
          <a:p>
            <a:r>
              <a:rPr lang="en-GB"/>
              <a:t>What is SMAC?</a:t>
            </a:r>
          </a:p>
        </p:txBody>
      </p:sp>
      <p:pic>
        <p:nvPicPr>
          <p:cNvPr id="4" name="Picture 3">
            <a:extLst>
              <a:ext uri="{FF2B5EF4-FFF2-40B4-BE49-F238E27FC236}">
                <a16:creationId xmlns:a16="http://schemas.microsoft.com/office/drawing/2014/main" id="{15333173-7B25-4A9B-A5C9-79ACC6D2F73D}"/>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0CCE1BDB-E575-49BF-B9B7-3915159CB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BDC132C1-6323-493A-9A92-B12A64E4C10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17693F5D-9349-4E82-ABD5-6364E40E9F6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C96EDF21-AB74-48E9-B82E-C691C75B9A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11" name="Content Placeholder 10">
            <a:extLst>
              <a:ext uri="{FF2B5EF4-FFF2-40B4-BE49-F238E27FC236}">
                <a16:creationId xmlns:a16="http://schemas.microsoft.com/office/drawing/2014/main" id="{2A32B59A-5BD1-444E-915D-6D56EBC171D5}"/>
              </a:ext>
            </a:extLst>
          </p:cNvPr>
          <p:cNvSpPr>
            <a:spLocks noGrp="1"/>
          </p:cNvSpPr>
          <p:nvPr>
            <p:ph idx="1"/>
          </p:nvPr>
        </p:nvSpPr>
        <p:spPr>
          <a:xfrm>
            <a:off x="819634" y="1510622"/>
            <a:ext cx="10515600" cy="4351338"/>
          </a:xfrm>
        </p:spPr>
        <p:txBody>
          <a:bodyPr>
            <a:normAutofit fontScale="85000" lnSpcReduction="20000"/>
          </a:bodyPr>
          <a:lstStyle/>
          <a:p>
            <a:pPr marL="0" indent="0">
              <a:buNone/>
            </a:pPr>
            <a:r>
              <a:rPr lang="en-GB" dirty="0"/>
              <a:t>SMAC has been developed by BRE Trust, the Environment Community of Practice, and WWF-US to support the comparison of shelter solutions in terms of their kg CO</a:t>
            </a:r>
            <a:r>
              <a:rPr lang="en-GB" baseline="-25000" dirty="0"/>
              <a:t>2</a:t>
            </a:r>
            <a:r>
              <a:rPr lang="en-GB" dirty="0"/>
              <a:t> equivalent emissions. It is intended as a decision-support tool to help identify the most carbon-efficient shelter option. It is not:</a:t>
            </a:r>
          </a:p>
          <a:p>
            <a:pPr marL="0" indent="0">
              <a:buNone/>
            </a:pPr>
            <a:endParaRPr lang="en-GB" dirty="0"/>
          </a:p>
          <a:p>
            <a:pPr lvl="1"/>
            <a:r>
              <a:rPr lang="en-GB" dirty="0"/>
              <a:t>A complete summary of environmental impacts a shelter option may or may not have.</a:t>
            </a:r>
          </a:p>
          <a:p>
            <a:pPr lvl="1"/>
            <a:r>
              <a:rPr lang="en-GB" dirty="0"/>
              <a:t>An accurate assessment of the kg CO</a:t>
            </a:r>
            <a:r>
              <a:rPr lang="en-GB" baseline="-25000" dirty="0"/>
              <a:t>2</a:t>
            </a:r>
            <a:r>
              <a:rPr lang="en-GB" dirty="0"/>
              <a:t>eq impact for the specific materials used in all parts of the world.</a:t>
            </a:r>
          </a:p>
          <a:p>
            <a:pPr lvl="1"/>
            <a:r>
              <a:rPr lang="en-GB" dirty="0"/>
              <a:t>A tool designed for use in more complex building structures.</a:t>
            </a:r>
          </a:p>
          <a:p>
            <a:pPr marL="0" indent="0">
              <a:buNone/>
            </a:pPr>
            <a:endParaRPr lang="en-GB" dirty="0"/>
          </a:p>
          <a:p>
            <a:pPr marL="0" indent="0">
              <a:buNone/>
            </a:pPr>
            <a:r>
              <a:rPr lang="en-GB" dirty="0"/>
              <a:t>It is:</a:t>
            </a:r>
          </a:p>
          <a:p>
            <a:pPr lvl="1"/>
            <a:r>
              <a:rPr lang="en-GB" dirty="0"/>
              <a:t>A tool for quick comparison of generic options for temporary or transitional shelter options.</a:t>
            </a:r>
          </a:p>
          <a:p>
            <a:pPr lvl="1"/>
            <a:r>
              <a:rPr lang="en-GB" dirty="0"/>
              <a:t>A provider of a "good enough" comparative metric across sheltering options that can inform decision-making and environmental impact monitoring and reporting.</a:t>
            </a:r>
          </a:p>
          <a:p>
            <a:endParaRPr lang="en-GB" dirty="0"/>
          </a:p>
        </p:txBody>
      </p:sp>
    </p:spTree>
    <p:extLst>
      <p:ext uri="{BB962C8B-B14F-4D97-AF65-F5344CB8AC3E}">
        <p14:creationId xmlns:p14="http://schemas.microsoft.com/office/powerpoint/2010/main" val="355759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dirty="0"/>
              <a:t>Find out more</a:t>
            </a:r>
          </a:p>
        </p:txBody>
      </p:sp>
      <p:sp>
        <p:nvSpPr>
          <p:cNvPr id="3" name="Content Placeholder 2">
            <a:extLst>
              <a:ext uri="{FF2B5EF4-FFF2-40B4-BE49-F238E27FC236}">
                <a16:creationId xmlns:a16="http://schemas.microsoft.com/office/drawing/2014/main" id="{054FC240-47E7-4B85-B251-06A7811DFC88}"/>
              </a:ext>
            </a:extLst>
          </p:cNvPr>
          <p:cNvSpPr>
            <a:spLocks noGrp="1"/>
          </p:cNvSpPr>
          <p:nvPr>
            <p:ph idx="1"/>
          </p:nvPr>
        </p:nvSpPr>
        <p:spPr/>
        <p:txBody>
          <a:bodyPr>
            <a:normAutofit fontScale="92500" lnSpcReduction="10000"/>
          </a:bodyPr>
          <a:lstStyle/>
          <a:p>
            <a:pPr marL="0" indent="0">
              <a:buNone/>
            </a:pPr>
            <a:endParaRPr lang="en-GB" dirty="0"/>
          </a:p>
          <a:p>
            <a:pPr marL="0" indent="0">
              <a:buNone/>
            </a:pPr>
            <a:r>
              <a:rPr lang="en-GB" dirty="0">
                <a:hlinkClick r:id="rId2"/>
              </a:rPr>
              <a:t>Walkthrough video</a:t>
            </a:r>
            <a:endParaRPr lang="en-GB" dirty="0"/>
          </a:p>
          <a:p>
            <a:pPr marL="0" indent="0">
              <a:buNone/>
            </a:pPr>
            <a:endParaRPr lang="en-GB" dirty="0"/>
          </a:p>
          <a:p>
            <a:pPr marL="0" indent="0">
              <a:buNone/>
            </a:pPr>
            <a:r>
              <a:rPr lang="en-GB" dirty="0">
                <a:hlinkClick r:id="rId3"/>
              </a:rPr>
              <a:t>Utilising kg CO</a:t>
            </a:r>
            <a:r>
              <a:rPr lang="en-GB" baseline="-25000" dirty="0">
                <a:hlinkClick r:id="rId3"/>
              </a:rPr>
              <a:t>2</a:t>
            </a:r>
            <a:r>
              <a:rPr lang="en-GB" dirty="0">
                <a:hlinkClick r:id="rId3"/>
              </a:rPr>
              <a:t>eq in decision-making </a:t>
            </a:r>
            <a:r>
              <a:rPr lang="en-GB" dirty="0"/>
              <a:t>– Chapter 9 of InterAction’s Roadmap for Research</a:t>
            </a:r>
          </a:p>
          <a:p>
            <a:pPr marL="0" indent="0">
              <a:buNone/>
            </a:pPr>
            <a:endParaRPr lang="en-GB" dirty="0"/>
          </a:p>
          <a:p>
            <a:pPr marL="0" indent="0">
              <a:buNone/>
            </a:pPr>
            <a:r>
              <a:rPr lang="en-GB" dirty="0">
                <a:hlinkClick r:id="rId4"/>
              </a:rPr>
              <a:t>LCA in the Shelter Sector </a:t>
            </a:r>
            <a:r>
              <a:rPr lang="en-GB" dirty="0"/>
              <a:t>– More information on SMAC’s development</a:t>
            </a:r>
          </a:p>
          <a:p>
            <a:pPr marL="0" indent="0">
              <a:buNone/>
            </a:pPr>
            <a:endParaRPr lang="en-GB" dirty="0"/>
          </a:p>
          <a:p>
            <a:pPr marL="0" indent="0">
              <a:buNone/>
            </a:pPr>
            <a:r>
              <a:rPr lang="en-GB" dirty="0"/>
              <a:t>Reach out to </a:t>
            </a:r>
            <a:r>
              <a:rPr lang="en-GB" dirty="0">
                <a:hlinkClick r:id="rId5"/>
              </a:rPr>
              <a:t>havedisastercallkelly@gmail.com</a:t>
            </a:r>
            <a:r>
              <a:rPr lang="en-GB" dirty="0"/>
              <a:t> or </a:t>
            </a:r>
            <a:r>
              <a:rPr lang="en-GB" dirty="0">
                <a:hlinkClick r:id="rId6"/>
              </a:rPr>
              <a:t>Stephen.Alexander@bregroup.com</a:t>
            </a:r>
            <a:r>
              <a:rPr lang="en-GB" dirty="0"/>
              <a:t> for queries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7"/>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0" y="4725959"/>
            <a:ext cx="1086002" cy="1838582"/>
          </a:xfrm>
          <a:prstGeom prst="rect">
            <a:avLst/>
          </a:prstGeom>
        </p:spPr>
      </p:pic>
    </p:spTree>
    <p:extLst>
      <p:ext uri="{BB962C8B-B14F-4D97-AF65-F5344CB8AC3E}">
        <p14:creationId xmlns:p14="http://schemas.microsoft.com/office/powerpoint/2010/main" val="72488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AF1C0-B2A8-4C1E-B36F-337E6BEF5B23}"/>
              </a:ext>
            </a:extLst>
          </p:cNvPr>
          <p:cNvPicPr>
            <a:picLocks noChangeAspect="1"/>
          </p:cNvPicPr>
          <p:nvPr/>
        </p:nvPicPr>
        <p:blipFill>
          <a:blip r:embed="rId2"/>
          <a:stretch>
            <a:fillRect/>
          </a:stretch>
        </p:blipFill>
        <p:spPr>
          <a:xfrm>
            <a:off x="11040558" y="585877"/>
            <a:ext cx="1143160" cy="2362530"/>
          </a:xfrm>
          <a:prstGeom prst="rect">
            <a:avLst/>
          </a:prstGeom>
        </p:spPr>
      </p:pic>
      <p:sp>
        <p:nvSpPr>
          <p:cNvPr id="2" name="Title 1">
            <a:extLst>
              <a:ext uri="{FF2B5EF4-FFF2-40B4-BE49-F238E27FC236}">
                <a16:creationId xmlns:a16="http://schemas.microsoft.com/office/drawing/2014/main" id="{5C0EB219-A7D8-4CEC-9ECB-01F5C3866ED4}"/>
              </a:ext>
            </a:extLst>
          </p:cNvPr>
          <p:cNvSpPr>
            <a:spLocks noGrp="1"/>
          </p:cNvSpPr>
          <p:nvPr>
            <p:ph type="title"/>
          </p:nvPr>
        </p:nvSpPr>
        <p:spPr/>
        <p:txBody>
          <a:bodyPr/>
          <a:lstStyle/>
          <a:p>
            <a:r>
              <a:rPr lang="en-GB" dirty="0"/>
              <a:t>SMAC Disclaimer</a:t>
            </a:r>
          </a:p>
        </p:txBody>
      </p:sp>
      <p:sp>
        <p:nvSpPr>
          <p:cNvPr id="3" name="Content Placeholder 2">
            <a:extLst>
              <a:ext uri="{FF2B5EF4-FFF2-40B4-BE49-F238E27FC236}">
                <a16:creationId xmlns:a16="http://schemas.microsoft.com/office/drawing/2014/main" id="{95E5FEA9-9E67-4C42-A3F3-596142EFFCA4}"/>
              </a:ext>
            </a:extLst>
          </p:cNvPr>
          <p:cNvSpPr>
            <a:spLocks noGrp="1"/>
          </p:cNvSpPr>
          <p:nvPr>
            <p:ph idx="1"/>
          </p:nvPr>
        </p:nvSpPr>
        <p:spPr/>
        <p:txBody>
          <a:bodyPr>
            <a:normAutofit lnSpcReduction="10000"/>
          </a:bodyPr>
          <a:lstStyle/>
          <a:p>
            <a:pPr marL="0" indent="0">
              <a:buNone/>
            </a:pPr>
            <a:r>
              <a:rPr lang="en-GB" dirty="0"/>
              <a:t>This tool was developed by BRE Trust and is made publicly available for information purposes only. It is not intended to amount to advice on which you should rely. You must obtain qualified professional or specialist advice before taking, or refraining from, any action on the basis of the outputs from the tool. BRE disclaims against liability associated with the use or interpretation of this tool. Where the user wishes to publish outputs, the user must not do anything to mislead industry, consumers or any third party, or in a way that suggests or infers endorsement, approval or certification by BRE where no such endorsement, approval or certification exists. BRE accepts no responsibility for any unauthorised use or distribution of the SMAC tool. </a:t>
            </a:r>
          </a:p>
        </p:txBody>
      </p:sp>
      <p:pic>
        <p:nvPicPr>
          <p:cNvPr id="5" name="Picture 4" descr="A picture containing drawing, clock&#10;&#10;Description automatically generated">
            <a:extLst>
              <a:ext uri="{FF2B5EF4-FFF2-40B4-BE49-F238E27FC236}">
                <a16:creationId xmlns:a16="http://schemas.microsoft.com/office/drawing/2014/main" id="{88A22583-6365-4EC9-99D2-7EB023E39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63B75704-1811-4F5C-A54E-25B250A74DC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83C5E7A6-F335-4469-A840-2C72A0DFB95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5421D502-2676-4AFB-B209-EF295DB2950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Tree>
    <p:extLst>
      <p:ext uri="{BB962C8B-B14F-4D97-AF65-F5344CB8AC3E}">
        <p14:creationId xmlns:p14="http://schemas.microsoft.com/office/powerpoint/2010/main" val="304936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5BA4-7A0D-4362-8BDC-25E1C799849C}"/>
              </a:ext>
            </a:extLst>
          </p:cNvPr>
          <p:cNvSpPr>
            <a:spLocks noGrp="1"/>
          </p:cNvSpPr>
          <p:nvPr>
            <p:ph type="title"/>
          </p:nvPr>
        </p:nvSpPr>
        <p:spPr/>
        <p:txBody>
          <a:bodyPr/>
          <a:lstStyle/>
          <a:p>
            <a:r>
              <a:rPr lang="en-GB"/>
              <a:t>What is SMAC?</a:t>
            </a:r>
          </a:p>
        </p:txBody>
      </p:sp>
      <p:sp>
        <p:nvSpPr>
          <p:cNvPr id="3" name="Content Placeholder 2">
            <a:extLst>
              <a:ext uri="{FF2B5EF4-FFF2-40B4-BE49-F238E27FC236}">
                <a16:creationId xmlns:a16="http://schemas.microsoft.com/office/drawing/2014/main" id="{620475F6-264C-47D1-B08D-2D52E769ED2E}"/>
              </a:ext>
            </a:extLst>
          </p:cNvPr>
          <p:cNvSpPr>
            <a:spLocks noGrp="1"/>
          </p:cNvSpPr>
          <p:nvPr>
            <p:ph idx="1"/>
          </p:nvPr>
        </p:nvSpPr>
        <p:spPr/>
        <p:txBody>
          <a:bodyPr>
            <a:normAutofit/>
          </a:bodyPr>
          <a:lstStyle/>
          <a:p>
            <a:pPr marL="0" indent="0">
              <a:buNone/>
            </a:pPr>
            <a:r>
              <a:rPr lang="en-GB"/>
              <a:t>SMAC allows for comparison of up to 4 different shelter types in terms of their embodied carbon equivalent emissions on the following criteria.</a:t>
            </a:r>
          </a:p>
          <a:p>
            <a:pPr marL="0" indent="0">
              <a:buNone/>
            </a:pPr>
            <a:endParaRPr lang="en-GB"/>
          </a:p>
          <a:p>
            <a:pPr marL="514350" indent="-514350">
              <a:buAutoNum type="arabicPeriod"/>
            </a:pPr>
            <a:r>
              <a:rPr lang="en-GB"/>
              <a:t>The component materials </a:t>
            </a:r>
          </a:p>
          <a:p>
            <a:pPr marL="514350" indent="-514350">
              <a:buAutoNum type="arabicPeriod"/>
            </a:pPr>
            <a:r>
              <a:rPr lang="en-GB"/>
              <a:t>Packaging</a:t>
            </a:r>
          </a:p>
          <a:p>
            <a:pPr marL="514350" indent="-514350">
              <a:buAutoNum type="arabicPeriod"/>
            </a:pPr>
            <a:r>
              <a:rPr lang="en-GB"/>
              <a:t>Transport</a:t>
            </a:r>
          </a:p>
          <a:p>
            <a:pPr marL="514350" indent="-514350">
              <a:buAutoNum type="arabicPeriod"/>
            </a:pPr>
            <a:r>
              <a:rPr lang="en-GB"/>
              <a:t>End of Life</a:t>
            </a:r>
          </a:p>
        </p:txBody>
      </p:sp>
      <p:pic>
        <p:nvPicPr>
          <p:cNvPr id="4" name="Picture 3">
            <a:extLst>
              <a:ext uri="{FF2B5EF4-FFF2-40B4-BE49-F238E27FC236}">
                <a16:creationId xmlns:a16="http://schemas.microsoft.com/office/drawing/2014/main" id="{46EE85E9-2C9B-4779-BB5A-EC6FFC1CC56A}"/>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B39EBFCD-E0E6-43CC-B419-B1C3C3759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1F6756E6-9CEB-4AC4-AE1C-A8B00515447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0D0923F0-F689-4BAA-AAD6-A7F691D3084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EAFFC2A4-A7E1-4F8B-A0B7-985F903659D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Tree>
    <p:extLst>
      <p:ext uri="{BB962C8B-B14F-4D97-AF65-F5344CB8AC3E}">
        <p14:creationId xmlns:p14="http://schemas.microsoft.com/office/powerpoint/2010/main" val="250986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A2B3C4-0B5F-4E24-BFD4-F3768D80560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2" name="Title 1">
            <a:extLst>
              <a:ext uri="{FF2B5EF4-FFF2-40B4-BE49-F238E27FC236}">
                <a16:creationId xmlns:a16="http://schemas.microsoft.com/office/drawing/2014/main" id="{FC02F390-78DF-4F82-AA84-1B725ECF31EC}"/>
              </a:ext>
            </a:extLst>
          </p:cNvPr>
          <p:cNvSpPr>
            <a:spLocks noGrp="1"/>
          </p:cNvSpPr>
          <p:nvPr>
            <p:ph type="title"/>
          </p:nvPr>
        </p:nvSpPr>
        <p:spPr/>
        <p:txBody>
          <a:bodyPr/>
          <a:lstStyle/>
          <a:p>
            <a:r>
              <a:rPr lang="en-GB"/>
              <a:t>What do you need to know to use SMAC?</a:t>
            </a:r>
          </a:p>
        </p:txBody>
      </p:sp>
      <p:sp>
        <p:nvSpPr>
          <p:cNvPr id="7" name="Content Placeholder 6">
            <a:extLst>
              <a:ext uri="{FF2B5EF4-FFF2-40B4-BE49-F238E27FC236}">
                <a16:creationId xmlns:a16="http://schemas.microsoft.com/office/drawing/2014/main" id="{45058EE2-9D00-4766-AFBC-DD1308A72D32}"/>
              </a:ext>
            </a:extLst>
          </p:cNvPr>
          <p:cNvSpPr>
            <a:spLocks noGrp="1"/>
          </p:cNvSpPr>
          <p:nvPr>
            <p:ph idx="1"/>
          </p:nvPr>
        </p:nvSpPr>
        <p:spPr/>
        <p:txBody>
          <a:bodyPr>
            <a:normAutofit fontScale="92500" lnSpcReduction="20000"/>
          </a:bodyPr>
          <a:lstStyle/>
          <a:p>
            <a:pPr marL="0" indent="0">
              <a:buNone/>
            </a:pPr>
            <a:r>
              <a:rPr lang="en-GB" dirty="0"/>
              <a:t>SMAC is intended to be simple-to-use, with no expert knowledge required. In order to complete the process and get a kg CO</a:t>
            </a:r>
            <a:r>
              <a:rPr lang="en-GB" baseline="-25000" dirty="0"/>
              <a:t>2</a:t>
            </a:r>
            <a:r>
              <a:rPr lang="en-GB" dirty="0"/>
              <a:t>eq figure for your shelter options, you should know:</a:t>
            </a:r>
          </a:p>
          <a:p>
            <a:pPr marL="0" indent="0">
              <a:buNone/>
            </a:pPr>
            <a:endParaRPr lang="en-GB" dirty="0"/>
          </a:p>
          <a:p>
            <a:r>
              <a:rPr lang="en-GB" dirty="0"/>
              <a:t>A list of the shelter components and materials</a:t>
            </a:r>
          </a:p>
          <a:p>
            <a:r>
              <a:rPr lang="en-GB" dirty="0"/>
              <a:t>The amount of material used in kg</a:t>
            </a:r>
          </a:p>
          <a:p>
            <a:r>
              <a:rPr lang="en-GB" dirty="0"/>
              <a:t>The type of packaging used for the materials</a:t>
            </a:r>
          </a:p>
          <a:p>
            <a:r>
              <a:rPr lang="en-GB" dirty="0"/>
              <a:t>The transportation distances and methods from point of source of materials to use and disposal (there is further guidance in the tool on this if accurate distances are not known)</a:t>
            </a:r>
          </a:p>
          <a:p>
            <a:endParaRPr lang="en-GB" dirty="0"/>
          </a:p>
          <a:p>
            <a:pPr marL="0" indent="0">
              <a:buNone/>
            </a:pPr>
            <a:r>
              <a:rPr lang="en-GB" dirty="0"/>
              <a:t>The information found in a bill of quantity should be enough to use the tool</a:t>
            </a:r>
          </a:p>
        </p:txBody>
      </p:sp>
      <p:pic>
        <p:nvPicPr>
          <p:cNvPr id="9" name="Picture 8">
            <a:extLst>
              <a:ext uri="{FF2B5EF4-FFF2-40B4-BE49-F238E27FC236}">
                <a16:creationId xmlns:a16="http://schemas.microsoft.com/office/drawing/2014/main" id="{FD3692A5-1FF6-4C5B-A954-3E1B80F272CA}"/>
              </a:ext>
            </a:extLst>
          </p:cNvPr>
          <p:cNvPicPr>
            <a:picLocks noChangeAspect="1"/>
          </p:cNvPicPr>
          <p:nvPr/>
        </p:nvPicPr>
        <p:blipFill>
          <a:blip r:embed="rId3"/>
          <a:stretch>
            <a:fillRect/>
          </a:stretch>
        </p:blipFill>
        <p:spPr>
          <a:xfrm>
            <a:off x="11040558" y="585877"/>
            <a:ext cx="1143160" cy="2362530"/>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46E28731-479D-4B59-93D1-882029638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11" name="Picture 10" descr="A close up of a logo&#10;&#10;Description automatically generated">
            <a:extLst>
              <a:ext uri="{FF2B5EF4-FFF2-40B4-BE49-F238E27FC236}">
                <a16:creationId xmlns:a16="http://schemas.microsoft.com/office/drawing/2014/main" id="{CC151404-A537-4B8B-B768-C051F69F75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12" name="Picture 11" descr="A picture containing cable, connector&#10;&#10;Description automatically generated">
            <a:extLst>
              <a:ext uri="{FF2B5EF4-FFF2-40B4-BE49-F238E27FC236}">
                <a16:creationId xmlns:a16="http://schemas.microsoft.com/office/drawing/2014/main" id="{16B90433-07BA-4066-981F-B7B2843D0CB1}"/>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spTree>
    <p:extLst>
      <p:ext uri="{BB962C8B-B14F-4D97-AF65-F5344CB8AC3E}">
        <p14:creationId xmlns:p14="http://schemas.microsoft.com/office/powerpoint/2010/main" val="125583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A63D88-5DDA-4716-87B4-12A2CC28E88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2" name="Title 1">
            <a:extLst>
              <a:ext uri="{FF2B5EF4-FFF2-40B4-BE49-F238E27FC236}">
                <a16:creationId xmlns:a16="http://schemas.microsoft.com/office/drawing/2014/main" id="{A87158D4-B6C4-42F8-99A3-28BD650175A8}"/>
              </a:ext>
            </a:extLst>
          </p:cNvPr>
          <p:cNvSpPr>
            <a:spLocks noGrp="1"/>
          </p:cNvSpPr>
          <p:nvPr>
            <p:ph type="title"/>
          </p:nvPr>
        </p:nvSpPr>
        <p:spPr/>
        <p:txBody>
          <a:bodyPr/>
          <a:lstStyle/>
          <a:p>
            <a:r>
              <a:rPr lang="en-GB"/>
              <a:t>Using the SMAC Tool</a:t>
            </a:r>
          </a:p>
        </p:txBody>
      </p:sp>
      <p:pic>
        <p:nvPicPr>
          <p:cNvPr id="9" name="Content Placeholder 8">
            <a:extLst>
              <a:ext uri="{FF2B5EF4-FFF2-40B4-BE49-F238E27FC236}">
                <a16:creationId xmlns:a16="http://schemas.microsoft.com/office/drawing/2014/main" id="{83B2A92D-3A25-43A9-A0DE-469557D54954}"/>
              </a:ext>
            </a:extLst>
          </p:cNvPr>
          <p:cNvPicPr>
            <a:picLocks noGrp="1" noChangeAspect="1"/>
          </p:cNvPicPr>
          <p:nvPr>
            <p:ph idx="1"/>
          </p:nvPr>
        </p:nvPicPr>
        <p:blipFill rotWithShape="1">
          <a:blip r:embed="rId4"/>
          <a:srcRect l="3807" t="33837" r="17294" b="4064"/>
          <a:stretch/>
        </p:blipFill>
        <p:spPr>
          <a:xfrm>
            <a:off x="325715" y="2276217"/>
            <a:ext cx="8338402" cy="3524038"/>
          </a:xfrm>
          <a:prstGeom prst="rect">
            <a:avLst/>
          </a:prstGeom>
        </p:spPr>
      </p:pic>
      <p:pic>
        <p:nvPicPr>
          <p:cNvPr id="5" name="Picture 4">
            <a:extLst>
              <a:ext uri="{FF2B5EF4-FFF2-40B4-BE49-F238E27FC236}">
                <a16:creationId xmlns:a16="http://schemas.microsoft.com/office/drawing/2014/main" id="{6E6C6890-E69E-425D-B129-52932DD9CB53}"/>
              </a:ext>
            </a:extLst>
          </p:cNvPr>
          <p:cNvPicPr>
            <a:picLocks noChangeAspect="1"/>
          </p:cNvPicPr>
          <p:nvPr/>
        </p:nvPicPr>
        <p:blipFill>
          <a:blip r:embed="rId5"/>
          <a:stretch>
            <a:fillRect/>
          </a:stretch>
        </p:blipFill>
        <p:spPr>
          <a:xfrm>
            <a:off x="11040558" y="585877"/>
            <a:ext cx="1143160" cy="2362530"/>
          </a:xfrm>
          <a:prstGeom prst="rect">
            <a:avLst/>
          </a:prstGeom>
        </p:spPr>
      </p:pic>
      <p:pic>
        <p:nvPicPr>
          <p:cNvPr id="6" name="Picture 5" descr="A picture containing drawing, clock&#10;&#10;Description automatically generated">
            <a:extLst>
              <a:ext uri="{FF2B5EF4-FFF2-40B4-BE49-F238E27FC236}">
                <a16:creationId xmlns:a16="http://schemas.microsoft.com/office/drawing/2014/main" id="{5C9EF4F1-ABC6-4296-B47F-C89A2E540B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7" name="Picture 6" descr="A close up of a logo&#10;&#10;Description automatically generated">
            <a:extLst>
              <a:ext uri="{FF2B5EF4-FFF2-40B4-BE49-F238E27FC236}">
                <a16:creationId xmlns:a16="http://schemas.microsoft.com/office/drawing/2014/main" id="{CAE76AC5-7E00-44DA-83C0-BF070BF68B7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8" name="Picture 7" descr="A picture containing cable, connector&#10;&#10;Description automatically generated">
            <a:extLst>
              <a:ext uri="{FF2B5EF4-FFF2-40B4-BE49-F238E27FC236}">
                <a16:creationId xmlns:a16="http://schemas.microsoft.com/office/drawing/2014/main" id="{0696D4BF-3F8D-4923-B372-6DE1503AC79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sp>
        <p:nvSpPr>
          <p:cNvPr id="10" name="TextBox 9">
            <a:extLst>
              <a:ext uri="{FF2B5EF4-FFF2-40B4-BE49-F238E27FC236}">
                <a16:creationId xmlns:a16="http://schemas.microsoft.com/office/drawing/2014/main" id="{7949C48B-B19C-4BA3-A354-8C6E5D136F45}"/>
              </a:ext>
            </a:extLst>
          </p:cNvPr>
          <p:cNvSpPr txBox="1"/>
          <p:nvPr/>
        </p:nvSpPr>
        <p:spPr>
          <a:xfrm>
            <a:off x="7977853" y="1225551"/>
            <a:ext cx="3062705" cy="1200329"/>
          </a:xfrm>
          <a:prstGeom prst="rect">
            <a:avLst/>
          </a:prstGeom>
          <a:noFill/>
        </p:spPr>
        <p:txBody>
          <a:bodyPr wrap="square" rtlCol="0">
            <a:spAutoFit/>
          </a:bodyPr>
          <a:lstStyle/>
          <a:p>
            <a:r>
              <a:rPr lang="en-GB"/>
              <a:t>Green boxes denote free text fill boxes, usually for descriptive information or to enter transportation distances </a:t>
            </a:r>
          </a:p>
        </p:txBody>
      </p:sp>
      <p:sp>
        <p:nvSpPr>
          <p:cNvPr id="11" name="TextBox 10">
            <a:extLst>
              <a:ext uri="{FF2B5EF4-FFF2-40B4-BE49-F238E27FC236}">
                <a16:creationId xmlns:a16="http://schemas.microsoft.com/office/drawing/2014/main" id="{D5156754-2CBE-4A48-938C-00E21D267E69}"/>
              </a:ext>
            </a:extLst>
          </p:cNvPr>
          <p:cNvSpPr txBox="1"/>
          <p:nvPr/>
        </p:nvSpPr>
        <p:spPr>
          <a:xfrm>
            <a:off x="8847776" y="2948407"/>
            <a:ext cx="3202168" cy="1754326"/>
          </a:xfrm>
          <a:prstGeom prst="rect">
            <a:avLst/>
          </a:prstGeom>
          <a:noFill/>
        </p:spPr>
        <p:txBody>
          <a:bodyPr wrap="square" rtlCol="0">
            <a:spAutoFit/>
          </a:bodyPr>
          <a:lstStyle/>
          <a:p>
            <a:r>
              <a:rPr lang="en-GB"/>
              <a:t>Yellow boxes are drop down lists – please note that upon opening a drop down list, you may have to scroll to the top of the list in order to see all available options</a:t>
            </a:r>
          </a:p>
        </p:txBody>
      </p:sp>
      <p:sp>
        <p:nvSpPr>
          <p:cNvPr id="12" name="TextBox 11">
            <a:extLst>
              <a:ext uri="{FF2B5EF4-FFF2-40B4-BE49-F238E27FC236}">
                <a16:creationId xmlns:a16="http://schemas.microsoft.com/office/drawing/2014/main" id="{853E477B-8B28-4CEF-8EAD-7B096188AD8F}"/>
              </a:ext>
            </a:extLst>
          </p:cNvPr>
          <p:cNvSpPr txBox="1"/>
          <p:nvPr/>
        </p:nvSpPr>
        <p:spPr>
          <a:xfrm>
            <a:off x="8847776" y="5460584"/>
            <a:ext cx="2820259" cy="369332"/>
          </a:xfrm>
          <a:prstGeom prst="rect">
            <a:avLst/>
          </a:prstGeom>
          <a:noFill/>
        </p:spPr>
        <p:txBody>
          <a:bodyPr wrap="none" rtlCol="0">
            <a:spAutoFit/>
          </a:bodyPr>
          <a:lstStyle/>
          <a:p>
            <a:r>
              <a:rPr lang="en-GB"/>
              <a:t>Grey boxes will show results</a:t>
            </a:r>
          </a:p>
        </p:txBody>
      </p:sp>
      <p:cxnSp>
        <p:nvCxnSpPr>
          <p:cNvPr id="14" name="Straight Arrow Connector 13">
            <a:extLst>
              <a:ext uri="{FF2B5EF4-FFF2-40B4-BE49-F238E27FC236}">
                <a16:creationId xmlns:a16="http://schemas.microsoft.com/office/drawing/2014/main" id="{1E26FB78-9642-4B97-B944-F43DFD354711}"/>
              </a:ext>
            </a:extLst>
          </p:cNvPr>
          <p:cNvCxnSpPr>
            <a:cxnSpLocks/>
          </p:cNvCxnSpPr>
          <p:nvPr/>
        </p:nvCxnSpPr>
        <p:spPr>
          <a:xfrm flipV="1">
            <a:off x="5326912" y="2330362"/>
            <a:ext cx="2650941" cy="936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61ACDF-8064-4D38-A37C-7F399A4D4B33}"/>
              </a:ext>
            </a:extLst>
          </p:cNvPr>
          <p:cNvCxnSpPr/>
          <p:nvPr/>
        </p:nvCxnSpPr>
        <p:spPr>
          <a:xfrm flipV="1">
            <a:off x="5003515" y="2116476"/>
            <a:ext cx="2974338" cy="308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5D7617-E1A6-43FE-99B8-7B1827473B67}"/>
              </a:ext>
            </a:extLst>
          </p:cNvPr>
          <p:cNvCxnSpPr>
            <a:endCxn id="11" idx="1"/>
          </p:cNvCxnSpPr>
          <p:nvPr/>
        </p:nvCxnSpPr>
        <p:spPr>
          <a:xfrm>
            <a:off x="5157627" y="3825570"/>
            <a:ext cx="36901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BD73685-9CF0-4E0E-A290-FEE261F269C4}"/>
              </a:ext>
            </a:extLst>
          </p:cNvPr>
          <p:cNvCxnSpPr/>
          <p:nvPr/>
        </p:nvCxnSpPr>
        <p:spPr>
          <a:xfrm>
            <a:off x="5003515" y="4243227"/>
            <a:ext cx="4505690" cy="1119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7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4725959"/>
            <a:ext cx="1086002" cy="1838582"/>
          </a:xfrm>
          <a:prstGeom prst="rect">
            <a:avLst/>
          </a:prstGeom>
        </p:spPr>
      </p:pic>
      <p:pic>
        <p:nvPicPr>
          <p:cNvPr id="9" name="Picture 8">
            <a:extLst>
              <a:ext uri="{FF2B5EF4-FFF2-40B4-BE49-F238E27FC236}">
                <a16:creationId xmlns:a16="http://schemas.microsoft.com/office/drawing/2014/main" id="{BB1F01AF-E744-433C-887D-12B0067CD575}"/>
              </a:ext>
            </a:extLst>
          </p:cNvPr>
          <p:cNvPicPr>
            <a:picLocks noChangeAspect="1"/>
          </p:cNvPicPr>
          <p:nvPr/>
        </p:nvPicPr>
        <p:blipFill rotWithShape="1">
          <a:blip r:embed="rId3"/>
          <a:srcRect l="5983" t="28423" r="25590" b="8694"/>
          <a:stretch/>
        </p:blipFill>
        <p:spPr>
          <a:xfrm>
            <a:off x="192105" y="1928412"/>
            <a:ext cx="8342616" cy="4116842"/>
          </a:xfrm>
          <a:prstGeom prst="rect">
            <a:avLst/>
          </a:prstGeom>
        </p:spPr>
      </p:pic>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Using the tool – Component Materials</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4"/>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sp>
        <p:nvSpPr>
          <p:cNvPr id="10" name="TextBox 9">
            <a:extLst>
              <a:ext uri="{FF2B5EF4-FFF2-40B4-BE49-F238E27FC236}">
                <a16:creationId xmlns:a16="http://schemas.microsoft.com/office/drawing/2014/main" id="{7DB952AB-9D7A-408C-96FC-7828303FEDD8}"/>
              </a:ext>
            </a:extLst>
          </p:cNvPr>
          <p:cNvSpPr txBox="1"/>
          <p:nvPr/>
        </p:nvSpPr>
        <p:spPr>
          <a:xfrm>
            <a:off x="8784682" y="1591933"/>
            <a:ext cx="3229908" cy="1200329"/>
          </a:xfrm>
          <a:prstGeom prst="rect">
            <a:avLst/>
          </a:prstGeom>
          <a:noFill/>
        </p:spPr>
        <p:txBody>
          <a:bodyPr wrap="square" rtlCol="0">
            <a:spAutoFit/>
          </a:bodyPr>
          <a:lstStyle/>
          <a:p>
            <a:r>
              <a:rPr lang="en-GB"/>
              <a:t>Insert the raw materials used in the shelter components, selecting from the drop down lists</a:t>
            </a:r>
          </a:p>
        </p:txBody>
      </p:sp>
      <p:sp>
        <p:nvSpPr>
          <p:cNvPr id="11" name="TextBox 10">
            <a:extLst>
              <a:ext uri="{FF2B5EF4-FFF2-40B4-BE49-F238E27FC236}">
                <a16:creationId xmlns:a16="http://schemas.microsoft.com/office/drawing/2014/main" id="{4341F605-673B-462C-ACD6-E440F1F2896E}"/>
              </a:ext>
            </a:extLst>
          </p:cNvPr>
          <p:cNvSpPr txBox="1"/>
          <p:nvPr/>
        </p:nvSpPr>
        <p:spPr>
          <a:xfrm>
            <a:off x="8933100" y="3298998"/>
            <a:ext cx="2933073" cy="1200329"/>
          </a:xfrm>
          <a:prstGeom prst="rect">
            <a:avLst/>
          </a:prstGeom>
          <a:noFill/>
        </p:spPr>
        <p:txBody>
          <a:bodyPr wrap="square" rtlCol="0">
            <a:spAutoFit/>
          </a:bodyPr>
          <a:lstStyle/>
          <a:p>
            <a:r>
              <a:rPr lang="en-GB"/>
              <a:t>After selecting the type of material, you will be asked for a more specific sub-set to identify the material used</a:t>
            </a:r>
          </a:p>
        </p:txBody>
      </p:sp>
      <p:sp>
        <p:nvSpPr>
          <p:cNvPr id="13" name="TextBox 12">
            <a:extLst>
              <a:ext uri="{FF2B5EF4-FFF2-40B4-BE49-F238E27FC236}">
                <a16:creationId xmlns:a16="http://schemas.microsoft.com/office/drawing/2014/main" id="{2A5CDAF6-F3A0-487F-A262-66B2DFB65209}"/>
              </a:ext>
            </a:extLst>
          </p:cNvPr>
          <p:cNvSpPr txBox="1"/>
          <p:nvPr/>
        </p:nvSpPr>
        <p:spPr>
          <a:xfrm>
            <a:off x="8534721" y="5088406"/>
            <a:ext cx="3331452" cy="646331"/>
          </a:xfrm>
          <a:prstGeom prst="rect">
            <a:avLst/>
          </a:prstGeom>
          <a:noFill/>
        </p:spPr>
        <p:txBody>
          <a:bodyPr wrap="square" rtlCol="0">
            <a:spAutoFit/>
          </a:bodyPr>
          <a:lstStyle/>
          <a:p>
            <a:r>
              <a:rPr lang="en-GB"/>
              <a:t>Add the quantity of each material component (in kg)</a:t>
            </a:r>
          </a:p>
        </p:txBody>
      </p:sp>
      <p:cxnSp>
        <p:nvCxnSpPr>
          <p:cNvPr id="15" name="Straight Arrow Connector 14">
            <a:extLst>
              <a:ext uri="{FF2B5EF4-FFF2-40B4-BE49-F238E27FC236}">
                <a16:creationId xmlns:a16="http://schemas.microsoft.com/office/drawing/2014/main" id="{214EF4A3-98F5-43EC-89CF-99645DD333D8}"/>
              </a:ext>
            </a:extLst>
          </p:cNvPr>
          <p:cNvCxnSpPr>
            <a:cxnSpLocks/>
          </p:cNvCxnSpPr>
          <p:nvPr/>
        </p:nvCxnSpPr>
        <p:spPr>
          <a:xfrm flipV="1">
            <a:off x="6465870" y="5534119"/>
            <a:ext cx="2068851" cy="342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6E45EA-A985-49AB-811C-DB31CA61CFB2}"/>
              </a:ext>
            </a:extLst>
          </p:cNvPr>
          <p:cNvCxnSpPr/>
          <p:nvPr/>
        </p:nvCxnSpPr>
        <p:spPr>
          <a:xfrm flipV="1">
            <a:off x="5246072" y="2914880"/>
            <a:ext cx="3903408" cy="1757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8B65EC-FB33-4BAE-8A6F-5B4C89AC2693}"/>
              </a:ext>
            </a:extLst>
          </p:cNvPr>
          <p:cNvCxnSpPr/>
          <p:nvPr/>
        </p:nvCxnSpPr>
        <p:spPr>
          <a:xfrm flipV="1">
            <a:off x="7326945" y="4192368"/>
            <a:ext cx="1457737" cy="613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51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Using the Tool - Packaging</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2"/>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12" name="TextBox 11">
            <a:extLst>
              <a:ext uri="{FF2B5EF4-FFF2-40B4-BE49-F238E27FC236}">
                <a16:creationId xmlns:a16="http://schemas.microsoft.com/office/drawing/2014/main" id="{0AB33FE3-E622-4676-A565-2C01FBFD1EE1}"/>
              </a:ext>
            </a:extLst>
          </p:cNvPr>
          <p:cNvSpPr txBox="1"/>
          <p:nvPr/>
        </p:nvSpPr>
        <p:spPr>
          <a:xfrm>
            <a:off x="8075333" y="1775120"/>
            <a:ext cx="3838016" cy="1200329"/>
          </a:xfrm>
          <a:prstGeom prst="rect">
            <a:avLst/>
          </a:prstGeom>
          <a:noFill/>
        </p:spPr>
        <p:txBody>
          <a:bodyPr wrap="square" rtlCol="0">
            <a:spAutoFit/>
          </a:bodyPr>
          <a:lstStyle/>
          <a:p>
            <a:r>
              <a:rPr lang="en-GB"/>
              <a:t>Repeat the process for the packaging materials, selecting from the drop down list the materials used and adding the quantity in kg.</a:t>
            </a:r>
          </a:p>
        </p:txBody>
      </p:sp>
      <p:pic>
        <p:nvPicPr>
          <p:cNvPr id="14" name="Picture 13">
            <a:extLst>
              <a:ext uri="{FF2B5EF4-FFF2-40B4-BE49-F238E27FC236}">
                <a16:creationId xmlns:a16="http://schemas.microsoft.com/office/drawing/2014/main" id="{7C99FB8B-6ABA-45A6-8441-6027D13AEB74}"/>
              </a:ext>
            </a:extLst>
          </p:cNvPr>
          <p:cNvPicPr>
            <a:picLocks noChangeAspect="1"/>
          </p:cNvPicPr>
          <p:nvPr/>
        </p:nvPicPr>
        <p:blipFill rotWithShape="1">
          <a:blip r:embed="rId7"/>
          <a:srcRect l="5393" t="32620" r="44129" b="19515"/>
          <a:stretch/>
        </p:blipFill>
        <p:spPr>
          <a:xfrm>
            <a:off x="543001" y="1862191"/>
            <a:ext cx="6154220" cy="3133618"/>
          </a:xfrm>
          <a:prstGeom prst="rect">
            <a:avLst/>
          </a:prstGeom>
        </p:spPr>
      </p:pic>
      <p:cxnSp>
        <p:nvCxnSpPr>
          <p:cNvPr id="16" name="Straight Arrow Connector 15">
            <a:extLst>
              <a:ext uri="{FF2B5EF4-FFF2-40B4-BE49-F238E27FC236}">
                <a16:creationId xmlns:a16="http://schemas.microsoft.com/office/drawing/2014/main" id="{D5E4185B-1F24-43A7-B9BE-D381AC1F10BC}"/>
              </a:ext>
            </a:extLst>
          </p:cNvPr>
          <p:cNvCxnSpPr/>
          <p:nvPr/>
        </p:nvCxnSpPr>
        <p:spPr>
          <a:xfrm flipV="1">
            <a:off x="6688476" y="2599362"/>
            <a:ext cx="1243173" cy="421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F565D9-6AAD-4ABB-9297-AC141EA9BF9A}"/>
              </a:ext>
            </a:extLst>
          </p:cNvPr>
          <p:cNvSpPr txBox="1"/>
          <p:nvPr/>
        </p:nvSpPr>
        <p:spPr>
          <a:xfrm>
            <a:off x="8716339" y="4517984"/>
            <a:ext cx="2324219" cy="955650"/>
          </a:xfrm>
          <a:prstGeom prst="rect">
            <a:avLst/>
          </a:prstGeom>
          <a:noFill/>
        </p:spPr>
        <p:txBody>
          <a:bodyPr wrap="square" rtlCol="0">
            <a:spAutoFit/>
          </a:bodyPr>
          <a:lstStyle/>
          <a:p>
            <a:r>
              <a:rPr lang="en-GB"/>
              <a:t>This will then give you an overall view of your shelter specifications</a:t>
            </a:r>
          </a:p>
        </p:txBody>
      </p:sp>
      <p:cxnSp>
        <p:nvCxnSpPr>
          <p:cNvPr id="19" name="Straight Arrow Connector 18">
            <a:extLst>
              <a:ext uri="{FF2B5EF4-FFF2-40B4-BE49-F238E27FC236}">
                <a16:creationId xmlns:a16="http://schemas.microsoft.com/office/drawing/2014/main" id="{EB1970AF-6C91-4B8E-AFD2-BBB7A5DAA637}"/>
              </a:ext>
            </a:extLst>
          </p:cNvPr>
          <p:cNvCxnSpPr/>
          <p:nvPr/>
        </p:nvCxnSpPr>
        <p:spPr>
          <a:xfrm>
            <a:off x="5363110" y="4725959"/>
            <a:ext cx="3030877" cy="269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67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0D8D-7E2E-47D2-867A-3CBC4B6D8F0B}"/>
              </a:ext>
            </a:extLst>
          </p:cNvPr>
          <p:cNvSpPr>
            <a:spLocks noGrp="1"/>
          </p:cNvSpPr>
          <p:nvPr>
            <p:ph type="title"/>
          </p:nvPr>
        </p:nvSpPr>
        <p:spPr/>
        <p:txBody>
          <a:bodyPr/>
          <a:lstStyle/>
          <a:p>
            <a:r>
              <a:rPr lang="en-GB"/>
              <a:t>Using the Tool - Transport</a:t>
            </a:r>
          </a:p>
        </p:txBody>
      </p:sp>
      <p:pic>
        <p:nvPicPr>
          <p:cNvPr id="4" name="Picture 3">
            <a:extLst>
              <a:ext uri="{FF2B5EF4-FFF2-40B4-BE49-F238E27FC236}">
                <a16:creationId xmlns:a16="http://schemas.microsoft.com/office/drawing/2014/main" id="{3B15572C-8185-48D6-8972-F150CE13B8E0}"/>
              </a:ext>
            </a:extLst>
          </p:cNvPr>
          <p:cNvPicPr>
            <a:picLocks noChangeAspect="1"/>
          </p:cNvPicPr>
          <p:nvPr/>
        </p:nvPicPr>
        <p:blipFill>
          <a:blip r:embed="rId3"/>
          <a:stretch>
            <a:fillRect/>
          </a:stretch>
        </p:blipFill>
        <p:spPr>
          <a:xfrm>
            <a:off x="11040558" y="585877"/>
            <a:ext cx="1143160" cy="2362530"/>
          </a:xfrm>
          <a:prstGeom prst="rect">
            <a:avLst/>
          </a:prstGeom>
        </p:spPr>
      </p:pic>
      <p:pic>
        <p:nvPicPr>
          <p:cNvPr id="5" name="Picture 4" descr="A picture containing drawing, clock&#10;&#10;Description automatically generated">
            <a:extLst>
              <a:ext uri="{FF2B5EF4-FFF2-40B4-BE49-F238E27FC236}">
                <a16:creationId xmlns:a16="http://schemas.microsoft.com/office/drawing/2014/main" id="{734712DC-88A7-44E9-9B11-433BD6A21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6" name="Picture 5" descr="A close up of a logo&#10;&#10;Description automatically generated">
            <a:extLst>
              <a:ext uri="{FF2B5EF4-FFF2-40B4-BE49-F238E27FC236}">
                <a16:creationId xmlns:a16="http://schemas.microsoft.com/office/drawing/2014/main" id="{C944241E-6850-4A06-A901-5A7D29D6795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7" name="Picture 6" descr="A picture containing cable, connector&#10;&#10;Description automatically generated">
            <a:extLst>
              <a:ext uri="{FF2B5EF4-FFF2-40B4-BE49-F238E27FC236}">
                <a16:creationId xmlns:a16="http://schemas.microsoft.com/office/drawing/2014/main" id="{68062BCF-1630-4676-B6E7-93B626A6F1A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8" name="Picture 7">
            <a:extLst>
              <a:ext uri="{FF2B5EF4-FFF2-40B4-BE49-F238E27FC236}">
                <a16:creationId xmlns:a16="http://schemas.microsoft.com/office/drawing/2014/main" id="{ADA52542-8FA9-46EB-8815-37C31ACD5E6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10" name="TextBox 9">
            <a:extLst>
              <a:ext uri="{FF2B5EF4-FFF2-40B4-BE49-F238E27FC236}">
                <a16:creationId xmlns:a16="http://schemas.microsoft.com/office/drawing/2014/main" id="{836D51DB-DAF7-4032-BA64-D7D97AAD2130}"/>
              </a:ext>
            </a:extLst>
          </p:cNvPr>
          <p:cNvSpPr txBox="1"/>
          <p:nvPr/>
        </p:nvSpPr>
        <p:spPr>
          <a:xfrm>
            <a:off x="975826" y="4178944"/>
            <a:ext cx="9570720" cy="2308324"/>
          </a:xfrm>
          <a:prstGeom prst="rect">
            <a:avLst/>
          </a:prstGeom>
          <a:noFill/>
        </p:spPr>
        <p:txBody>
          <a:bodyPr wrap="square" rtlCol="0">
            <a:spAutoFit/>
          </a:bodyPr>
          <a:lstStyle/>
          <a:p>
            <a:r>
              <a:rPr lang="en-GB"/>
              <a:t>Fill out the transportation table for each stage of transportation – this is a manual fill form so enter known distances in kilometres in the correct method of transport column. </a:t>
            </a:r>
          </a:p>
          <a:p>
            <a:endParaRPr lang="en-GB"/>
          </a:p>
          <a:p>
            <a:r>
              <a:rPr lang="en-GB"/>
              <a:t>If these distances are not know, you can refer to the “Transport Guide” tab in the spreadsheet for a rough distance calculator.</a:t>
            </a:r>
          </a:p>
          <a:p>
            <a:endParaRPr lang="en-GB"/>
          </a:p>
          <a:p>
            <a:r>
              <a:rPr lang="en-GB"/>
              <a:t>*NOTE* Please complete all green cells in transportation section to ensure the formula works – if the method of transport is not used, then a “0” should be entered.</a:t>
            </a:r>
          </a:p>
        </p:txBody>
      </p:sp>
      <p:pic>
        <p:nvPicPr>
          <p:cNvPr id="3" name="Picture 2">
            <a:extLst>
              <a:ext uri="{FF2B5EF4-FFF2-40B4-BE49-F238E27FC236}">
                <a16:creationId xmlns:a16="http://schemas.microsoft.com/office/drawing/2014/main" id="{C238AEA6-F3D3-4638-8894-A64F771F8A88}"/>
              </a:ext>
            </a:extLst>
          </p:cNvPr>
          <p:cNvPicPr>
            <a:picLocks noChangeAspect="1"/>
          </p:cNvPicPr>
          <p:nvPr/>
        </p:nvPicPr>
        <p:blipFill rotWithShape="1">
          <a:blip r:embed="rId8"/>
          <a:srcRect l="854" t="45017" r="25759" b="27064"/>
          <a:stretch/>
        </p:blipFill>
        <p:spPr>
          <a:xfrm>
            <a:off x="786999" y="1641179"/>
            <a:ext cx="10872777" cy="2221127"/>
          </a:xfrm>
          <a:prstGeom prst="rect">
            <a:avLst/>
          </a:prstGeom>
        </p:spPr>
      </p:pic>
    </p:spTree>
    <p:extLst>
      <p:ext uri="{BB962C8B-B14F-4D97-AF65-F5344CB8AC3E}">
        <p14:creationId xmlns:p14="http://schemas.microsoft.com/office/powerpoint/2010/main" val="315937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FD67-6082-4143-903D-76BDAF6903C3}"/>
              </a:ext>
            </a:extLst>
          </p:cNvPr>
          <p:cNvSpPr>
            <a:spLocks noGrp="1"/>
          </p:cNvSpPr>
          <p:nvPr>
            <p:ph type="title"/>
          </p:nvPr>
        </p:nvSpPr>
        <p:spPr/>
        <p:txBody>
          <a:bodyPr/>
          <a:lstStyle/>
          <a:p>
            <a:r>
              <a:rPr lang="en-GB"/>
              <a:t>Using the SMAC tool – End of Life</a:t>
            </a:r>
          </a:p>
        </p:txBody>
      </p:sp>
      <p:pic>
        <p:nvPicPr>
          <p:cNvPr id="4" name="Picture 3">
            <a:extLst>
              <a:ext uri="{FF2B5EF4-FFF2-40B4-BE49-F238E27FC236}">
                <a16:creationId xmlns:a16="http://schemas.microsoft.com/office/drawing/2014/main" id="{2637DAE7-697F-4B92-AB07-B594B0626B90}"/>
              </a:ext>
            </a:extLst>
          </p:cNvPr>
          <p:cNvPicPr>
            <a:picLocks noChangeAspect="1"/>
          </p:cNvPicPr>
          <p:nvPr/>
        </p:nvPicPr>
        <p:blipFill rotWithShape="1">
          <a:blip r:embed="rId3"/>
          <a:srcRect l="1095" t="36230" r="37135" b="42114"/>
          <a:stretch/>
        </p:blipFill>
        <p:spPr>
          <a:xfrm>
            <a:off x="965771" y="2011167"/>
            <a:ext cx="10164064" cy="1913561"/>
          </a:xfrm>
          <a:prstGeom prst="rect">
            <a:avLst/>
          </a:prstGeom>
        </p:spPr>
      </p:pic>
      <p:pic>
        <p:nvPicPr>
          <p:cNvPr id="5" name="Picture 4">
            <a:extLst>
              <a:ext uri="{FF2B5EF4-FFF2-40B4-BE49-F238E27FC236}">
                <a16:creationId xmlns:a16="http://schemas.microsoft.com/office/drawing/2014/main" id="{CD4B65BF-5319-4BDC-942D-8560509644CD}"/>
              </a:ext>
            </a:extLst>
          </p:cNvPr>
          <p:cNvPicPr>
            <a:picLocks noChangeAspect="1"/>
          </p:cNvPicPr>
          <p:nvPr/>
        </p:nvPicPr>
        <p:blipFill>
          <a:blip r:embed="rId4"/>
          <a:stretch>
            <a:fillRect/>
          </a:stretch>
        </p:blipFill>
        <p:spPr>
          <a:xfrm>
            <a:off x="11040558" y="585877"/>
            <a:ext cx="1143160" cy="2362530"/>
          </a:xfrm>
          <a:prstGeom prst="rect">
            <a:avLst/>
          </a:prstGeom>
        </p:spPr>
      </p:pic>
      <p:pic>
        <p:nvPicPr>
          <p:cNvPr id="6" name="Picture 5" descr="A picture containing drawing, clock&#10;&#10;Description automatically generated">
            <a:extLst>
              <a:ext uri="{FF2B5EF4-FFF2-40B4-BE49-F238E27FC236}">
                <a16:creationId xmlns:a16="http://schemas.microsoft.com/office/drawing/2014/main" id="{DCC31386-D376-47DE-9E73-08D652A39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9357" y="39402"/>
            <a:ext cx="1837282" cy="462043"/>
          </a:xfrm>
          <a:prstGeom prst="rect">
            <a:avLst/>
          </a:prstGeom>
        </p:spPr>
      </p:pic>
      <p:pic>
        <p:nvPicPr>
          <p:cNvPr id="7" name="Picture 6" descr="A close up of a logo&#10;&#10;Description automatically generated">
            <a:extLst>
              <a:ext uri="{FF2B5EF4-FFF2-40B4-BE49-F238E27FC236}">
                <a16:creationId xmlns:a16="http://schemas.microsoft.com/office/drawing/2014/main" id="{5486CEE3-0B7B-4C3B-A121-AFB45A7396E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6546" y="6148535"/>
            <a:ext cx="654545" cy="688665"/>
          </a:xfrm>
          <a:prstGeom prst="rect">
            <a:avLst/>
          </a:prstGeom>
        </p:spPr>
      </p:pic>
      <p:pic>
        <p:nvPicPr>
          <p:cNvPr id="8" name="Picture 7" descr="A picture containing cable, connector&#10;&#10;Description automatically generated">
            <a:extLst>
              <a:ext uri="{FF2B5EF4-FFF2-40B4-BE49-F238E27FC236}">
                <a16:creationId xmlns:a16="http://schemas.microsoft.com/office/drawing/2014/main" id="{07C44DD5-3F00-4A39-BD8D-C914B4C54E6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5234" y="6133253"/>
            <a:ext cx="848484" cy="710177"/>
          </a:xfrm>
          <a:prstGeom prst="rect">
            <a:avLst/>
          </a:prstGeom>
        </p:spPr>
      </p:pic>
      <p:pic>
        <p:nvPicPr>
          <p:cNvPr id="9" name="Picture 8">
            <a:extLst>
              <a:ext uri="{FF2B5EF4-FFF2-40B4-BE49-F238E27FC236}">
                <a16:creationId xmlns:a16="http://schemas.microsoft.com/office/drawing/2014/main" id="{A7C262DB-B390-4E22-80E5-24626E3E4BC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0" y="4725959"/>
            <a:ext cx="1086002" cy="1838582"/>
          </a:xfrm>
          <a:prstGeom prst="rect">
            <a:avLst/>
          </a:prstGeom>
        </p:spPr>
      </p:pic>
      <p:sp>
        <p:nvSpPr>
          <p:cNvPr id="10" name="TextBox 9">
            <a:extLst>
              <a:ext uri="{FF2B5EF4-FFF2-40B4-BE49-F238E27FC236}">
                <a16:creationId xmlns:a16="http://schemas.microsoft.com/office/drawing/2014/main" id="{83B54BED-07CF-46EC-96A8-C02AA48F57A2}"/>
              </a:ext>
            </a:extLst>
          </p:cNvPr>
          <p:cNvSpPr txBox="1"/>
          <p:nvPr/>
        </p:nvSpPr>
        <p:spPr>
          <a:xfrm>
            <a:off x="1233974" y="4402793"/>
            <a:ext cx="9473012" cy="646331"/>
          </a:xfrm>
          <a:prstGeom prst="rect">
            <a:avLst/>
          </a:prstGeom>
          <a:noFill/>
        </p:spPr>
        <p:txBody>
          <a:bodyPr wrap="square" rtlCol="0">
            <a:spAutoFit/>
          </a:bodyPr>
          <a:lstStyle/>
          <a:p>
            <a:r>
              <a:rPr lang="en-GB"/>
              <a:t>End of life data is calculated based on the entries made in component materials above, information on the data calculation can be found in the “End of Life Data” tab</a:t>
            </a:r>
          </a:p>
        </p:txBody>
      </p:sp>
    </p:spTree>
    <p:extLst>
      <p:ext uri="{BB962C8B-B14F-4D97-AF65-F5344CB8AC3E}">
        <p14:creationId xmlns:p14="http://schemas.microsoft.com/office/powerpoint/2010/main" val="1873290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1968</Words>
  <Application>Microsoft Office PowerPoint</Application>
  <PresentationFormat>Widescreen</PresentationFormat>
  <Paragraphs>121</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Shelter Methodology for the Assessment of Carbon</vt:lpstr>
      <vt:lpstr>What is SMAC?</vt:lpstr>
      <vt:lpstr>What is SMAC?</vt:lpstr>
      <vt:lpstr>What do you need to know to use SMAC?</vt:lpstr>
      <vt:lpstr>Using the SMAC Tool</vt:lpstr>
      <vt:lpstr>Using the tool – Component Materials</vt:lpstr>
      <vt:lpstr>Using the Tool - Packaging</vt:lpstr>
      <vt:lpstr>Using the Tool - Transport</vt:lpstr>
      <vt:lpstr>Using the SMAC tool – End of Life</vt:lpstr>
      <vt:lpstr>Using the Tool – Results</vt:lpstr>
      <vt:lpstr>Using the Tool - Results</vt:lpstr>
      <vt:lpstr>Using the Tool - Results</vt:lpstr>
      <vt:lpstr>Using the Tool - Comparison</vt:lpstr>
      <vt:lpstr>Comparison Outputs</vt:lpstr>
      <vt:lpstr>Interpreting the Results</vt:lpstr>
      <vt:lpstr>Interpreting the Results</vt:lpstr>
      <vt:lpstr>FAQs</vt:lpstr>
      <vt:lpstr>FAQs</vt:lpstr>
      <vt:lpstr>FAQs</vt:lpstr>
      <vt:lpstr>Find out more</vt:lpstr>
      <vt:lpstr>SMAC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Methodology for the Assessment of Carbon</dc:title>
  <dc:creator>Foden, George</dc:creator>
  <cp:lastModifiedBy>Foden, George</cp:lastModifiedBy>
  <cp:revision>1</cp:revision>
  <cp:lastPrinted>2021-05-25T14:15:13Z</cp:lastPrinted>
  <dcterms:created xsi:type="dcterms:W3CDTF">2021-05-11T08:58:34Z</dcterms:created>
  <dcterms:modified xsi:type="dcterms:W3CDTF">2021-06-30T13:03:39Z</dcterms:modified>
</cp:coreProperties>
</file>